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71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804F53-7BC2-4632-88B1-1D7E9582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6B97018-E75F-4D27-89B5-34E0D9EBB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5A5761-9BAC-48AF-B593-66C4D5F9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BB7E20-EAFB-4C9F-BB7D-FCD38851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A2FB96-2659-4AF6-AB8A-DB0581A4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11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EFD34-5119-4D84-AE02-F993F04F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2ACD08-32CA-4F5B-A7FE-60BCA149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8775E2-2B5F-4C7B-B36D-50611512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5BD5B4-C7E0-4ACF-A739-6C2D6C3D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8954F6-7DB7-4F2D-B0D1-A5203F5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591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7865CD-4D89-4A36-9B66-9D5E1773A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54257E5-E0CD-4864-AB5A-DA3FDB2A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898579-C09A-49A7-9129-128AC452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DBBD59-CA4B-434A-9043-173D7AFF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718C-0F6F-4050-8CCC-7705C7A1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92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9563E2-7370-4628-A6F3-BC69B521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5086C8-8318-4166-8A99-264059E5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E9A419-8310-426A-805A-B42B6E9A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D9A62E-D2BE-4441-A44D-18283C88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9DE28D-C6C4-4799-8682-E3E9292A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58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1C27E5-2BB3-42BC-B4A2-5D39C10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0A0AAE-D9FE-4A40-8300-2EB3198E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8F2D03-FF80-460D-88BA-ADFDD8AC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F6F69D-F30C-474E-8C80-907611BD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9E8BCB-17AC-4455-B0B0-6DE5FE33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543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B2815-418A-4A7D-85BC-4189710E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86A20E-3C5D-48AD-B2D2-7DE8D79DA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0B3497-8E47-472A-B364-2BA4961C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E107286-DA4E-49B6-86F2-26F002D2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F5AAFC-1202-4C6D-AE7B-59942428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378C44-FE0F-4FFE-A287-45D00AC6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04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1603AA-DDEB-4D04-BAA4-1529CD82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A313A9-F171-4DF3-B451-DF9D3EB5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F8A180-2547-43AA-BDEC-C9E48A5D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8D1580-15E2-4484-8FA6-2E06828B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48A5F56-5688-4606-BA1A-23D32DE81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742F7B8-DFAF-4D65-98E6-96B872EA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35FD952-4880-463E-85AF-BE394C39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7E88672-8294-46C7-925D-936D2F74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085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EC772C-DAA3-447D-9F31-6D02DC7D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42C1455-777C-4216-8CF4-697F794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D2ED24C-C095-4C99-9F03-74DC0772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1F2EBCD-E4AD-4463-BE0F-FCBF6FF9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909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0867E2-2514-4920-BC03-EC15D280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8FE9DE-E3EF-4D95-95F4-1B28EDAD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F4F721-10D1-4A94-AED4-8B60C83C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86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D3A302-CD26-497D-82F2-7DB84CD3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400C83-EDF1-4A86-B067-E18B0CC5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E22566-C8A3-4C70-B650-912FC628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5B6D3B-C008-411C-BAAF-4854E873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8FF65A-BA0A-409F-8A69-72896FEA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096A49-7313-4F60-9419-B892ED07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71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0BB2F5-3688-46EA-BA2C-E83AAFE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33C7FE-A526-421F-A28D-57AE22B29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C66FF3B-56BE-48FF-8EC0-269F3859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C20362-2EB7-4A11-A1EB-7737EBCA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9466B3-0889-4BA8-943E-D36F4956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97B17F-7C9C-4CB3-8807-6CCD37A3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63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50D4891-6E5A-467D-A8C7-E0D7200F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EE026A-B798-4F15-8E00-2DE55A24F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3343D7-F622-4687-A7BE-9F94FCF8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0744-8844-43C8-9D02-1FBE72D3D44E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ED9B05-BD65-4369-8150-0E56DFA1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CF47AC-BB9A-40BD-80C6-169B7204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096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48154" y="1641231"/>
            <a:ext cx="9718430" cy="39741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565" y="2434026"/>
            <a:ext cx="8610870" cy="2388531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                                       Idea/Approach Details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Ministry/ Organization name: </a:t>
            </a:r>
            <a:r>
              <a:rPr lang="en-US" sz="2400" dirty="0" err="1" smtClean="0"/>
              <a:t>Dte</a:t>
            </a:r>
            <a:r>
              <a:rPr lang="en-US" sz="2400" dirty="0" smtClean="0"/>
              <a:t> of IT &amp; Cyber </a:t>
            </a:r>
            <a:r>
              <a:rPr lang="en-US" sz="2400" dirty="0" err="1" smtClean="0"/>
              <a:t>Security,DRDO</a:t>
            </a:r>
            <a:r>
              <a:rPr lang="en-US" sz="2400" dirty="0" smtClean="0"/>
              <a:t> 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Problem Statement </a:t>
            </a:r>
            <a:r>
              <a:rPr lang="en-US" sz="2400" dirty="0" smtClean="0"/>
              <a:t>:</a:t>
            </a:r>
            <a:r>
              <a:rPr lang="en-US" sz="2200" dirty="0" smtClean="0"/>
              <a:t>Alternative for </a:t>
            </a:r>
            <a:r>
              <a:rPr lang="en-US" sz="2200" dirty="0" err="1" smtClean="0"/>
              <a:t>Captcha</a:t>
            </a:r>
            <a:r>
              <a:rPr lang="en-US" sz="2200" dirty="0" smtClean="0"/>
              <a:t> Authentication for Visually Impaired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Team Name </a:t>
            </a:r>
            <a:r>
              <a:rPr lang="en-US" sz="2400" dirty="0" smtClean="0"/>
              <a:t>:</a:t>
            </a:r>
            <a:r>
              <a:rPr lang="en-US" sz="2400" dirty="0" err="1" smtClean="0"/>
              <a:t>ZeroBuggers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Team Leader Name : </a:t>
            </a:r>
            <a:r>
              <a:rPr lang="en-US" sz="2400" dirty="0" err="1" smtClean="0"/>
              <a:t>Praddyumn</a:t>
            </a:r>
            <a:r>
              <a:rPr lang="en-US" sz="2400" dirty="0" smtClean="0"/>
              <a:t> </a:t>
            </a:r>
            <a:r>
              <a:rPr lang="en-US" sz="2400" dirty="0" err="1" smtClean="0"/>
              <a:t>Shukla</a:t>
            </a:r>
            <a:r>
              <a:rPr lang="en-US" sz="2400" dirty="0"/>
              <a:t>									College Code </a:t>
            </a:r>
            <a:r>
              <a:rPr lang="en-US" sz="2400" dirty="0" smtClean="0"/>
              <a:t>:1-3517520220(CVRCE)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2544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83833" y="1563801"/>
            <a:ext cx="8445500" cy="2338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sz="1600" u="heavy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Idea: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This idea allows us to access the vibration sensing functionality of a human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being.We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create an API in the back end applying OCR technique using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Tesseract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 platform which converts the input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captcha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image into a text readable form and this text is passed into 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code which applies “mor.js” library to produce the corresponding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morse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code as output of the text and when we receive a message at an application on a device which is capable of sensing vibration ,we directly pass it to 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playMorseCode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function running and the device starts vibrating the supplied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morse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code pattern which the visually impaired person can sense and read accordingly.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54171" y="4178872"/>
            <a:ext cx="8445500" cy="2440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u="heavy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 Stack: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JavaScript,Python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under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Tesseract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HTML5,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Wordpress,Vysor,Xampp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for testing purpose, we may use the latest mobile version of Mozilla Firefox (Beta preferred) and play framework 2.0 but we prefer creating an application which runs on a vibration sensing capable device.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F1099F-79BE-4956-80C6-449D3C7E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Idea / Approach details</a:t>
            </a:r>
          </a:p>
        </p:txBody>
      </p:sp>
    </p:spTree>
    <p:extLst>
      <p:ext uri="{BB962C8B-B14F-4D97-AF65-F5344CB8AC3E}">
        <p14:creationId xmlns="" xmlns:p14="http://schemas.microsoft.com/office/powerpoint/2010/main" val="30466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/ Approach details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83833" y="1417639"/>
            <a:ext cx="8445500" cy="268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1600" u="heavy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Case: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Auenticating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captcha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u="heavy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Actor: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Visually impaired person</a:t>
            </a:r>
          </a:p>
          <a:p>
            <a:r>
              <a:rPr lang="en-US" sz="1600" u="heavy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Basic Flow: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actor visits a website and is asked to authenticate himself with a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captcha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captcha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provided as input on 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Tesseract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platform which runs python code in the back end of the website, this produces a text readable in the string format. 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code converts this string input into 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morse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code format we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defined.This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morse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code format is passed to the already running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websocket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this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websocket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makes a connection with 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receiver.This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incoming message is passed through 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playMorseCode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function running at the application we create and 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morse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code pattern vibrates which is controlled by the API.</a:t>
            </a: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actor senses the output as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morse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code vibration and enters it into 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captcha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accordingly.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3833" y="4241801"/>
            <a:ext cx="8445500" cy="2404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heavy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Dependency: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HTML5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applicaton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that  can receive the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morse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code	encoded message as input through a web- socket and display this message on the application using a device’s vibration function.</a:t>
            </a:r>
          </a:p>
          <a:p>
            <a:r>
              <a:rPr lang="en-US" sz="1600" u="heavy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Show Stopper: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The API being used must be implemented on a platform or a device which supports vibration hence it cannot be implemented on a pc. Also, the time complexity of this solution is more as compared to the currently working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models.The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OCR technique being applied in the back end also needs to improve it’s accuracy by updating the algorithm to its best functionality possible.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16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325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                                     Idea/Approach Details  Ministry/ Organization name: Dte of IT &amp; Cyber Security,DRDO    Problem Statement :Alternative for Captcha Authentication for Visually Impaired Team Name :ZeroBuggers Team Leader Name : Praddyumn Shukla         College Code :1-3517520220(CVRCE) </vt:lpstr>
      <vt:lpstr>Idea / Approach details</vt:lpstr>
      <vt:lpstr>Idea / Approach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 Ministry/ Organization name:     Problem Statement : Team Name : Team Leader Name :          College Code :</dc:title>
  <dc:creator>Anuja Kanhere</dc:creator>
  <cp:lastModifiedBy>Praddyumn Shukla</cp:lastModifiedBy>
  <cp:revision>4</cp:revision>
  <dcterms:created xsi:type="dcterms:W3CDTF">2019-12-18T09:24:53Z</dcterms:created>
  <dcterms:modified xsi:type="dcterms:W3CDTF">2020-01-27T10:47:05Z</dcterms:modified>
</cp:coreProperties>
</file>