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3f680efc_0_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d3f680efc_0_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6396735" y="2067305"/>
            <a:ext cx="2599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PRADEEPA 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534595" y="299649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11277218" y="6473337"/>
            <a:ext cx="241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IMAGES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 b="9100" l="6445" r="0" t="29741"/>
          <a:stretch/>
        </p:blipFill>
        <p:spPr>
          <a:xfrm>
            <a:off x="558175" y="2294050"/>
            <a:ext cx="6675125" cy="2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558165" y="385444"/>
            <a:ext cx="9764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609600" y="1577340"/>
            <a:ext cx="10972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IMAGE</a:t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25361" l="7176" r="39586" t="32099"/>
          <a:stretch/>
        </p:blipFill>
        <p:spPr>
          <a:xfrm>
            <a:off x="3737550" y="2703225"/>
            <a:ext cx="4447075" cy="1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670590" y="2346669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ARTISTIC STYLE TRANSFER WITH CNN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>
            <p:ph type="title"/>
          </p:nvPr>
        </p:nvSpPr>
        <p:spPr>
          <a:xfrm>
            <a:off x="558165" y="385444"/>
            <a:ext cx="9764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558175" y="1339990"/>
            <a:ext cx="10972800" cy="47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challenge of transferring artistic style to images while preserving content.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project aims and objectives in implementing artistic style transfer with CNNs.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potential end users and beneficiaries of the artistic style transfer application.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our approach in utilizing CNNs for artistic style transfer, emphasizing efficiency and effectiveness.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unique features or innovations that set our solution apart from existing methods.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neural style transfer algorithm and the role of CNNs in feature extraction.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of the outcomes and visualizations obtained from applying our solution to sample images.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None/>
            </a:pPr>
            <a:r>
              <a:rPr b="1"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key findings and implications, concluding with the project's significance and potential future directions.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609600" y="1577340"/>
            <a:ext cx="10972800" cy="26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Artistic style transfer aims to seamlessly blend the artistic style of one image with the content of another.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presents a unique challenge in computer vision, requiring algorithms to preserve the original content while incorporating the desired style elements. </a:t>
            </a:r>
            <a:endParaRPr sz="2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●"/>
            </a:pPr>
            <a:r>
              <a:rPr lang="en-US" sz="2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recent advancements, achieving a balance between content preservation and style transfer remains a significant hurdle in the fiel</a:t>
            </a: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720700" y="29727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558165" y="385444"/>
            <a:ext cx="9764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13325" y="1566450"/>
            <a:ext cx="11105100" cy="264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focuses on implementing artistic style transfer using convolutional neural networks (CNNs).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the power of deep learning, we aim to develop a system capable of transferring the style of one image onto another while preserving the content of the latter.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project, we seek to explore the potential applications of artistic style transfer in various domains, including digital art, photo editing, and visual effects.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558165" y="385444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targets a diverse range of end users, including artists, designers, photographers, and enthusiasts interested in digital image manipulation.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professionals in industries such as advertising, marketing, and entertainment may benefit from the application of artistic style transfer techniques to enhance visual content creation and production processes.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providing a user-friendly interface and accessible tools, our solution aims to empower both novice and experienced users to explore and apply artistic style transfer in their respective fields.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558165" y="385444"/>
            <a:ext cx="9764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609600" y="1577340"/>
            <a:ext cx="10972800" cy="33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leverages convolutional neural networks (CNNs) to implement an efficient and effective artistic style transfer algorithm.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state-of-the-art deep learning techniques with user-friendly interfaces, our solution offers a seamless and intuitive platform for transferring artistic styles onto images while preserving their original content.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proposition lies in providing users with a powerful yet accessible tool for creative expression, enabling them to generate visually stunning artworks and enhance their digital content with unique and personalized styles.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558165" y="385444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609600" y="1577340"/>
            <a:ext cx="109728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introduces innovative techniques to enhance the artistic style transfer process.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advanced CNN architectures and optimization strategies, we achieve remarkable results in seamlessly blending artistic styles with content images.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Additionally, our solution offers real-time processing capabilities, allowing users to interactively explore various style transfer options and visualize instant transformations. </a:t>
            </a:r>
            <a:endParaRPr sz="2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"wow" factor lies in the unprecedented level of flexibility, speed, and quality delivered by our solution, revolutionizing the way artistic styles are applied to digital images.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739775" y="1367853"/>
            <a:ext cx="2812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5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609600" y="1577340"/>
            <a:ext cx="10972800" cy="30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modeling approach utilizes convolutional neural networks (CNNs) to extract meaningful features from both content and style images.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employ pre-trained CNN models, such as VGG19, to capture hierarchical representations of image content and style across multiple layers.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optimizing a combination of content and style loss functions, our model learns to generate output images that preserve the content of the input while incorporating the desired artistic style. 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hierarchical feature extraction and loss optimization process, our model achieves superior performance in artistic style transfer tasks.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