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91714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8103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07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02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950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4355690" y="688258"/>
            <a:ext cx="7671897" cy="164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 dirty="0">
                <a:solidFill>
                  <a:srgbClr val="FF0000"/>
                </a:solidFill>
              </a:rPr>
              <a:t>Students grade calculator</a:t>
            </a:r>
            <a:endParaRPr sz="28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C9EFFBF-633A-7D1D-49CD-87B5E1BE9619}"/>
              </a:ext>
            </a:extLst>
          </p:cNvPr>
          <p:cNvSpPr txBox="1"/>
          <p:nvPr/>
        </p:nvSpPr>
        <p:spPr>
          <a:xfrm>
            <a:off x="3903407" y="2779813"/>
            <a:ext cx="828859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0070C0"/>
                </a:solidFill>
              </a:rPr>
              <a:t>Team members :</a:t>
            </a:r>
            <a:r>
              <a:rPr lang="en-US" sz="2000" dirty="0">
                <a:solidFill>
                  <a:srgbClr val="0070C0"/>
                </a:solidFill>
              </a:rPr>
              <a:t>                        Team ID :</a:t>
            </a:r>
            <a:r>
              <a:rPr lang="en-US" sz="2000" dirty="0"/>
              <a:t> DS_16                      </a:t>
            </a:r>
            <a:r>
              <a:rPr lang="en-US" sz="2800" dirty="0"/>
              <a:t>					</a:t>
            </a:r>
          </a:p>
          <a:p>
            <a:pPr algn="just"/>
            <a:r>
              <a:rPr lang="en-US" sz="2800" dirty="0"/>
              <a:t>	23ITR118-R.PRANESH</a:t>
            </a:r>
          </a:p>
          <a:p>
            <a:pPr algn="just"/>
            <a:r>
              <a:rPr lang="en-IN" sz="2800" dirty="0"/>
              <a:t>	23ITR116-B.PRADEEP</a:t>
            </a:r>
          </a:p>
          <a:p>
            <a:pPr algn="just"/>
            <a:r>
              <a:rPr lang="en-IN" sz="2800" dirty="0"/>
              <a:t>	23ITR092-K.MANIVEL KARTHICK</a:t>
            </a:r>
          </a:p>
          <a:p>
            <a:pPr algn="just"/>
            <a:r>
              <a:rPr lang="en-IN" sz="2800" dirty="0"/>
              <a:t>         23ITL186-JEEVAN SAMBATH</a:t>
            </a:r>
          </a:p>
          <a:p>
            <a:pPr algn="just"/>
            <a:endParaRPr lang="en-I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1892296"/>
            <a:ext cx="4959928" cy="38622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6" y="1911928"/>
            <a:ext cx="5054498" cy="38408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0000" y="369455"/>
            <a:ext cx="6668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 based on expiry and stock 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6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402E8EF-B217-BC37-975C-6980F7EFAE40}"/>
              </a:ext>
            </a:extLst>
          </p:cNvPr>
          <p:cNvSpPr txBox="1"/>
          <p:nvPr/>
        </p:nvSpPr>
        <p:spPr>
          <a:xfrm>
            <a:off x="1927122" y="1582995"/>
            <a:ext cx="9655278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Pharmacy staff face challenges in keeping an updated list of medicines, including details like name, company, availability, and expiry date</a:t>
            </a:r>
            <a:r>
              <a:rPr lang="en-US" sz="3600" dirty="0"/>
              <a:t>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must be capable of easily adding, updating, and removing medicine records as stock changes </a:t>
            </a:r>
            <a:r>
              <a:rPr lang="en-US" sz="2800" dirty="0"/>
              <a:t>It requires place for storing the data records.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Manage online reservations and waitlists for medicines..</a:t>
            </a:r>
            <a:endParaRPr lang="en-I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9E9BAC0-FF4C-0DA3-B044-037409A414DC}"/>
              </a:ext>
            </a:extLst>
          </p:cNvPr>
          <p:cNvSpPr txBox="1"/>
          <p:nvPr/>
        </p:nvSpPr>
        <p:spPr>
          <a:xfrm>
            <a:off x="3382297" y="444391"/>
            <a:ext cx="74921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PROBLEM DECRIPTION </a:t>
            </a:r>
            <a:endParaRPr lang="en-IN" sz="4400" dirty="0">
              <a:solidFill>
                <a:srgbClr val="FF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7D4C8E5-9AF6-FAF4-E9F4-D64E54A1E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40208" y="282652"/>
            <a:ext cx="435864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400" dirty="0">
                <a:solidFill>
                  <a:srgbClr val="FF0000"/>
                </a:solidFill>
                <a:sym typeface="Times New Roman"/>
              </a:rPr>
              <a:t>Objectives</a:t>
            </a:r>
            <a:endParaRPr sz="4400" dirty="0">
              <a:solidFill>
                <a:srgbClr val="FF0000"/>
              </a:solidFill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xmlns="" id="{B0682412-C06C-0313-7BE8-0134587467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316839"/>
              </p:ext>
            </p:extLst>
          </p:nvPr>
        </p:nvGraphicFramePr>
        <p:xfrm>
          <a:off x="8298426" y="1168074"/>
          <a:ext cx="3523928" cy="17029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3928">
                  <a:extLst>
                    <a:ext uri="{9D8B030D-6E8A-4147-A177-3AD203B41FA5}">
                      <a16:colId xmlns:a16="http://schemas.microsoft.com/office/drawing/2014/main" xmlns="" val="2995204210"/>
                    </a:ext>
                  </a:extLst>
                </a:gridCol>
              </a:tblGrid>
              <a:tr h="1702946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IN" sz="2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07678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DBFDEE7-BD56-871F-6419-84A3697ADA51}"/>
              </a:ext>
            </a:extLst>
          </p:cNvPr>
          <p:cNvSpPr txBox="1"/>
          <p:nvPr/>
        </p:nvSpPr>
        <p:spPr>
          <a:xfrm>
            <a:off x="1032387" y="1396181"/>
            <a:ext cx="109334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To develop a </a:t>
            </a:r>
            <a:r>
              <a:rPr lang="en-US" sz="2400" b="1" dirty="0"/>
              <a:t>Pharmacy Management System</a:t>
            </a:r>
            <a:r>
              <a:rPr lang="en-US" sz="2400" dirty="0"/>
              <a:t> that efficiently manages medicine records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To 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mplement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searching and sorting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functionalities for quick retrieval of medicines.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nable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reservations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waitlist management with priority handling.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rovide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pharmacists and customers for seamless interaction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>
              <a:buSzPts val="4000"/>
              <a:buFont typeface="Arial"/>
              <a:buNone/>
            </a:pPr>
            <a:r>
              <a:rPr lang="en-US" sz="4400" dirty="0">
                <a:solidFill>
                  <a:srgbClr val="FF0000"/>
                </a:solidFill>
                <a:sym typeface="Times New Roman"/>
              </a:rPr>
              <a:t>Software &amp; Concepts</a:t>
            </a:r>
            <a:endParaRPr sz="4400" dirty="0">
              <a:solidFill>
                <a:srgbClr val="FF0000"/>
              </a:solidFill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884032" y="2607161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C0C7821-59FF-D099-9613-DC4D5D498FAF}"/>
              </a:ext>
            </a:extLst>
          </p:cNvPr>
          <p:cNvSpPr txBox="1"/>
          <p:nvPr/>
        </p:nvSpPr>
        <p:spPr>
          <a:xfrm>
            <a:off x="3171464" y="1730477"/>
            <a:ext cx="56715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Software :</a:t>
            </a:r>
          </a:p>
          <a:p>
            <a:pPr marL="342900" indent="-342900">
              <a:buAutoNum type="arabicParenR"/>
            </a:pP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Eclipse</a:t>
            </a:r>
          </a:p>
          <a:p>
            <a:pPr marL="342900" indent="-342900">
              <a:buAutoNum type="arabicParenR"/>
            </a:pPr>
            <a:r>
              <a:rPr lang="en-US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  <a:endParaRPr lang="en-US" sz="2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sz="2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Concepts :</a:t>
            </a:r>
          </a:p>
          <a:p>
            <a:pPr marL="342900" indent="-342900">
              <a:buAutoNum type="arabicParenR"/>
            </a:pPr>
            <a:r>
              <a:rPr lang="en-US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Awt</a:t>
            </a:r>
            <a:endParaRPr lang="en-US" sz="2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AutoNum type="arabicParenR"/>
            </a:pP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Array</a:t>
            </a:r>
          </a:p>
          <a:p>
            <a:pPr marL="342900" indent="-342900">
              <a:buAutoNum type="arabicParenR"/>
            </a:pPr>
            <a:r>
              <a:rPr lang="en-IN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Search Algorithm</a:t>
            </a:r>
          </a:p>
          <a:p>
            <a:pPr marL="342900" indent="-342900">
              <a:buAutoNum type="arabicParenR"/>
            </a:pPr>
            <a:r>
              <a:rPr lang="en-IN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Quick Sorting Algorithm</a:t>
            </a:r>
          </a:p>
          <a:p>
            <a:pPr marL="342900" indent="-342900">
              <a:buAutoNum type="arabicParenR"/>
            </a:pPr>
            <a:r>
              <a:rPr lang="en-IN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Oriented Programming</a:t>
            </a:r>
          </a:p>
          <a:p>
            <a:pPr marL="342900" indent="-342900">
              <a:buAutoNum type="arabicParenR"/>
            </a:pPr>
            <a:r>
              <a:rPr lang="en-IN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 Handling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400" dirty="0">
                <a:solidFill>
                  <a:srgbClr val="FF0000"/>
                </a:solidFill>
                <a:sym typeface="Times New Roman"/>
              </a:rPr>
              <a:t>Modules</a:t>
            </a:r>
            <a:endParaRPr sz="4400" dirty="0">
              <a:solidFill>
                <a:srgbClr val="FF0000"/>
              </a:solidFill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BE44D22-1A3C-3867-6B7A-97315A231A7A}"/>
              </a:ext>
            </a:extLst>
          </p:cNvPr>
          <p:cNvSpPr txBox="1"/>
          <p:nvPr/>
        </p:nvSpPr>
        <p:spPr>
          <a:xfrm>
            <a:off x="3615655" y="1736520"/>
            <a:ext cx="52536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Add_medicine</a:t>
            </a: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Delete_medicine</a:t>
            </a: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Update_medicine</a:t>
            </a:r>
            <a:r>
              <a:rPr lang="en-IN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Quick_sort</a:t>
            </a:r>
            <a:r>
              <a:rPr lang="en-IN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Linear_search</a:t>
            </a:r>
            <a:r>
              <a:rPr lang="en-IN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Read_writefile</a:t>
            </a:r>
            <a:r>
              <a:rPr lang="en-IN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Class_calculate</a:t>
            </a:r>
            <a:r>
              <a:rPr lang="en-IN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Lower_price</a:t>
            </a:r>
            <a:r>
              <a:rPr lang="en-IN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Higher_price</a:t>
            </a:r>
            <a:r>
              <a:rPr lang="en-IN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Weighted_calculate</a:t>
            </a:r>
            <a:r>
              <a:rPr lang="en-IN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509" y="1836251"/>
            <a:ext cx="8442037" cy="4335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49236" y="720436"/>
            <a:ext cx="608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FF0000"/>
                </a:solidFill>
              </a:rPr>
              <a:t>Sign in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7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054" y="1479110"/>
            <a:ext cx="9947564" cy="52745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33600" y="508000"/>
            <a:ext cx="7130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1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928" y="1608983"/>
            <a:ext cx="8839200" cy="49681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13891" y="397164"/>
            <a:ext cx="581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65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87" y="1900941"/>
            <a:ext cx="5382058" cy="41648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343" y="1900941"/>
            <a:ext cx="5349275" cy="41648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42836" y="498764"/>
            <a:ext cx="8146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and submit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664000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187</Words>
  <Application>Microsoft Office PowerPoint</Application>
  <PresentationFormat>Widescreen</PresentationFormat>
  <Paragraphs>57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Noto Sans Symbols</vt:lpstr>
      <vt:lpstr>Symbol</vt:lpstr>
      <vt:lpstr>Times New Roman</vt:lpstr>
      <vt:lpstr>Wingdings</vt:lpstr>
      <vt:lpstr>Flow</vt:lpstr>
      <vt:lpstr>Students grade calculator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grade calculator</dc:title>
  <dc:creator>LENOVO</dc:creator>
  <cp:lastModifiedBy>LENOVO</cp:lastModifiedBy>
  <cp:revision>2</cp:revision>
  <dcterms:modified xsi:type="dcterms:W3CDTF">2024-10-26T06:07:55Z</dcterms:modified>
</cp:coreProperties>
</file>