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9" r:id="rId2"/>
    <p:sldId id="26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73AC-2CE5-4676-8C83-25733FD2C67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8EC6E-2DAC-49B2-AA26-6FC775DF44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2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5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68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76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2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2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193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57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0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8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1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5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3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98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C04090D-4E31-4BFD-8759-3FA63B7BF55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6271576-CA7B-4683-B0D7-EA6FD9FF56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68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CD156F-9383-43D9-891C-95D35CD23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5910" y="2373569"/>
            <a:ext cx="7463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Algerian" panose="04020705040A02060702" pitchFamily="82" charset="0"/>
              </a:rPr>
              <a:t>THANK YOU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7C899-9E1A-40AF-AD3E-6996F7CDD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22" y="482156"/>
            <a:ext cx="895594" cy="503573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91418E-6AFE-4F22-AAD7-AE071E7F6409}"/>
              </a:ext>
            </a:extLst>
          </p:cNvPr>
          <p:cNvSpPr/>
          <p:nvPr/>
        </p:nvSpPr>
        <p:spPr>
          <a:xfrm>
            <a:off x="8290016" y="1317787"/>
            <a:ext cx="231913" cy="3773557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Left"/>
            <a:lightRig rig="threePt" dir="t"/>
          </a:scene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71D15-DAE3-4A1B-83EF-84DC17F71263}"/>
              </a:ext>
            </a:extLst>
          </p:cNvPr>
          <p:cNvSpPr/>
          <p:nvPr/>
        </p:nvSpPr>
        <p:spPr>
          <a:xfrm>
            <a:off x="8725329" y="2011869"/>
            <a:ext cx="119270" cy="2385391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Left"/>
            <a:lightRig rig="threePt" dir="t"/>
          </a:scene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76B4B-9603-497A-B945-D16752C4E671}"/>
              </a:ext>
            </a:extLst>
          </p:cNvPr>
          <p:cNvSpPr/>
          <p:nvPr/>
        </p:nvSpPr>
        <p:spPr>
          <a:xfrm>
            <a:off x="9057197" y="2474844"/>
            <a:ext cx="45719" cy="1630018"/>
          </a:xfrm>
          <a:prstGeom prst="rect">
            <a:avLst/>
          </a:prstGeom>
          <a:solidFill>
            <a:srgbClr val="A53010"/>
          </a:solidFill>
          <a:ln w="15875" cap="rnd" cmpd="sng" algn="ctr">
            <a:solidFill>
              <a:srgbClr val="A53010">
                <a:shade val="50000"/>
              </a:srgb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1Left"/>
            <a:lightRig rig="threePt" dir="t"/>
          </a:scene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2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5136" y="283420"/>
            <a:ext cx="214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600" b="1" u="sng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GROUP 4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6390" y="1750423"/>
            <a:ext cx="4693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Yukti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Rajesh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Nigde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Pradeep Kumar Roy Choudhury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Nikita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Khandu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Dongare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Norphel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Bhutia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 MOLLI PARDHASARADHI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SHAIK FARHEEN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86" y="1216908"/>
            <a:ext cx="5303521" cy="3814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E15773-C821-4ECC-9103-22077A7BEA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0" y="40751"/>
            <a:ext cx="2141934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549" y="322217"/>
            <a:ext cx="6740433" cy="4894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177" y="1127759"/>
            <a:ext cx="4171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Zomato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Indian company that provides online food delivery and restaurant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Zomato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users information about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restaurants, cuisines, prices, and customer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make informed dining decisions.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37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data:image/png;base64,iVBORw0KGgoAAAANSUhEUgAABToAAAVJCAYAAABPYraiAAAAAXNSR0IArs4c6QAAIABJREFUeF7s3QeYVNXdx/H/9grsggICShORai+xN0yiQtRoEo0xJmrU2N4YFVtsEbGgxt5rjN3E3rB3wQoIUgXpCGxh2b477/M7yx3vzs7s3m0ws/s975MH2bnlnM+5M7zz21OSRo4cGTIKAggggAACCCCAAAIIIIAAAggggAACCCCQwAJJBJ0J3HtUHQEEEEAAAQQQQAABBBBAAAEEEEAAAQScAEEnDwICCCCAAAIIIIAAAggggAACCCCAAAIIJLwAQWfCdyENQAABBBBAAAEEEEAAAQQQQAABBBBAAAGCTp4BBBBAAAEEEEAAAQQQQAABBBBAAAEEEEh4AYLOhO9CGoAAAggggAACCCCAAAIIIIAAAggggAACBJ08AwgggAACCCCAAAIIIIAAAggggAACCCCQ8AIEnQnfhTQAAQQQQAABBBBAAAEEEEAAAQQQQAABBAg6eQYQQAABBBBAAAEEEEAAAQQQQAABBBBAIOEFCDoTvgtpAAIIIIAAAggggAACCCCAAAIIIIAAAggQdPIMIIAAAggggAACCCCAAAIIIIAAAggggEDCCxB0JnwX0gAEEEAAAQQQQAABBBBAAAEEEEAAAQQQIOjkGUAAAQQQQAABBBBAAAEEEEAAAQQQQACBhBcg6Ez4LqQBCCCAAAIIIIAAAggggAACCCCAAAIIIEDQyTOAAAIIIIAAAggggAACCCCAAAIIIIAAAgkvQNCZ8F1IAxBAAAEEEEAAAQQQQAABBBBAAAEEEECAoJNnAAEEEEAAAQQQQAABBBBAAAEEEEAAAQQSXoCgM+G7kAYggAACCCCAAAIIIIAAAggggAACCCCAAEEnzwACCCCAAAIIIIAAAggggAACCCCAAAIIJLwAQWfCdyENQAABBBBAAAEEEEAAAQQQQAABBBBAAAGCTp4BBBBAAAEEEEAAAQQQQAABBBBAAAEEEEh4AYLOhO9CGoAAAggggAACCCCAAAIIIIAAAggggAACBJ08AwgggAACCCCAAAIIIIAAAggggAACCCCQ8AIEnQnfhTQAAQQQQAABBBBAAAEEEEAAAQQQQAABBAg6eQYQQAABBBBAAAEEEEAAAQQQQAABBBBAIOEFCDoTvgtpAAIIIIAAAggggAACCCCAAAIIIIAAAggQdPIMIIAAAggggAACCCCAAAIIIIAAAggggEDCCxB0JnwX0gAEEEAAAQQQQAABBBBAAAEEEEAAAQQQIOjkGUAAAQQQQAABBBBAAAEEEEAAAQQQQACBhBcg6Ez4LqQBCCCAAAIIIIAAAggggAACCCCAAAIIIEDQyTOAAAIIIIAAAggggAACCCCAAAIIIIAAAgkvQNCZ8F1IAxBAAAEEEEAAAQQQQAABBBBAAAEEEECAoJNnAAEEEEAAAQQQQAABBBBAAAEEEEAAAQQSXoCgM+G7kAYggAACCCCAAAIIIIAAAggggAACCCCAAEEnzwACCCCAAAIIIIAAAggggAACCCCAAAIIJLwAQWfCdyENQAABBBBAAAEEEEAAAQQQQAABBBBAAAGCTp4BBBBAAAEEEEAAAQQQQAABBBBAAAEEEEh4AYLOhO9CGoAAAggggAACCCCAAAIIIIAAAggggAACBJ08AwgggAACCCCAAAIIIIAAAggggAACCCCQ8AIEnQnfhTQAAQQQQAABBBBAAAEEEEAAAQQQQAABBAg6eQYQQAABBBBAAAEEEEAAAQQQQAABBBBAIOEFCDoTvgtpAAIIIIAAAggggAACCCCAAAIIIIAAAggQdPIMIIAAAggggAACCCCAAAIIIIAAAggggEDCCxB0JnwX0gAEEEAAAQQQQAABBBBAAAEEEEAAAQQQIOjkGUAAAQQQQAABBBBAAAEEEEAAAQQQQACBhBcg6Ez4LqQBCCCAAAIIIIAAAggggAACCCCAAAIIIEDQyTOAAAIIIIAAAggggAACCCCAAAIIIIAAAgkvQNCZ8F1IAxBAAAEEEEAAAQQQQAABBBBAAAEEEECAoJNnAAEEEEAAAQQQQAABBBBAAAEEEEAAAQQSXoCgM+G7kAYggAACCCCAAAIIIIAAAggggAACCCCAAEEnzwACCCCAAAIIIIAAAggggAACCCCAAAIIJLwAQWfCdyENQAABBBBAAAEEEEAAAQQQQAABBBBAAAGCTp4BBBBAAAEEEEAAAQQQQAABBBBAAAEEEEh4AYLOhO9CGoAAAggggAACCCCAAAIIIIAAAggggAACBJ08AwgggAACCCCAAAIIIIAAAggggAACCCCQ8AIEnQnfhTQAAQQQQAABBBBAAAEEEEAAAQQQQAABBAg6eQYQQAABBBBAAAEEEEAAAQQQQAABBBBAIOEFCDoTvgtpAAIIIIAAAggggAACCCCAAAIIIIAAAggQdPIMIIAAAggggAACCCCAAAIIIIAAAggggEDCCxB0JnwX0gAEEEAAAQQQQAABBBBAAAEEEEAAAQQQIOjkGUAAAQQQQAABBBBAAAEEEEAAAQQQQACBhBcg6Ez4LqQBCCCAAAIIIIAAAggggAACCCCAAAIIIEDQyTOAAAIIIIAAAggggAACCCCAAAIIIIAAAgkvQNCZ8F1IAxBAAAEEEEAAAQQQQAABBBBAAAEEEECAoJNnAAEEEEAAAQQQQAABBBBAAAEEEEAAAQQSXoCgM+G7kAYggAACCCCAAAIIIIAAAggggAACCCCAAEEnzwACCCCAAAIItJvAzjvvbJdddpnl5OTY9ddfb6+++mq73YsLI+A9b5tvvrlNnTrVzjzzTFAQiGuBxx9/3AYOHGjff/+9HXPMMXFdVyqHAAIIIIBAIggQdCZCL1FHBBBAAIGNIvDLX/7SzjvvPMvOzg58P8KUxqm84CkjI8OuvfZae+uttwLbBj1Q/fXb3/7WfvGLX1ifPn0sLS3NnVpRUWFLly61l156yR577LGgl+tUxykI3GGHHWzy5MmmwKU9yq233mq77LJLoEu3Nuwh6AzE3CkP0uf70Ucf7ULFzMxMS0pKsqqqKlu2bJn7jPj3v/+9SVwIOjcJOzdFAAEEEOjAAgSdHbhzaRoCCCCAQPMEWhJ0fvbZZ3b22Wc370ad6GgveFKTr7jiCvv888/btPUKLf7xj3/YsGHDXHARrYRCIXfff/7zn7Zq1ao2vX8iX2yvvfayiy++2PLz89t1NBlBZyI/JYlfd/0iRM/5fvvtZykpKTE/I77++mu77rrr3HthYxaCzo2pzb0QQAABBDqDAEFnZ+hl2ogAAggg0GYCCtb0ZXjLLbe0goICN0rx3XffbbPrx8OF/vKXv9gf/vAHVxWNcrrnnntaXK32Djpvvvlm23XXXU1h5pdffmkPPPCA+1NFwcbvfvc7Gz16tAtBP/roIzv33HPDbfECuB9//LFdQthYaPESbGy11VZ21VVX2dZbb21Tpkyx//u//2txPzd2oudcWlra7ssXMKKzXbpwk1+0Ne/VSy+91I321meARm9qdPezzz7r2vSzn/3Mfv/739uOO+4Y9TNiYzQ8Xj4PNkZbuQcCCCCAAAIbQ4Cgc2Mocw8EEEAAgQ4jMGHCBDvggAOsurrafWG+8847O0zbvIa0R9ApL42qmjlzZpt5HXjggTZ+/Hjr2rWrTZs2zQV1CtP8RaO5/vWvf7mws7i4uN70+daEJ61pRGcLNgg6W/O0cK4EWvpe/dWvfmVnnHGGdenSxebNm+dGf0eO2NRnhH55pZB83bp1NmnSJHv99dc3Gnxn+zzYaLDcCAEEEECg0woQdHbarqfhCCCAAALNFTj++OPtxBNPNK03qanQ559/foNgrbnXjMfj2yPoLCkpafONNtQXJ5xwgiUnJ9uTTz5pt9xyS1TOU0891Y3aUvGPUG1peNLaPutswQZBZ2ufGM5v6XtVG6DtvffeLsC87bbb7Pnnn4+KqbU7//rXv7q1O7Vep36htbFKZ/s82Fiu3AcBBBBAoPMKEHR23r6n5QgggAACzRAYOXKkXXnllW6zG63zOHHiRPvkk08aXEGjg/74xz/awQcfbL169XIhXE1Nja1cudJefPFFF8j5Rx36p9q+8MILtmbNGhs7dqx1797dnVtZWWlz5syxO+64w03J1pTyI488MnxtbaahkUp33323ffrppw3q07NnTzvppJNsjz32CF/Tq8///ve/ehtwNLaWYuQmMfLQDsGaNp6bm+umfZaXl7u6PProo41O5/eMxowZ49qhdfNqa2ud6zvvvGP33ntvoADZCyeysrLszTfftEsuuaTJHvV7RztYfXD11Vebf73WV155xXr06OE27dFGR3L+29/+5k73HLTZjkaNeRuc/PDDD66vdT2VxtZ/VR9GLhEQ6atr6Ln55ptv3PT8GTNmNKi+zvnzn//s6ikTma5du9ZtNKSlFrQmp78fm5rmrWdHIbGm9+bl5cVsW1PoLQ06vfNUZwVP0domY/8mMpFtUtu1UdWAAQPcc9aW7xe1+6KLLrJx48aZlj/Qc/Pzn//c9txzT/eeUCkqKnL+GvkdOdpYr+vco446ytUvPT3dLcGgUO7jjz927/loa8o259nwnjs9t3pf6jneZ599rFu3bq4/y8rK3OeKQkB9Rp188snus0ufP957evr06e7zJdYz5/8caOw59ddFfaZ7+z/L9Pnhv1fQ92qs509LM9x4443Wr18/W7BggfscjNYHOn/48OHuGdtiiy1cHbSer0LS/v3725IlS+ycc84xvaf95ayzznLPlvpMYeXtt9/uXtbnmxz3339/03vI/29A5Geujm8q6Dz22GPtsMMOc3XRMxzr87up9yGvI4AAAggg0FkECDo7S0/TTgQQQACBVgl4a0EqKNGU9bvuuqvB9SI3xlHQpJ2/vR1+o22K4/8yv3r16nAYGXlxrS03a9Ys9+VZX5wji87VlEv/eqEKqPQFXSGXiuqiOmlEqq6h/37ttddcgKui87VWnV7TMf5zFi5c6IImFQWxGv2kTWxUZOJd1zvnqaeeCn/x99dVIYBCYgWkClKiGWm9yAsvvLDJsFPhhAKJvn37umN1z2j94r//9ttv7669+eabu9BS//PqoP5RqCkHfzBZWFgYDoZ0ralTp5p2K/c76Fz56k+vvxVSe8+KQl1tWqX2y9YLLHSO/BR2PPTQQ66qWk9Q020322yzcB+oT7zd5KMF7eprtUvBSmRR+xSeKdwKGnTqOdCIZQVwKgpXVE/VXf2meqttCsCaKq0NOuUvV+95899Pxo888ojdd9997sf+95PeMzJUgBhZFOrp2fFvjtXc94uu6QWdCu0Uavbu3Tuq/8svv9xglKDWi1XQ6QWcMlUf69lQe/VLA60v6Z9q3dxnw3uO1W9y9ALMyEp+9913plHXO+20U9RNvRYtWmQXXHBBm9RFIbxCQ30uRfssmzt3rlvmQnUN8l6N9fz5l7b44IMP7LzzzmvqUa33uj4X9b7VM6bnK3JXdn3W6PPEv8av/g3Qchrbbbdd1M83vY/0matnzyuxgk59Vmiq/b777hv+vPb/exL5+d2sxnEwAggggAACHViAoLMDdy5NQwABBBBoGwGNatOoGoUQCkb0RTbayCAvDNUXUH2x1mgihVIagaVrKDxS0Qivyy67rEEwo/MU8uk6Cjd0ngI1bzMdnaDRRQqXdA2FWnpdX+gVGER+mfcHTM8884wL0lTv3Xff3Y1I1AihaGvSNTZ1XUGSvnxrJKbOVdj14IMPurYotNFoVgWPCk00Iu2///1vvU7Q65pynpqaau+//349I6+tWs8z6CZIGhF22mmnudGUCocUYGk0nKafNrUeaGPTYf1Bp66rYOaNN95wm5ko2PDCxsGDB7tNqR5++GF74oknwg4yVMi2YsUKN9LUPxqusRFckZtd+a/7pz/9yU3B12hB/5qk/nVIFUYq7FbbVEdtyKSAesiQIS54CRJ0+tcsVMgjS43407Oj4OeUU05xo+SCbsbV2qBTqLq3wkJvZKTfwj9aL3IU4NKlS13faGSt3i8K/jWiURaRU5Rb8n7xgk7VMdJe7wfvOYjc8ErPrX5ZoL5UiHjTTTe5kcKqo3w1qlLvkbffftuFfioteTb8z7Hqp2dYnx96NvyfA7q+nnMFnnLQKE/dT2GsPrf0mt7L+iVAW9RF11Ogqc8Itdv/WRft/d+Sqev+tnsjtZvzL4JG56r9+myJ/GxVKK7PQYWx2uTs73//u7v0FVdc4d4jKv7PNxnq823bbbd1I9/1HOsXMyqxPg/0ixGNWtdne6x/FyKv1Zz2cSwCCCCAAAIdVYCgs6P2LO1CAAEEEGgTAf9IucamrHtfihVcRO7urYr4wyiN/NKoRgVS/mBGU9QViMaa2h4tlNR1FTQqtIwVYvm/iHsomgKvqZz6Ev2f//yn3kjIxoJOjfI7/PDDXahz//33u9F0/qJgTUGwRt8paPRGgXrHeMGQRqBqxJS+wHvFb/HZZ5+5EZBBika5aaqolhVQgKWiIEXTttV2BQmRG5DomKBBZ7RNTLwQRaM3n3vuObeZib8oIFGYpRFYCry1bIFXGgs6PV+d5w9DvHO919evXx/eNOXXv/61GwGqukR79hRYKaBSAB0k6PSup1GA/lDeq4P/WQ+ynmFjSyL4zSKXR/DO84+M9R9/ww03uGni/hDR/wxFe78qUNNO8xp56Y3M1TX95zXn/eI9z7FG13n9pUBKU6FfffVV1wRvNKDeB5oyHbkMRrS2teTZ8Id90dp16KGHuvA3JycnaiivkdcaVarQ3u/V2rpEe0/5g8XIYHJTBJ3qJ4XkQ4cOteXLl9fbTM37jNTnjD4HdZw//Iy2hnOsZy/a54H/2Ggbrflfj9avQT43OQYBBBBAAIGOKkDQ2VF7lnYhgAACCLRaQCHitdde60IQBXv+KbKRF9e0Tu3wq5BSwZZGn0UWb01JBUje6Kim1knUNbwvwrNnz3YjJiOLfy1DrZcXpDQ22qmxoFOhqEYxNrbmnYKkgw46qMEu56qXFwBqCqdCMtXdH+wquNIu6gqv/NOKg7RJ/lrLTqMXFfp5RaNLdS/tvu4vQYPOlowGa8ywsaDTC1Zi+frXOfQCau/ZU5gWGap67Y12z1jPnnc9Bet6/t96660G/F49v/jiCzv99NMb7Z7WBp2RoyG9m3kho54fL0RszvspMlhtrBGx3i/R6uC/TrTnQNOdFfJr9GasKdXeLyIUoHp92pJno6lRjX6vWHXxnh1/0NnedfHfS56bKujUs63PVPWDF2j66+Nfv9PbHE3HRpvqrvO8zZE0ilejkvXsRntv+n8RFWt0u2fiv1aQz0mOQQABBBBAoKMLEHR29B6mfQgggAACLRbQlGhNWdcUUo08bGyEofelM3Lkj//m/tFRXqjQnGAm8su/d+3Ggk5NmdR0Z40A0hTMaGviRQZ5sUK6IKGI6uTtch7tC79GF2p9uq233tpVXyGkAieN/nz99debnG4epDMVUGuUpxd6askBBasKn7VhTKRbtCCtqYDIu4ZGsCoIUfirUXHeiFLv9WgbDcUKOv2+Ok//iyy6vrcGqNdvWupgt912qzeyMfK85gSdQZ7lIP0Q6ewPJIOc31S41R5BZ3PfLy0JOv2jgf3TwRszaemz0dRzHLkZmv/94dUnMujcGHWJl6Az2hR1r/0a5aoRzxrxquI9C8XFxTF/QRCtj6O9N71racSofoGhPyOLt8ZwrF8EBHmPcQwCCCCAAAIdUYCgsyP2Km1CAAEEEGi1gL7gam08fZnVuoz6Mhtt1+HIMKexUWLRQs32DDo1NV1BrYI/hY7ajETTuVX0JVlTmRXitiTobGyUY2OjGXVvjWTT+oTe7tT+6eYaIaURTN5u5a3tSK3HqFGkuqfarpDVmybc2hGdCiMUJHlB6po1a9woVhVtuKIdnBWwRo7IChJ0Bmm31wdNBYK6VkuCzuaMeGysvq1do3NjjehsyfulNUGnnpuga9E2tQN5pL/3bLR30Nmc57Q5dWmLoLO1mxF5bfOWEfDW29WGTRq9qfe21q599tln3aHes9Dc4LGxoDOIb3PvF+SaHIMAAggggEAiCxB0JnLvUXcEEEAAgXYR8K+nqbUSo61FGXnjIKPgoo2IbK+g07+Gm3+zE6/eLZm6HnREpxd0NjaF06uHdk5XGKlra5SnRitqB+sHHnigwS7HLe3ss846y37729+6sNcfLLUm6PSvU6k19HQtfxDekqnrLV2jlBGdrZ+63tL3S2uCTj3rLRnR2Zz1a5sTLsb65UVjIzrbqy5tEXRutdVWbtq/Ns5qbKkNfa74lxOYPn26W/PXK94GavqFjD4/tGanfkkTec32GNGpEe+a7q7R7hQEEEAAAQQQCCZA0BnMiaMQQAABBDqRgLfbbUpKSr1djxsj2BhrdDZn6npjmw2pHS0JOnVea9boVPCgjW60BqdCAoUG/uIfRRsZNkSz9wKYptaoixU6tibobGyzIdW1JUGnf2OppoIZv4dXFwXEsdaHbc6IziBrdDbn4yARRnS29P3SkqAzyBqdkb4tfTbaI+jcGHVpi6BTht6amFpvVqMvn3/++aiPrrd+ssLnyA22/IHp119/bb169XL/i9yELMganY19jvlHUHvLf+j4oKN+m/Oe5FgEEEAAAQQ6sgBBZ0fuXdqGAAIIINBsgTFjxth5553nwrjFixebdheOtmN35IWD7Lqunbk1ai/Wruuxgsxom4H47x9tjU5/0Ba5q7rO9dYf1fTZoFPXdV5Tu677w8rIXdc1elM7TGtKd7Qd5nX9xjbqiTS/5pprbN999zXtyq2NojTyNlrRPQ844AB3nH+TkNYEnV7A5YWL/l3VVYcrrrjC9Cw1Z+q6ztMmNTpP63M+9thjbnfuyKJp/5pGq9GAKt7O2QqgNsau6wp+FCD179/fmrMZUTyv0dnS90tLgk71WVO7rnub4Og58DYjasmz0R5BZ0uf0+bUpa2CTm1QdsYZZ7j1iaPt9K626H3jfTYrEJ00aVKDEZSefXV1tekXYOvXr29wXFO7rvv7vanNiPzXilVvHbP33nvbQw89ZKtWrWr2v3WcgAACCCCAQEcVIOjsqD1LuxBAAAEEmi2gL7y33367DRs2zG2Sc8cdd4TDpCAX0xdkTWnUFGltNnT33Xe7kFTTYjVCRxudqGgDi8suu8z9d3tNXfevT7d69Wp78MEH3VpyChu1OZGmiyvkVIkMOv27w/vrqmPVFn3p79OnjykUePLJJ10gpxBr3Lhxbld4rf0Zy88LDLS5howU+MhI9tqF+KijjnLrW8baAdrfD/qif+GFF7r1NxVi6hyFugpYVeStKet77LGHa+vcuXPduqs//PCDe93bHT5aXZsKZbwRgBkZGabQ4s4777R3333XVCf56t7a+CnaZkT33nuvjRo1ytQvCmG9NUNVJ3+bVK8nnngi7KuNnE455RQXbsj7lltuMQWs/qUWdD/VQyGuwg9tlqRzBgwY4DZK8o8ai/Xs+YMfLd2ge+i9oHuqXX/+85/dn7pXc5Z1iOegs6Xvl5YGnUceeaRbp1YbWC1cuNC0/MCnn37q+lLPrP6Xl5dns2bNcrvay64lz0ZTz3FLNiNq6XPanLpEBp2NvVeb+mzW+sranEzPvz4D9BnhTQXX++O4446zESNGuA1/Ij/vvGt7v0xQf6nMnj3bfdZFFu8XHN7nm0JqvQ/13tUasPrcVVDqX7Ig1i93/PXWCHd9Vn755ZfulhoZr/tvvvnm9vnnn9uZZ57ZFAOvI4AAAggg0GkECDo7TVfTUAQQQACBpgS8qYdeANjU8XrdvxGEvsz+4x//cEGpvlQr8FRQ5O2SrS+/+lKqDXG8ETjtFXSqbt4X5Wg7rWskojYiUlu1G7nq5BV/mOn9zB+QjR071oU0+fn57mUFXmqrQj8Vtfmpp55yoXFkiTTydhVOT093AYCKRitee+219QLAWH2hAEPr6SlcbaxodK5CB3+oePzxx7tNRbx66/ygm7gokFId1X+RO63rOgqBFYpoRGfkiFpvqrnXL5FhqEIwBeMaVayiayjIVT298PTVV1+tt4O8QrDx48db7969GzCob3QN9XWQoFMXUJCp0bsKSP118J5lXe+1116r99zE8vdGzjb3/dTUJkttvet6S94vLQ06ZaHnQL8c0LOv94HeN3oPeJ8/0d4HzX02mhMuBl2j0+vH9qxLZNDZ2Hu1qedK71X9gkOhpvcZE3mO3iP6bNDnt0LlyKJrKGjcZptt3HtJv+DRLxqifb7pfbjddtvV+zfAe++qn6dMmeJ+QePdJ1bQqXtOnDjRdt11V3ct7xnRf3ufWdE+15ry4HUEEEAAAQQ6ugBBZ0fvYdqHAAIIIBBYwJu+2tKgUzfSl1ONtNH0Y63jpi/W+mK8cuVKN1ro4YcfrvdFuj2DTtVHIw8VSKguCsnKy8vdiMenn37atEmPppFHG52kMFMjLPW6io454YQTwpYKQ4855hjbZZdd3LRQffnWtbW2pK6tIC5WkZHCSRkpLJWRtyu8RrUpUGjOVEzPXEGGgj4vBFCAqJ3QNdJT69xFu6aWKdCyA7m5ua6f/ve//7kpqU0FRF5fqx0HH3ywde/e3TVX4YWCjA8//NC01qvCysjRqaqvQrXdd989vPmSngtNQfWKfOU9evTosK/ao9GoClmi7UqvczTacocddnCjYmWqneY1ek2jWhUyBw06VQ+NlFXgqhBVowvVx03VIVqfJ0rQ2ZL3S2uCTt1PQadGMStQ9gJPheQff/yxG0Ub7ZltzrPR1HPc0hGdLXlOm1OXaMt4xHqvBv2A96y19IICexWFy0uXLnXrcmpkemNF9z/iiCOssLDQBfz+X5r4z/M+3/bff3/3HtLnrvdvgD5fItcmbmq5Dn2GH3bYYW4Uvf5tUuDZ1DMS1ITjEEAAAQQQ6IgCBJ0dsVdpEwIIIIAAAggg4BPwwpT58+e7qfVelE2ZAAAgAElEQVQUBBBonoAX2GtDIv0CgIIAAggggAAC8SlA0Bmf/UKtEEAAAQQQQACBwAIadan1Yb21NP0n+jdkefPNN+2SSy4JfF0ORAABc9PeNSVdI7/ZBZ0nAgEEEEAAgfgWIOiM7/6hdggggAACCCCAQKMCmh6r6fZDhgxxm6088MADbkMiFW/TEh2j6a7eBkaQIoBAMAGFnFoSQu+vJUuWuLVrtQQEBQEEEEAAAQTiU4CgMz77hVohgAACCCCAAAKBBbSj87HHHuvWiFXR2oNaG9Bbb1abGWkNQq1/SkEAgaYFItds1nvokUcesfvuu6/pkzkCAQQQQAABBDaZAEHnJqPnxggggAACCCCAQNsJaKd0rb85atSoZm8Q1Xa14EoIdAwBbQam/2lzM21q9p///Me01i0FAQQQQAABBOJbgKAzvvuH2iGAAAIIIIAAAggggAACCCCAAAIIIIBAAAGCzgBIHIIAAggggAACCCCAAAIIIIAAAggggAAC8S1A0Bnf/UPtEEAAAQQQQAABBBBAAAEEEEAAAQQQQCCAAEFnACQOQQABBBBAAAEEEEAAAQQQQAABBBBAAIH4FiDojO/+oXYIIIAAAggggAACCCCAAAIIIIAAAgggEECAoDMAEocggAACCCCAAAIIIIAAAggggAACCCCAQHwLEHTGd/9QOwQQQAABBBBAAAEEEEAAAQQQQAABBBAIIEDQGQCJQxBAAAEEEEAAAQQQQAABBBBAAAEEEEAgvgUIOuO7f6gdAggggAACCCCAAAIIIIAAAggggAACCAQQIOgMgMQhCCCAAAIIIIAAAggggAACCCCAAAIIIBDfAgSd8d0/1A4BBBBAAAEEEEAAAQQQQAABBBBAAAEEAggQdAZA4hAEEEAAAQQQQAABBBBAAAEEEEAAAQQQiG8Bgs747h9qhwACCCCAAAIIIIAAAggggAACCCCAAAIBBAg6AyBxCAIIIIAAAggggAACCCCAAAIIIIAAAgjEtwBBZ3z3D7VDAAEEEEAAAQQQQAABBBBAAAEEEEAAgQACBJ0BkDgEAQQQQAABBBBAAAEEEEAAAQQQQAABBOJbgKAzvvuH2iGAAAIIIIAAAggggAACCCCAAAIIIIBAAAGCzgBIHIIAAggggAACCCCAAAIIIIAAAggggAAC8S1A0Bnf/UPtEEAAAQQQQAABBBBAAAEEEEAAAQQQQCCAAEFnACQOQQABBBBAAAEEEEAAAQQQQAABBBBAAIH4FiDojO/+oXYIIIAAAggggAACCCCAAAIIIIAAAgggEECAoDMAEocggAACCCCAAAIIIIAAAggggAACCCCAQHwLEHTGd/9QOwQQQAABBBBAAAEEEEAAAQQQQAABBBAIIEDQGQCJQxBAAAEEEEAAAQQQQAABBBBAAAEEEEAgvgUIOuO7f6gdAggggAACCCCAAAIIIIAAAggggAACCAQQIOgMgMQhCCCAAAIIIIAAAggggAACCCCAAAIIIBDfAgSd8d0/1A4BBBBAAAEEEEAAAQQQQAABBBBAAAEEAggQdAZA4hAEEEAAAQQQQAABBBBAAAEEEEAAAQQQiG8Bgs747h9qhwACCCCAAAIIIIAAAggggAACCCCAAAIBBAg6AyBxCAIIIIAAAggggAACCCCAAAIIIIAAAgjEtwBBZ3z3D7VDAAEEEEAAAQQQQAABBBBAAAEEEEAAgQACBJ0BkDgEAQQQQAABBBBAAAEEEEAAAQQQQAABBOJbgKAzvvuH2iGAAAIIIIAAAggggAACCCCAAAIIIIBAAAGCzgBIHIIAAggggAACCCCAAAIIIIAAAggggAAC8S1A0Bnf/UPtEEAAAQQQQAABBBBAAAEEEEAAAQQQQCCAAEFnACQOQQABBBBAAAEEEEAAAQQQQAABBBBAAIH4FiDojO/+oXYIIIAAAggggAACCCCAAAIIIIAAAgggEECAoDMAEocggAACCCCAAAIIIIAAAggggAACCCCAQHwLEHTGd/9QOwQQQAABBBBAAAEEEEAAAQQQQAABBBAIIEDQGQCJQxBAAAEEEEAAAQQQQAABBBBAAAEEEEAgvgUIOuO7f6gdAggggAACCCCAAAIIIIAAAggggAACCAQQIOgMgMQhCCCAAAIIIIAAAggggAACCCCAAAIIIBDfAgSd8d0/1A4BBBBAAAEEEEAAAQQQQAABBBBAAAEEAggQdAZA4hAEEEAAAQQQQAABBBBAAAEEEEAAAQQQiG8Bgs747h9qhwACCCCAAAIIIIAAAggggAACCCCAAAIBBAg6AyBxCAIIIIAAAggggAACCCCAAAIIIIAAAgjEtwBBZ3z3D7VDAAEEEEAAAQQQQAABBBBAAAEEEEAAgQACBJ0BkDgEAQQQQAABBBBAAAEEEEAAAQQQQAABBOJbgKAzvvuH2iGAAAIIIIAAAggggAACCCCAAAIIIIBAAAGCzgBIHIIAAggggAACCCCAAAIIIIAAAggggAAC8S1A0Bnf/UPtEEAAAQQQQAABBBBAAAEEEEAAAQQQQCCAAEFnACQOQQABBBBAAAEEEEAAAQQQQAABBBBAAIH4FiDojO/+oXYIIIAAAggggAACCCCAAAIIIIAAAgggEECAoDMAEocggAACCCCAAAIIIIAAAggggAACCCCAQHwLEHTGd/9QOwQQQAABBBBAAAEEEEAAAQQQQAABBBAIIEDQGQCJQxBAAAEEEEAAAQQQQAABBBBAAAEEEEAgvgUIOuO7f6gdAggggAACCCCAAAIIIIAAAggggAACCAQQIOgMgMQhCCCAAAIIIIAAAggggAACCCCAAAIIIBDfAgSd8d0/1A4BBBBAAAEEEEAAAQQQQAABBBBAAAEEAggQdAZA4hAEEEAAAQQQQAABBBBAAAEEEEAAAQQQiG8Bgs747h9qhwACCCCAAAIIIIAAAggggAACCCCAAAIBBAg6AyBxCAIIIIAAAggggAACCCCAAAIIIIAAAgjEtwBBZ3z3D7VDAAEEEEAAAQQQQAABBBBAAAEEEEAAgQACBJ0BkDgEAQQQQAABBBBAAAEEEEAAAQQQQAABBOJbgKAzvvuH2iGAAAIIIIAAAggggAACCCCAAAIIIIBAAAGCzgBIHIIAAggggAACCCCAAAIIIIAAAggggAAC8S1A0Bnf/UPtEEAAAQQQQAABBBBAAAEEEEAAAQQQQCCAAEFnACQOQQABBBBAAAEEEEAAAQQQQAABBBBAAIH4FiDojO/+oXYIIIAAAggggAACCCCAAAIIIIAAAgggEECAoDMAEocggAACCCCAAAIIIIAAAggggAACCCCAQHwLEHTGd/9QOwQQQAABBBBAAAEEEEAAAQQQQAABBBAIIEDQGQCJQxBAAAEEEEAAAQQQQAABBBBAAAEEEEAgvgUIOuO7f6gdAggggAACCCCAAAIIIIAAAggggAACCAQQIOgMgMQhCCCAAAIIIIAAAggggAACCCCAAAIIIBDfAgSd8d0/1A4BBBBAAAEEEEAAAQQQQAABBBBAAAEEAggQdAZA4hAEEEAAAQQQQAABBBBAAAEEEEAAAQQQiG8Bgs747h9qhwACCCCAAAIIIIAAAggggAACCCCAAAIBBAg6AyBxCAIIIIAAAggggAACCCCAAAIIIIAAAgjEtwBBZ3z3D7VDAAEEEEAAAQQQQAABBBBAAAEEEEAAgQACBJ0BkDgEAQQQQAABBBBAAAEEEEAAAQQQQAABBOJbgKAzvvuH2iGAAAIIIIAAAggggAACCCCAAAIIIIBAAAGCzgBIHIIAAggg0DqB3NRudsHoe61v9mB3oZmFU+z6Gae17qKcjQACCCCAQAcWSO6RY92vGmspfbq5VlZ9t9LWjn8uLluclJlmOUdsZ6mDeljZa7Os4osfGtQzuWum5R6/m2XsPsCSczPd69UL11jBFa9YbUFpXLaLSiGAAAIIJJ4AQWfi9Rk1RgABBNpE4A+DL7ADtjg68LUemT/R3ln+TODj/QcSdLaIjZMQQAABBDqAQM7RO1jucbuGW1Ly6BRb//RXTbYskYLOvPFjLGOPQa5NobIqK7rpbav4bGG4jSk9u1je5YdYat+8eu2uWVZkay950WrXrG/SgwMQQAABBBAIIkDQGUSJYxBAAIEOKEDQ2QE7lSYhgAACCMSdQGcIOvMnjrP04VvU2deGbN2Dn1jpC9PDfdH19H0s6+BhP/VNTa3VllVZzfJiK5zwGiM64+6ppUIIIIBA4goQdCZu31FzBBBAoFUC/qAzZLVWWl1itaGamNd88vt/2UerXmrRPRnR2SI2TkIAAQQQ6AACHSHozNxna+t65r6WlJ7qeiRyVGrmXoOty1/2suSuGVY5c4UVXfOG1RaXu2OTczMs/+pxltq/e10OWlzuXq/8dnkH6F2agAACCCAQbwIEnfHWI9QHAQQQ2EgC/qBzXVWBXT3tRFtRtqhd7k7Q2S6sXBQBBBBAIAEEOkPQ2Vg3JNIU/AR4nKgiAggggEATAgSdPCIIIIBAJxUg6OykHU+zEUAAAQQ2qgBBZ+JsqrRRHwxuhgACCCDQLgIEne3CykURQACB+BdoSdAZOTLz7eVPm/73m4Fn2/Buu1hqcrqV15Ta12vft0fnX2vrq4sdRLQRnf9ddIcdN/h82zJnG0tJSrWS6iL7cOUL9sIP91pZTf1NCZKTUmyfXofbwX2PtZ6Z/dzxNaFqK6z80d5c9oS9sezxetPu99/iKDt+8IXu3hqtes30k210/p52cN/fW1765toqwVaWLbZnF91hn69+s0Fn5aR2tbFbnmg/63mIdUnLtyRLsoqaMptd/KU99f3NtrR0foNzVMcDt/iN+99mmX1cHatrK21x6Vx7YsFNNqe46Y0n4v+poYYIIIAAAs0VaCroTEpNtpzf7WRZY4ZZcrcs929UzaoSK33uG8seO6rRXdfdub/Z0TL338ZSeuSYpSRbqLrWapYWWsmjU61iyk8bAkWOrCx/b66Vvvyt5f5xN0sb2st0rVB5tVVOX2rFt7/v1s1MG7yZ5V15mJt+Hq14O8F3O+cAy9x3iDuktqTCCi99yWoKy+rtGh/t/NKXZ1jmnoMtOU/tNou2OVG9jY6qamzdXR9a2ZvfNbcbOB4BBBBAoJMIEHR2ko6mmQgggECkQFsEnd+XfGtbZA20zJTsBsDTCj6y22ada1W1lQ2CzuKqtZaenBn1vG/WfmC3fXe+CwlVuqZ1t3NG3Gr9c7eN2YmLSr6zG78903RdFX/QWVq9zn4sX2b9c4c2OF+h7N2zL3bBrFe2zBliZw//l/XI6B31fqrXUwtvtsnLngi/3lQdFcq+sfQxe3rhLRayEA8jAggggEAnEmgs6EzKTLO8S35h6SP7mCVFoNRu+Pciue4FL1T0jnI7mV/6S0vdMj+6Zk2tlb0124rv+MAsFLLIoLN60VpL6dXVkjLr1t30F62fWXjlq5bat1u7Bp1a6zNtm56WsesAd/tQeZUVTXrLKqbWLaUTWeeaVeus4OIXTX9SEEAAAQQQiCZA0MlzgQACCHRSgaCbEVXWltv9cy63WUWfNwgs3ZeSDRsZadRjVmquG/3ovpDVVtpdsy+0L9e826zzdL/bZ51vCkp1rdOHXWc79Tig7guQ1dqy0u9tTcUK65s9uF4Y+eqSR1wAqeIPOr3u1YhMXTsrJceNPPXK7KIvbNK3Z7hgVSNPzxt1p22VUxeKKpQsqy5xf2a7tiW7n2uk6g0zzjAFvWnJ6XbGsEluxGhj95LHfXMutSmrJ3fSJ45mI4AAAp1ToLGgU6Mxc3+3kxuJWfcPT8hCZVXuP5Oy0uuFn/6g0wWkl/7S0kds2Olcp1ZWW6iyxvSaRme6y2kE5H0fW9lrMxuEho3dz51314duRGjWQdta6oDupg2HvHoqiKxesMZqVhRZ2dtzLNqIzuolhZZ14FBTIKsRp+FRmyuKrfy9ee72FVMXWmr/Htbl1L0sKS3F/az0lW9t3d0fuv+O3ARJo1CLbny7cz5ItBoBBBBAIJAAQWcgJg5CAAEEOp6AP+hsrHX+4DFyCrqmhd/+3fk2u+hLd4lf9P2DHT3gTNM0bpWXFj9gzy66vUHQqSnnt8z8uwsKGztP09QvGv2AdUvv4Y77as27duusc13w2D2jl40fdbf1zNzSvbawZKZdM/0Uq6gpbRB0frzqZXto3lUufNXoS53XJ3uQO29txUq3EdOaiuV2SL8/2lEDznQBq3ag19T2V5c87O63ffd97JShE8KjUDVl/9/zr7Ede+xnpw6d6AJPFU2Fv2fOP9y98tN72rkj77A+2QPda/5QteM9UbQIAQQQQCCaQKygMykj1fIn/spND1fRtPF1931kZZO/M0tKspzDR1vOsTuHdzr3B50KH/3hYOWXi63w2sluRGRKn26Wf9khltK7q7tu1dwfreDiFywpN6PeVHJNMS++5V2r+Kxuenvucbtazq+3N9swgrSxwDFy1/VoQWfV/NXuuk1tRqQgNH/CWBeIuvrOX20FFz5voYpq63LKXpZ9yIiwT9FNb1nFpz9Nx+eJQwABBBBAIFKAoJNnAgEEEOikAm0RdM4snGLXzzgtLNg7q79dNPp+t66lihcGNrXruoLAC0fdZ7lpefXOU2CqKeRa71KlpKrQreXplfNG3mnD83Z1f9W6mddMO9m97h/R6Q9qvfNiTdvXFPlR+Xu4w1aVL7GJ005y64CqKPw8b9RdNqzbzu7vXtv/ss0/3VqeXv0mfftXW1QyO1zHQ/v9yY4acIb7e1HlGrt62p/dtSkIIIAAAp1DIFbQGbn+ZeU3S63gspfdqE6VxgLCvIt/Hp7urcCyaOIbVjljWRg094TdLeeI7dzfa4vLreDSl9yf3a8aG3PNz8j6+EdPRo6sbMugU3X0B6Wh0korvPp1q/5+jeVfPc5S+3d37aheXGAFF73g2kFBAAEEEEAglgBBJ88GAggg0EkF2mKNzrYKOmMFpF7X6HVtDjQ8bzfrlt49PIXc33WtDToVol4w+l43JV4lsm3RHpOMlGy7YNTdNiB3uHu5oHKVC3cra376EjaoywjbbfNfuNejha6d9PGj2QgggECnEYgVdEaGh+uf+MJKHv887BIr6NTGQP4AsLawzMrfmeOmrXsldVAPy9ilv/urprQX3/qead3NeA06M3YfYN3+dmDdeqEhs5LHplrVrBWWd9HPLSm7bsbE+v99YyUPfdppnhsaigACCCDQMgGCzpa5cRYCCCCQ8AKJEnSO6fM7+82As+utqxkNf1MEnZEjVZt6KAg6mxLidQQQQKDjCQQNOiNHScYMOnvkNLmbuV8xEYLO5K6ZdeHtho2VFHJqqn62Nyo1yqjVjvek0CIEEEAAgbYQIOhsC0WugQACCCSgQCIEnRpdqTUu89Lr1i9bVrrA7ptzuVuPU+tmtuXU9ZaM6MxJ7WrjR91j2qk9SCHoDKLEMQgggEDHEggadAYe0Zmf7da0TO1bt9xLUyURgk61IXK6vaawR64zqnU7KQgggAACCDQmQNDJ84EAAgh0UoFECDr37X2E/XHri936mNWhKrtn9iU2dfWb4R5ry6BzRdki86/Rqd3dr5l+smnDJZVYa3Rqx/WdeuzvjvHvxu5/rLTWaEpSitugiIIAAggg0LkEgq7RqR3OCye8HsZpbI3O/CsOtfTt+7lj3ZqW17xhWuPTX9zO66kpboMilaY2BdqUa3Sqfukj+1i3Cw82Tc2vVzZMZV//VN3GhxQEEEAAAQQaEyDo5PlAAAEEOqlAIgSd/k2FtAv6Q/Mm2Acrn3c9NjB3hJ01/AbLS9/c/b21U9cVdDZn13VvR/k9ex5mfxryj/CGSUvWz7Mbvz3TrdepolGfxw4617bM2cZu+vas8M876WNHsxFAAIFOJ9Aeu65njxttXU7YzSwl2XnWLCuygn++6v5USc7Ptq6n7m0pW+ZZ4VWvuZ+3ZdDp36hI92vNruveA+F2oZ8wztKG1P277hWtQVpw+ctucyIKAggggAACTQkQdDYlxOsIIIBABxXwB50hq7XS6hJTmBirPPn9v+ybtR80umFPS3ddj3XekK7b29+G32xZqbl1X+RC1eEdzfvnDg2Hi3qtLYJOrbl53qg7baucoe5+mh5fVl3i/sxOzQ1vglRQsdImfXu6adRnWnK6aVTn6Pw9w3Sqp85TUd29XePnFn9jk2b81W1KREEAAQQQ6BwCsYJOtT4ysNSO66GyuhGYSVnpmk4QLlqzcu345+pey0yzvEt/aekjtvjpgJpaq91wbnJWWjgErZq/2gouedGSstJavBlR6sAeln/lYaa1NOv+gayrZ/XSIiuc8Jp1+dPulrlv3TIu2gW+8NKXTPdVaSpg9T8FOb/Z0XKP3aVeuyN3o+8cTw2tRAABBBBoqQBBZ0vlOA8BBBBIcAF/0BmkKY/Mn2hTf5y8UYNOTRf//eDz7YAtjnZTx/1F4WN5TallpeS4H2uK+dXTTjSNzPSPBI22LmZjo1m13ubZw/9lPTJ6R2VRgHnX7ItsWsFH4dc1avO0ba+x4Xm7Nqind1Bh5Wq7f85lNqOQHWODPG8cgwACCHQUgcaCTo1i7HbeQZaxc/964Z7aHqquNauttaT0VEfhDzpdgJifbXnjx1jatr0bnOvZ1RaV27p7PrTyD+c3GTg2NnXdkpIs/7JDLH2HuunyXtFI0bWXvGhd/rhbmwSdLlC9/FBLzsuqu0VtyNY9+ImVvjC9ozwOtAMBBBBAoJ0FCDrbGZjLI4AAAvEqkAhBp+wUcO6y2Rg7ov+p1itrS/eTwsof7dUlj1htqNZ+P/g8d4xGoz4w90r7aNVLrQo6dU+Fp+O2Otn26HmodUnLd9fX+pszC6fYfxfd4cLUyKJjtu++j43d6kTrkzXIMlKyTCNl11assik/vmEvL3nQXYOCAAIIINC5BBoLOt2/c6nJlvO7nSxrzDBL7qaAL2Q1K9fZuvs/scx9Blvm3ls7sMig0/0wKcmy9h9i2YdvZylbdK0LRUMh03TviqmLrOSxz622oNQd2tTIykaDTp3fNdO6nra3pe+4lSVl1t2nasEaK/znq202otMFqlp/dLu+rs41q9ZZwcUvuj8pCCCAAAIIBBEg6AyixDEIIIAAAggggAACCCCAAALtKqCNiPKvHmep/bu7+1R8vMAKr53crvfk4ggggAACHUuAoLNj9SetQQABBBBAAAEEEEAAAQQSUiDn19tbzjE7W1JaioUqq6341ves/P15CdkWKo0AAgggsGkECDo3jTt3RQABBBBAAAEEEEAAAQQQMHPrf6Zt26veBkzVi9a6TZRqi9nAj4cEAQQQQCC4AEFncCuORAABBBBAAAEEEEAAAQQQaGOB7tce7oJOr4TKq634rg+s/J05bXwnLocAAggg0NEFCDo7eg/TPgQQQAABBBBAAAEEEEAgjgXyrzzM0kdrA6KfNmKqmLIwjmtM1RBAAAEE4lWAoDNee4Z6IYAAAggggAACCCCAAAIIIIAAAggggEBgAYLOwFQciAACCCCAAAIIIIAAAggggAACCCCAAALxKkDQGa89Q70QQAABBBBAAAEEEEAAAQQQQAABBBBAILAAQWdgKg5EAAEEEEAAAQQQQAABBBBAAAEEEEAAgXgVIOiM156hXggggAACCCCAAAIIIIAAAggggAACCCAQWICgMzAVByKAAAIIIIAAAggggAACCCCAAAIIIIBAvAoQdMZrz1AvBBBAoAMI5KZ2swtG32t9swe71swsnGLXzzhtk7UsJ7WrjelzjOVn9LRXlzxiK8oWbbK6cGMEEEAAAQQQCCaQnJ9tOUftYPqz9NmvrGr+6mAnchQCCCCAQKcTIOjsdF1OgxFAIJEFemf1t4tG329d0vLDzVBYN3HaSVZctTZm0w7p90c7asCZlmRJ4WM2RugYT0FnanK6nTviNhvabSdnsKZihV07/S/2Y/nSRH4kqDsCCCCAQJwLdDvnAMvcd0jgWpY8OsXWP/1V4OM7+oFJGamWP2GcpQ3Z3DW1tqDUCi5/xaoXrunoTad9CCCAAAItECDobAEapyCAAAKbSiBa0FlVW2l3zb7QvlzzbtRqRQZ83kGdLejUaM7xo+6xLXPqvmyWVZfYTTPPtrnFX2+q7uS+CCCAAAKdQICgs3WdrFGc+RPGWmrfPHehUHmVFU16yyqmMiujdbKcjQACCHRMAYLOjtmvtAoBBDqoQLSgU039ZNUrds+cf0Rtdf/coXbuiDssN63uC0JHDjr/MPgCO2CLo10T11UV2NXTTqw3PX3f3kfYMQPPMYW/7694zh77/garrq3soE8LzUIAAQQQiAeBekFnKGShsioL1YZiVm39k19Y6QvT46HqcVOHnCO3t5zf7WRJqclW/tECK77tPQtVVMdN/agIAggggED8CBB0xk9fUBMEEECgSYFYQeeq8iVu+nph5Y8NrnFovz/ZUQPOaPDzjjiis6mgs0lgDkAAAQQQQKCNBfxBZ21JhRVe+hJrTLaxMZdDAAEEEEDAEyDo5FlAAAEEEkjAH3TWhmpM/9PoxOpQld0z+xKbuvrNeq3Ra+ePvMuGdN3OQvq/UMiSk5LdMQSdCdTxVBUBBBBAIGEFCDoTtuuoOAIIIIBAAgoQdCZgp1FlBBDovAL+oFPh5vfrZroQU+WLNe/YbbPOrYfTP3dbO2/knab1KQsqV1lp9bpGd0DX9Y/s/1cbnrerO0elrGa9W8fyqe9vtqWl88PXH52/p50+7DpLT860ytpyu3v2xbZtt11s717jLCMlyx6eN8G+WP12zF3X05LT7Yxhk0zXUVEQq6D2vjmXmtYdVema1t1+M/BsG5W/h9uASZspra8uthkFH9tjC24Ib8C0/xZH2fGDL4z5YDwyf6K9s/wZZ6G2qagt10w72Uqqi1wd/G25fdb5lpmSY0f0P9V6ZW1pZklutKx2an9z2ROuro4iIU4AACAASURBVP6ieh476O+2Xfd9LDMl22pC1bZ4/Rz736K7XP29XeffXv60/Xv+NZ33AablCCCAQCcUaEnQ2fXUvS3rF8P1z49ZbcjWP/WllTz+udNL7pFj3a8aayl9urm/16xaZ4WXv2Kpgzezrmfua0npqRaqrLZ1935s6cN7W8bPBllSZqqFqmutetFaK3n4U6v8puFGfCk9u1ju73ex9J22tOTcTHdvXadmebGVPDrVKqYsrNd73a893NK27eV+VvXdSiu64S3r8pc9LX1U3/D9qmavtHX3fWzVC+rvkp7cNdPtop65z9aWnJdllpTk6le7usTK3phlpc9Pc3/3iv9eNcuKbO0lL1rtmvXh1zWlXV7ZY0dZ8ma5boq71dRazZr1Vv7OHOfnv57u67cqvv19S8pKs5wjtreUnrnu3/3aojIre32mlTz+hVko9lIDnfCRpskIIIBAXAsQdMZ191A5BBBAoL5A5NT1ycsetz16HupCybUVK92alGsqlodP+nX/0+2wLf/s/j6r6HPrltbd+mQPcn+PHNE5ps/v7DcDznYjRKMVrWX51MKbbfKyJ9zL/nBQf9f0+c0z+4Z3dle4OPXHyVGDTgWWvx98vltP09sJflrBRy6o9UJOXf/UoVdbVqq+cDQsWoNTo1hnFH5qbRt0VtiS9XNtYJcR9XapVw0UYD75/b9M7l7R5kZnD/+X9cjo3aCSCqNrQ7WWnpzhXiPo5B2NAAIIdD6BlgSdscLM6qWF1uWE3S378O0ahKD+8E6/jwtV1VhSekoD8FB5tRXf9YELAL2Sud8QU7iqsC9qCYWs7J25VnzLu+HQr174uGqdaXf05G5ZDf8tXFroglgFsiqp/btb3gUHh4PaaPdTQFo48Q23w7pKY0GnNivKGz/G0rbtXWcSpVQvKbDCCa+bQlKV+kFnjdUsLbTUAT0anl9Ta+uf+cpKHqsLmSkIIIAAAvEvQNAZ/31EDRFAAIGwQGTQ+diC622nHgfY0G47uWnsD82bYB+sfN4dn5GSbReMutsG5A53rz3+/Y22X+8jo47oHNptRzt72E3hUFEjPxeWzLK05AwbmDssHH4WVKy0a6b/xYWakUFnZDc1FnSO6XOM/Xbg/1lKUqo7bfH6uTZpxl/DIzQVHp4z4lbLS9/cva4RlNolXX9mp+ZaktVNv19VvtiunX6KZSRnuVGf2/fY14Z129m9Vl5TapOXPWYlVUU2veBjW162MNCITq8dCnY1mlUjVjVC1Ssryha59VCLq9aaRqVqlOiQrtuHX491ng4g6OTNjAACCHQ+gcCbEVVWW/E9H1nFJ987pOxxo63LCbuZpSTrH0Ire22mlb420/IvP8QU7qlUzf/RCi560e1EXi/o3MCsUYx6TYGnRnp6xRsFquBUAZ//mqHKGqv+Ya1Zda2lDuzhAkz3b3F5tRXd9JZVfFo3stMfPm74x9pCZXUzMlxgmrQhdQyZrf/v11byyGfuZ/mXHWLpO/SrO6W61qpmLLOq79dYxi7963ZW33Ba+XtzrejGtxvcq96IzojredeM1ubWWBVc/GI4qO18TzAtRgABBBJLgKAzsfqL2iKAQCcXiAw6FSZmpeTYUQPOdKMPv1rzrt0661wXCG7bbSc30lBTqRVM3jLzHDtt24lRg85jB51rCh9VFBDePPP/7LuiL9zfNSJU09l1fQWmD8y90j5a9VKDoDNktfZd4Rc2vfBjq6mtduGiRl1eMPreevfUaMhThk5w9VJR3XS/ZaV1X+xUThxyue3Va6z7b43wfGzBJHt3xbPu7ztvdpCdvM0VLoBUO59ZeKu9suRh91pTmxEFmbqu68wu+tJunfV3N01eYaYcR+Tt5u6hwPWmmWe76fyRYe+S9fPsxm/PdMsEJCel2HGDz7f9ev86PDKUoLOTv4FpPgIIdEqBekFnIwKaJl5863tW/v48d5QCxrzLD7H04Vu4v9cWlVv14rWWPrKP+3vk8ZFBZ9XcH61wwmtuVGRSZpob9Zi+o5Zjcb9BtJLHprop3drRPPf43cIjRNc98pmV/u8bd5img3c5aQ9LSqsbGVr6yre27u4P3X/7g07VRdPbNeXcnXfANtbltL3D4Wrl10us4LKXG0y7L/9gnhVNesudo+ns+VePs9Qt893fFcIqYFT9Y43ozNh9gHX724FuqrxK5czlVqSRoMXldW2+9JeWPqLOT1PZ1z30mZW+MK1BKBxppeA3bVjdTA2FpqpjxdRFnfL5pdEIIIBAogkQdCZaj1FfBBDo1AKRQedLix+wj1e97MJErRPpH3Gpaei/7He88/pw5Yv27KLb7cLR91nPzLpRFP6p67mp3Sw3La/ue0Co2tZUrHChpkpkmOetdxn583dWPGP/nndNvfUrdV1/0KnRkAo4vZGaWvdSwaBGdHpFr/nrObvoC5v07RmmkZIq/g2W9HcFqrqGSlsFnV4bvTr5p8ZrPVKt4amp9v6AWIHsXbMvtC/XvBtuS6QRQWenfvvSeAQQ6KQCLQ06xZWxm4K8A6JOKdfIysJr3ghPJY8MOksenWLrn/4qrJ4+qo/lXfRzS8quW6ImHD7mZlhKry7uZ6HakFuTU+GeStrgzSzvysMsObduCZZAoyyjrCOqNTzXjn/OjUTNnzC2buSm/n+OFcVu1Kamqquk9O5qyTl19QtV1LiwU+tjxgo6u561n2UdOLTu+IgRp/qZQuFuFx4crr/X5qasco7ewXKPq1vTOzJQ7qSPMc1GAAEEEkaAoDNhuoqKIoAAAmaRQaeCs0fnX2t/H3m7G3HoTV//fPWbNn7UvdY/d6gbEakATiMmLxp9v9vURyVyjU6NQNyn1+FuBGLvrK3qTdf228cKOiPDQZ0TGXRG9uGLi++z/y66s96PNQ38b8NvDk+j19qiX695r94x+/Y+IrzWqH9ToY0ddGp6vabMq0RbI5Wgk3ctAggggEBL1uj0q0ULSmsLy9xozao5q8KHNhXeRa776YWP7gJJSZa1/xDLOmSkpW6Z50ZDRiutDTp1zXobLekHWk+0tNKqFxdY+affW/nk76y2pKLe7WMFnfV+vqLYjQCtWV0SPlcBrRsl2r+7+5k2Yyq46AU3stXbjEg/jwyFCTp53yKAAAKJK0DQmbh9R80RQKATCkQLOrWL9969fmUnbH2xmy79beFn9vKSB+2sYTe60ZNeEKgRm7GCTo0GVWinXdqbKm0ZdEYb0dnU2p+R9duUQWesqfBeHQk6m3qaeB0BBBDo+AKtDTozdt7Kup13UL3wseKLxVb4z1fr7Qbe7KBT63te8LxZcrLlXfKLuinxMTbz8XqpLYJOhara3T173Kjw+p/+p0DrdlZ8MM+K7/owPLI0UNAZZTd2XTfauZrOTtDZ8d97tBABBDqnAEFn5+x3Wo0AAgkqECvo1HT0C0bdY/kZvdwmOfOLp9kOPfZzrXx1ySNut/TIc/0jOv0jITV1Xee8tORBq6gpDTx1PeiITu1CnpSkFT/rvk1F7rY+PG83O2vYJLeZUpCyKYNO/4hOrTWqTYoU3hJ0Buk5jkEAAQQ6h0Brgs7IdTo9Mbdz+m3vmda49Eqzg84N08lzj9nZcn6zo1lykhtdWfHZQlt3/8du8522nrru73GNGs3cc5Bl7r21pW69mSXnZv4UtGrzpXfmWPHN77hTAgWdjOjsHG8oWokAAgg0IUDQySOCAAIIJJBArKBTTThj2CTbqcf+bo3MUChkyUnJ9TYWihV05qR2tfGj7jHtdK4yt/gbu27GqeE1MYOu0Rkk6NRGR/9ZcJ0N6jLS9u99lLufpts/vfBWe23pv93fe2Rs4Uaeds/otaE+X9v1M05zU/D9RZsE1YRqwmuJ6rWNPXX91/1Pd5s1qfjX7vTqyYjOBHpzUVUEEECgnQRaE3RG7rzuksgNu5n7dxFX1ZsKOiPX6KyYstAKJ7xu+RPHhTc8qvmxxAr+8ZLVLC9yGm0ddKYN2dwydhngrq11QMve/M5tHOTuNbSXyUrrdKr4d1dv6Rqdul/eZYdYcpfMun+rN2yK1JQVU9fb6c3AZRFAAIGNIEDQuRGQuQUCCCDQVgKNBZ27bHaQ/WXoVZaa9NO6WgtLZto1009xIzNjBZ2R62guKplt104/2cpq1kfdObw1U9e9UaQKMcePutt6Ztbt/lpUucZtKPTD+tlupOfpw66znXocUPdFyEJux/VH518XDjW19ujJ2/zT5hR/Ve/n/qAzWvAYdNf1oJsRset6Wz3ZXAcBBBDouAItDToj19RU8Fc5fZllHTwsvEO6dk0vefxzh9esXddrQ+btru4PEbX2Z8HlL1v192tcoKop5jlHbmeWkuzu0dqp6/46hqpqbN19H1vZazPDnd/t3APdCE8XdPpC15buuq6NnLQze90FY++6zhqdHff9R8sQQKDzCRB0dr4+p8UIIJDAAo0FnVpnU7uV6xivPLPwNrdep0pjU9e90aDeeYWVq21Z6QK34U9e+mb1xNoi6NQFd91sjJ20zZWmkZkqc4t/Grmp0aWaFu7tzq7XK2rK3KjJlKRUt1GRAlGFoM8tusteWHyfu4Y2Kfrj1heHp8Vrp3YFtu+vfM5k0dZBp3aAP2vYDeENiVQH757pyZkNNnRi1/UEfvNRdQQQQKCFAvU2EwqFLFRW5XY3j1XWP/mFlb4wvf6mPRtCuvJ351j+VWPDm+toennh5a+43ckjg05dX+tdauRkUmpyvTU+/aMlu5yyl2UfMiJcHbcx0A8Flrx5rqV0z6m3bmdrg87krpn16q/6acd1baqUtk1PN6pTdVWp/GqJFVzxSqO7riuMzb/sEEvfod9P9ffanJ5iSemp4Z/7R8AyorOFDzOnIYAAAgkgQNCZAJ1EFRFAAAFPoLGgU8ecOORy26vXWHd4SVWhTfr2r6YRmiqNBZ3RgkXvnl64qIBRxQvrYk1p9/dW5GhR/7qgCipP2uYK26Pnoe4UhZavLHnIBZIq2n39tKFXu3VHoxUdP6foK7vju/FuXVKVzTP7umn4PTJ61zvFq3NbB526SZ/sgXb28H+Z1kmNLJHrkRJ08l5GAAEEOp9AtF3TG1PQ6MKqmSus2wUHm4JBFX9Il/WL4dblpD0sKS3FveaFjw2Czpra8EhM//0UtBbf9YGVvzvX/TilZxfLu/wQS+2b17BaNbUulPXu5d+pPdYoS12ksR3eFWh2O3+MpWyeG5NBozmLrpsc3lW+0XvlZ1ve+DGWtm3vmJspVS8pcNP0FfCqEHR2vvchLUYAgc4jQNDZefqaliKAQAcQaCro9IePs4u+sEnfnhFea7OxoFM0GhF67KC/23bd93G7tWtk4syiqfb8D/fYn4dcan2zBztBbzr80K47uCnmGrmoEmSNTn/QqXMig8my6hK7edbfbHbRl+6aWSk5dlCfY2zf3oe70Z0KW1WvpaXf2+vLHrXPfny93hqdOmernKFuVKemt3vHv77sP+0yotN7pLTO6XGDx7uRnfpv1XH+uuk2dfVb9puBZ4WNJi973B5bMKkDPIk0AQEEEEAgqECzg87/TLH04X3CoxRDldVWfOt7Vv5+3cZDkRsUKbgsuult93P/TuLrn/7KUjbLsYyfDbKkzFQ3ulOjJ0se/sz96S8KVHOP380y9xhkSTnpbpp39ZJCd6zWq0wbVvcLxNqCUreGZ/XigpgbBOm4xoJO93rXTMs5agcXOCbnZdWtO1pTazVr1lv5h/Ot9H/fhNfu1PGNBZ3OJDXZsn812k3rT94st25UqHe9d+aYpvir/V4h6Az69HIcAgggkHgCBJ2J12fUGAEEEEAgzgSSk1IsFKp1o1L9Zc+eh7mQWK+rRAuD46wpVAcBBBBAIEEFmgrvErRZVBsBBBBAAIFmCRB0NouLgxFAAAEEEKgvoOn554y81aat/dheWHxveIRpfnpPt85ov5y6TRU0WvWmmWe7tUgpCCCAAAIItLUAQWdbi3I9BBBAAIFEFCDoTMReo84IIIAAAnEhoHVGfz/4fDtgi6PdBkjaMGlp6XxLS86wLbL6mzYr8soXa96222ed32DUZ1w0hEoggAACCCS8AEFnwnchDUAAAQQQaAMBgs42QOQSCCCAAAKdV2C/3r+2YwadE16HM1JC09m1Numd311g66uLOy8ULUcAAQQQaFcBgs525eXiCCCAAAIJIkDQmSAdRTURQAABBOJXoHtGLzuy/1/dZkRd0vLDozuXlS2wF3+4375e+z4jOeO3+6gZAggg0CEECDo7RDfSCAQQQACBVgoQdLYSkNMRQAABBBBAAAEEEEAAAQQQQAABBBBAYNMLEHRu+j6gBggggAACCCCAAAIIIIAAAggggAACCCDQSgGCzlYCcjoCCCCAAAIIIIAAAggggAACCCCAAAIIbHoBgs5N3wfUAAEEEEAAAQQQQAABBBBAAAEEEEAAAQRaKUDQ2UpATkcAAQQQQAABBBBAAAEEEEAAAQQQQACBTS9A0Lnp+4AaIIAAAggggAACCCCAAAIIIIAAAggggEArBQg6WwnI6QgggAACCCCAAAIIIIAAAoktkD58C8seN8qqlxdZ6f++sdri8sANas25gW/CgQgggAACgQQIOgMxcRACCCDQsQWSk1Jsn16H2369f229s7ayjJQs1+CKmjJbWDLLXl/6qH299n0LWahjQ9A6BBBAAAEE2lEgOT/bco7c3jL3GmTJ3bLMUpLNamqtZs16K/9wfrMDtnasaqe6dPrIPtbtwoMtOTfDtbvyqyVWcMUrZqGm//+e1pzbqZBpLAIIILCRBAg6NxI0t0EAAQTiVaBP9kA7c9gN1jurf8wqKuCcU/SV3fHdeCuuWhuvTaFeCCCAAAIIxK1A5v7bWJeT9giHadEqWltYZsW3vWcVUxfFbTs6YsUy9xxkXc/e35IyUl3zqhettYKLXrDakoomm9uac5u8OAcggAACCDRbgKCz2WScgAACCHQcga5p3e3ckXfYljlDwo0KWa2VVpdYkiVZVmqu+9Mr3xZ+ZjfP/D+rqq10Pzpv5J02PG9X999LS+fbNdNOtpLqonYHUih70ej7rUtavrvX28uftn/Pv6bd78sNEEAAAQQQaImAQs6up+5tSZl1QVpjpbaozIqumWyVM5c3dWjCvp42eDPLu/KwcOhb/t5cK7rx7U3WnqTMNOt27oGWsfNWFiqtsnWPfGZlr8109Wmqro2du8kaxI0RQACBTixA0NmJO5+mI4AAAof0+6MdNeDMcJg5q+hzu+u7C8OjNjfP7GtnDbvR+uVs7bAUcN41+0L7cs277u8EnTxDCCCAAAIINC6Q2jfP8i4/xFJ6dqk7sKbWyj9aYOvu/citA6np7ApBM3YbYN7vFt2IwktebNY6kYnUD02Fh/HUlkSqazy5URcEEEBgUwkQdG4qee6LAAIIxIHAGcMm2U499nc1KasusZtmnm1zi7+uV7NdNjvI/jL0KktNSnM/n7zscXtswSSCzjjoP6qAAAIIIBD/ArnH7+bW5fRCzPL359WNXvSv/5iUZPmXHWLpO/Sra1BtyI0q1KY4HbEkUniYSHXtiM8KbUIAAQSaK0DQ2VwxjkcAAQQ6kMBftvmn/aznIa5FkaM1G2vmHwZfYAdscXTUQypry+32WefbgnUz7ILR91rf7MHuOE0vn1P8lR094CzrntHLZhR8Yjd+e6Z7TVPox211silU1XR0TZfXRkjLyhbYEwtucuep5KZ2q3fNyApETp/XdXbZbIwd0u8E65s90FKT060mVG2rypfYc4vutqmrJzfYYMk754j+p1qvrC0tyZLddPwPVjxvBZWr7NhB57rbrqsqsKunneg2cfplv+Pdz7SW6aPzr3Vt9Ur/3KF27og7LDctz/1odtEXNunbM6x6w/T/DvQ40RQEEEAAgQgBrfmYP/FXbvqzitZ8LJr4hlXOWNbAKmP3AdbtbweGp7dXfr3ECi572R3X/drDLW3bXnX/Xn+30tY/+7V1OfFnltJLo0STrLak3MrfmWsl/5lqofKq8LVbep53AY1Gzf3T7qZdxZOy011YGyqttKp5P1rJo1OtavbKeu3IOXoHyz2ubkkb19br37Scw0db2qi+biRryf0fW/bh21lKn25Rn5WaZUW29pIXLX3EFtb1zH0tKb1uqn/Jo1Ns/dN1/7+Aiv8+ocpqK771PVOAnLnP1uHz3M9vf9+SstIs54jtLaVnbp1VUZmVvT7TSh7/Ihw2Rwsz1z38mXW/amyTdU3Jy2pyGn5SarLl/GZH0xIGKT1y3CZUoepaq1la6Bwrpixs4KERwLm/38XSd9rSknMz6+wrq61mebGVPveNlb0zN9BmSbwpEUAAgc4mQNDZ2Xqc9iKAAAI+gb17/cpO2Ppi067rKgrvHv/+Rvt01auN7rDekqBTmxilJ2daZkq2u9fMwil2/YzTbHT+nnbq0KvdeqDRitYMfXPZU/b4gkmWk9o1cNCZlpxup297nY3uvle9dUa9eyiUnLr6TbtvzqXhNUcVch4z6Fw7qM9vXMAZWTTq1aunF3Rqh3pN4VfdVL5Y847dNqsuDFVRIHzc4PGuDrrnMwtvtVeWPMxziAACCCDQCQRSt8y3/H8e5qanqzS2yU3KZrmWP2GspfSu+/fEC/1q16yvF3QqMHRFO7ZHlMpvl1vhla+Gw05/0Nmc83TZ7MNGutBSQWHUf5+ra630v19byWOfhwM3fwCp+3lT83W+QrqSBz+17LGjmgwP2yborHFBYuqAHuHRtOF21NTa+me+qqt7jHU42yroVGCZd+kvTc9C1FJTa2VvzbbiOz4IO6bvsKV1O+cAS+6aGf2ckFnFJwus6OZ36wXbneAtRRMRQACBJgUIOpsk4gAEEECg4wooDNT0dYWN/qIRjJ+vftPeWf6sLV4/p0HoOaTr9jYwd7jt2/sI65M9yJ2q0Y4ayagwUGt4VtVWNBpKKuh8aN5VNn7UPdYjo7e7RmVthS0smWnVtVU2uMtIy9gQipbXlLpNkOatm2479TjAjc4c0+fYcGiqtUW/XvOeFVWttS/WvG01tVX2+8Hnu5DR20xJIyjLata7sFXhpPvSZSH776I77KXFD7i/77rZGDtpmytNLt7rao+Oy3YbM/30pdILOldXLLdzR9xmQ7vt5M5ZW7HSjfRcU7Hc3fvvI2+3EXm7udcU9mrDpuVlDUdudNynjJYhgAACnVcgfVQfy7vo53WjITeMxlw7/rnoIElJ1v26wy1tm57udY2ILLz0Jauav7p+0Fn3D5SFyuo2BnRBZNKGjQND5kb7rXvoU/davaCzGedpvdBufzvgp5Azxv1CVTW27r6Pwxv31As6I1qpoHPdXR+6nc1T+uVZ1oHbhkevVs1ZZZVfLbHawlIX+un+rR3R6d1eIyc1yjUpPSU8QlSv1axaZwUXv+j+jDaiU6NBsw4c2mRdU/vlxRzRqY2KFHIquA3Xp7LaQpU1ptc00tN1i89R4Wb+VWMttX/3utcqqq1i6iKrLSyzjJ8NrBsR6h6QkK1/6ksrebwurKUggAACCNQJEHTyJCCAAAKdXCArJcdOGHKJmzYebRTjj+VL7ZmFt0Wd5t3YZkTRppnrWh+vesVKq4tN/901vbv9ceuLXSBYG6qxh+ZNsA9WPu96JDJ0VBj57KLb3WtN7boeOV38+5Jv7YYZZ9j66mJTe88Ydr0N3xA+rihbZBOnneRGs/pDSU1xV7tfX/qoCzoH5o6ws4bfYHnpm7s6eEGnzvdv6lQdqrJ7Zl/iRov2yNjC7Q6vqfoqX615126ddW6jo2U7+eNI8xFAAIEOJeCfSq2Gadp5zKAzIpiMFXS6kZGPTrXS56c5q8w9BtWFghvC1FgjQQOft7bU8q841NK36+uuHyqvtnX3fWRlk7+ru1/EDvL+jZMig06FjFUzllnV7FUWqqmx8g/mu5GqTa17GenWkqnrznvuj1Y44TWrLSh1wWL+5YdY2rC6X64q/Cya9JYLERurT1N1bez1rIO2tS6n7mVJaXUzZyq/XGyF105299b0fa3L6o3gVV0LLn7BIoPT9U98EQ4zUwf2sPzLD7XkvLpf2FbOXG4FF77Qod4zNAYBBBBorQBBZ2sFOR8BBBDoIAJbd93OjtjqVBvabUdLSapbE8srCvrmFH1ld3w3Prwju15rTtC5rHSBXTv9lHrna8Rm/obgUEGnRoVqrVCVxsLMpoLOQ/v9yY4acIa7TrS1R/0bLFXUlNots8611eVL7aLRD1i39B7uvGhrafrb6w86t8ga4Eavaq1RlU9WvWL3zPmH7dnzMPvzkEvd0gCRQW4HeWxoBgIIIIBAIwLtEXT6g0zv1nkX/9wydh3g/uoP8PwjOoOeV7O6xPKvPCw8bbrym6V1a4X6Nk/KGz/GMvaom9Hhv1+9oFMjDp/92q2vGVmaCg/bKugMGpC2V9Dp75do67PmnrC75RyxnePRNP+CS19y/+3312hXrXWqkacauat1U5My6oLT2vWVVrOimPcgAggggIBPgKCTxwEBBBBAoJ6Awse9eh7mpqX3y9m63ijPaQUfufUnvTCyOUGntyZnJLdGc27ffR/7ed/jbKvcoW7EZbSiafH/nn+Ne6mpoNO/m7ymvU9e9piVVBWFL9srayvbp/fh4Z3kH5k/0VaWLbazhk0KT5f3jyD1TowVdKoNZw6bZDv02M8d6m2KpI2LvM2etAGSRo4WVv7IE4cAAggg0EkE2mPqerTAMtbmPE0FndHOU9f4p437RxR63ZY9bpR1+dPPzJKT6naIf/ATK31hesxNgiK7uzMEncm5GZZ/9bjwFHRNPS9/Z46btu6V1EE9LGOX/u6v4U2VPpjvRnqm79DvJ7ZQyGqLK6x6wWor/2CelX+0gLU5O8lnCM1EAIHmCxB0Nt+MMxBAAIFOIzCoywg7ZejV1jOz7v/Zjhwd2dqgs6kNg/zQzQk6/fUK0lkKp/w8YgAAIABJREFUOteUL7fTh13n1vBU0c/eWf5MvdNjBZ06yL+xk3aef2TeRLeTvGf34coX7f65lwepDscggAACCHQQgfbYjKjJoFPrPd79oZtq3qygc8N5WhOysfUx1TWxRlzGClwju7NTBJ09chrdtT3SxL97vKbZdz11L8vYe+vwOp7+49VHCpZL/jOVndc7yGcFzUAAgbYTIOhsO0uuhAACCCSUgDYg8gd77674rz08b0KDNvineevFycset8cWTHLHtTboHNPnd/a7gee4qd2aHq8p309+/y83vb01U9fPGXGrjcrfI3B/RBvRqfU5X17yYOCgU2t3Xjj6vnCwObf4GxuQO8xtbBRt+nzgynEgAggggEDCCmjjnfyJv3JrQP4/e+cBJkWRv//vBtjIBnLOOaMiKIIiQbJIUgExngEx53yed2f2zNkz3plOPRPgT08BMSCCJEFAEBRY0ua8szvz/781W03PMLPbsztx563n2Wd2Zrqrqz5VPV399jegeHJf1p1LGI4EQGOMBD0V6/Y4XcbdYnfWKnRWVErBE8ulbMWvvgmd1fvheLTo3C75j3yp2Ncmynr7PjYzWTL/NlW5mlspZqFTbw+r0MRxvSVxeBeJ75hpxGFV31fZpeitNSohEQsJkAAJkMARAhQ6ORtIgARIIEoJwNLQHJNyd9FWuX/jn1RmcnMZ1HSkLOx9vzSOTVAfmy0r6yt0mgVJd9fu+gidMztdLlM6XKDaC5HxxW13yg+HP3fpF9zNG8UmCKwvUdwTB/2ct0oe3nS5S+Kgmiw6UceFPf4sJ7WaetSM0q7syGbPQgIkQAIkEF0EUhcMk5QZg0WqE6NDgFQiminmJWIvurgrwx38tVVS8sF6Bas2y0yXGJ0lFZL398+kYuO+Ou0HMba2GJ3p154qiSf3UG3zFqPTk3CnR7428bChxOhUSZ0GO71iHBiX+/5PEPPUXFTm9fg4wxUdruyNerRUm+gs9LDgREFc1LTLRhrxU2tLbhVdZxp7SwIkQAJOAhQ6ORNIgARIIEoJQOiDReexzU51LsCrLSphrYns5ChIrnNp73ulT/pxxjaw+ly+/wP13iz8wQrzvg1/kqzSXeo796zrnmJ0mvfPLT8g9228WCB4om2I2YmEQjoxUk2u6+6iJBIqXdXnH5IUn6ragriYj2++TpB9HQVWllM7XCgntJgkT/9ys/ocx6xr1nU9hY5pdopc2uteVb+5LNnzmryz67EonWnsNgmQAAlENwFY9GX8eZLEtWziBFFlVzEWC1/4RiWggeVf2sUjJOGELirZDIo5kznem4XO2rKnV/6RK7m3fqTqrtN+heU1Zl1PGNZZ0q48RWBt6N7Wurqu27bslxxkD68WfxNHdJW0q0YLLGJRKn7Okry/LHFmK2/ZRNJvHieNurVwrk1MFqx1FUh9SUbk3taa9k2eNlCanDdMJC7WOfT78iX3niXqFUWN/aUjJa5DhuT9dan6PGXOMZI6d6gSxo8SR2NipOkD06VRT6cQattxWHJv+VC0EBrdZxp7TwIkQAJOAhQ6ORNIgARIIIoJdEjpIbCqhNu1Lg6xS0llkXqbHJ/qkozIPXM6ku2Ma3u2sW95VamykIT7+fqcr1Um8nbJ3dT3noROs+UltimpLJRdRVukRWI7aZ7YVomPupiFzpT4NLlpwPOC9qubHHFIaWWR5FUclkc3XyWHy/bJvG43yqltZht16H4h+zkSHsVXi5GHyvaqJEHI+O7uzq/rxas7C3PWdd1Gd3EXnyMZ0mObr5Zf8tdE8Uxj10mABEggugkkju6pBK2YRKdwV1NxlFVKwZPLVdIZXcyCZfWFTxylFeKwOyQ2qZEhpCExEFyZi978UW1W1/0gZqZfc6rEoG7nhVYdD0V9Vi3IOhDX88VvpXTpZvWdVaHzKLfu6vohzubd+39K4IPbtyEOV1uOOirtrv0NgtBZW1tj4mIkA1nqq4XfsuVH3N4RazPjzonSuF+bI0NeZRd7qU29N4+dEi1v/1j1OfPPk5QIqtCXV0rFhr1SuSdPGg9sJ426NnPyd4jiXvDs17VNKX5PAiRAAlFFgEJnVA03O0sCJEACRxPomNJLLut9r4qJWVPJLt8vT2250bCKxLbulpN6f8S8XH3o81qFTliMXt//aUOwNB+/0mETu8NuuMy7C6Ww9pzU/jwXMdQsPsKqcn7Xm2Rk62kuYq35GOVVJfLmb48YFqoQVmd3vlLGt5trWJLq7SF2OhwOiY1xWmV4Ejrx+ZzOV8nE9guMw+wq2iz3bbxEcCwWEiABEiCB6CUAsROZymPTnUnvPBV7fpkUPr9SylbucPnaRbC0O5zfIeO5uThEKjbtU5aBsHxEqet+2Dd5Sn9JnX/8EbHTrcEQHUveXydF//7RsMS0KnSiKgi/SRP6Gi79+Axu83l3fqIsFVPnHicps4YcEXFNx7fnljjdt+NiA27RWVtb8b03oVMNU2ayZNw0Thr1bu3SVzNO93FPPKmbNIGLerV46mmugFH+ff8nVQcLo/ekYs9JgARIwAMBCp2cFiRAAiRAAioZENyux7Y5Szqm9lIWjyiV9go5WLZXvsh6S1Ye+EjFu3Qv/TNPkHldb5BWSR2UoAirztd33GfJohN14VjITn5Sq2nK3b3KUSl/FG+Tf+18SKZ3vET6ZQxTh8wpPyB/33ChZJdnqfdo8/SOF8voNrPVfhAiD5XtkYc2XS6w0tSle9ogVU/XJv3VsbAdRMqNud/K+7ufVvW6l+Oaj5UZnS5TiYVwHGz/2d5/Cfqq3fjzK7Ll7xsuUK725tI7/Vi5qu+jkhiXrI71n11PyOI9r3KWkQAJkAAJkIAS5yDeJY7sJrHpSU4Rr8ouVdnFStxETE5YNboX9xidxf/5Sbk4x7WCO3yM2PNLpfTzLVL81hqBAKlLXffT+8MtO2Xe8dK4dytnIpxqd2rbr4ek6I3VYtvqeg31RehEbMrUC06QpFN6SkxKY2WhWHWoUPL+9plU7spWVotJE/pIyhmDJa5lqnrvKK6Qsm92iG3rQWlyyQiJaRwfFKGzprbWZNFpDAT6MrqHJE8fJHFt0lS74aZvzyuV8tW7lVgM8dZcYNmZOm+oND62g8SmJjrZV9qlKitfyr7aJiUfbnAZa55eJEACJEACTgIUOjkTSIAESIAESMBEAFadMTGxAhd3c0mIS5abBzwnnVP7qo+9JRga0XKKXNDjTiWQFtny5KGfFwoSPbGQAAmQAAmQQF0J1JaMyFu9dd2vru3kfiRAAiRAAiQQagIUOkM9Ajw+CZAACZBAWBFAXM+TW58hz2+9Q4mZKJ6SI63J/kqe3HK9S9sRO/S6/k9Kl9R+6nNPmdvDqrNsDAmQAAmQQEQQqKtgWdf9IgIKG0kCJEACJEACHghQ6OS0IAESIAESIIFqAubkTEhelFN+ULmmt0vuKk0aZRrxQJH46LEt18jW/LVqT7izX9jzz5LeqJmR5Agu+C9vv0e+OfgJ+ZIACZAACZBAvQjUVbCs6371aix3JgESIAESIIEQEqDQGUL4PDQJkAAJkEB4EUBypEV9HpIeaYO8Ngwi5+s775fvDi42tnHP1o4vNuR+oyw+PcU1Da9eszUkQAIkQALhTqCugmVd9wt3HmwfCZAACZAACXgjQKGTc4MESIAESIAETAQQW3NYi9PktLbzpV1yF2WhCevO/IocWZP9pXz0+wtSYMtxYQaLTgikyfFNpKyqRL45+LG8t+spKa0qJlsSIAESIAESqDeBugqWdd2v3g1mBSRAAiRAAiQQIgIUOkMEnoclARIgARIgARIgARIgARIgARIgARIgARIgARLwHwEKnf5jyZpIgARIgARIgARIgARIgARIgARIgARIgARIgARCRIBCZ4jA87AkQAIkQAIkQAIkQAIkQAIkQAIkQAIkQAIkQAL+I0Ch038sWRMJkAAJkAAJkAAJkAAJkAAJkAAJkAAJkAAJkECICFDoDBF4HpYESIAESIAESIAESIAESIAESIAESIAESIAESMB/BCh0+o8layIBEiABEiABEiABEiABEiABEiABEiABEiABEggRAQqdIQLPw5IACZAACZAACZAACZAACZAACZAACZAACZAACfiPAIVO/7FkTSRAAiRAAiRAAiRAAiRAAiRAAiRAAiRAAiRAAiEiQKEzROB5WBIgARIgARIgARIgARIgARIgARIgARIgARIgAf8RoNDpP5asiQRIgARIgARIgARIgARIgARIgARIgARIgARIIEQEKHSGCDwPSwIkQAIkQAIkQAIkQAIkQAIkQAIkQAIkQAIk4D8CFDr9x5I1kQAJkAAJkAAJkAAJkAAJkAAJkAAJkAAJkAAJhIgAhc4QgedhSYAESIAESIAESIAESIAESIAESIAESIAESIAE/EeAQqf/WLImEiABEiABEiABEiABEiABEiABEiABEiABEiCBEBGg0Bki8DwsCZAACZAACZAACZAACZAACZAACZAACZAACZCA/whQ6PQfS9ZEAiRAAiRAAiRAAiRAAiRAAiRAAiRAAiRAAiQQIgIUOkMEnoclARIgARIgARIgARIgARIgARIgARIgARIgARLwHwEKnf5jyZpIgARIgARIgARIgARIgARIgARIgARIgARIgARCRIBCZ4jA87AkQAIkQAIkQAIkQAIkQAIkQAIkQAIkQAIkQAL+I0Ch038sWRMJkAAJkAAJkAAJkAAJkAAJkAAJkAAJkAAJkECICFDoDBF4HpYESCC8CBx33HFy1113SUpKijz44IOyZMmS8GogW6MIvPnmm9KqVauAjtGFF14o8+fPl/Xr18vVV19N8iRAAiRAAiTgNwJjxoyRm266SeLi4uSRRx6RTz/91G91e6to4sSJcsMNN8iBAwfk7LPPDvjx6nuAJ554QgYPHiyvv/66PP/88/WtLiz3j7QxCUuIbBQJkAAJeCFAoZNTgwRIgAREhEJnZEyDYAidCxcuVDeCmzZtkssuuywywLCVJEACJEACEUHgxhtvlOnTp0tMTIx8/vnncueddwa83ZEmqlHoDPiU4AFIgARIoEEToNDZoIeXnSMBErBKgEKnVVKh3c7fQqe/6wstHR6dBEiABEggnAkkJyfLiy++KO3atRO73S7Z2dly7bXXyu+//x7QZlPoDCjeOlVudUyiQfStE0DuRAIkQAI1EKDQyelBAiRAArTojJg54G9h0t/1RQxINpQESIAESCDoBGbOnCmLFi1SwmZpaan07dtXXnrpJXn11VcD2harolpAG+FD5dEg7lkdk2hg4cPU4KYkQAIkYIkAhU5LmLgRCZBAQyfgyaJTfwb3sjVr1siJJ54oqampygpj27ZtgsXnqFGjZNKkSdKkSRNxOByyZ88e+ec//ylLly5VyCCkZWRkyLfffisjR470ut3FF18s55xzjmzZskXFCe3SpYvs3r3biKUFV+o5c+ao+JSxsbHqBmnt2rXy5JNPym+//SZ6/19++UX+9Kc/GcPVsWNHFQOsWbNmatv33ntPWrZsKVdccYWcdNJJkpSUJFVVVbJr1y4VC0u329N4a1Hwiy++kBEjRkjTpk1d+pyZmSnz5s1Tx0KBpcq//vUvxUCX4cOHy0UXXSQ9e/aUxo0bezx2TSzchUlYx9xxxx1y8skny86dO9X/4FFbH1EPGJvLoUOH5O6775ZjjjlGjcW6desUJz0PsO0333yjjoUxxXjjZvWxxx6T7777zqWPl1xyieojxqqwsFCWL18uJ5xwgvo/EuKjNfTznf0jARIggVAQ+Otf/yqjR4+Wt99+W13/cD1YtWqVXHfddS7N0de6jz/+WF1zcO1HOXz4sIpZic99ua6aRTXEoX722WelW7duqh2PP/64UdeVV14pZ555pvz666/qeodrYaNGjTyiWr16tbpGouDarq97iD3qvkbxxhrXcISIOe2009T6SK+vbDab9OnTxyVGZ23XdRzj1ltvlWnTpslXX30l7du3l65duxrX4cWLF8uKFStUm3F91u3EZ/fff7+UlJSoZqJNWEeNHz9erXNQioqK5Ouvv5aHHnpIbeePdQHGHWspb3FTscYcOnSoCzocW8eRRzuvv/56tbbE2hQlJydHreOwLwsJkAAJRDMBCp3RPPrsOwmQgEGgJqETwl15ebls3rxZCVUIkA+hC/8nJCQoYe2PP/6QXr16qYV1VlaWirmFGI9aUMMNDW4csN2AAQOUEAdh7d5771UimRb3sPDGtqhj7969cs0118ill14qc+fOVW39+eeflYCo69ixY4cS9yCO4gYK7fnb3/4mK1euVNtr6xEcF/XgZumee+5RNzgQ6SCMoi39+/dXNyZYQCNmmKeCvnTu3FlwA7J9+3bVRt2OsrIyddOwb98+1U9sByGxuLjYqBNC3y233KKEULCEKIybkB49eigWaNePP/5YIwt3oROcJ0yYoFhB0AVLHLe2Pnbv3l31GzcRaWlpar/9+/crIRj1eRI6IeTiJkyPt+47GF5++eXGzQ/GA3UfPHhQNm7cKB06dBAcD3ywL4VO/vCQAAmQQPQRwHXWfJ3GdRNJEHFtwDXL/MAM17pOnTpJZWWlcV3FdQSfmdcYVq+r7taDEMhmzJihruXnnnuuMRgvvPCCsjKFAIqHfXiYi/bpEh8fL8cff7wSJZFECesN1AOxMjExUa17cO3r3bu34EGr+froacRvu+02mTx5suon1jf5+fnGGgtrDZ2MyMp1HWsXLXTiWg1OeHisr8H4DMfBeg59Qx8gpqLd77//vhIxUfS6Am3BQ270GQ9AISbqPus1YyDXBViHYI2E8cDaEg+3sdb55JNP1INdiLNoB9qJ/mD9N2jQINUfiJ1/+ctfou8kY49JgARIoJoAhU5OBRIgARLw4rquF7JY3D7zzDPyzjvvKFawxkDG1PT0dPnyyy8FC3UULOohFLZu3VrF4MICHTcrWKD++9//VnWg4Cn8o48+qkRCnYhAC51YsD7wwAPK6gBF3xjhWHBve+ONN9TnENJwLIiE//3vf9U+Dz/8sLKqMFtoYKE7duxYYxt9c4ObEWQU1xYMOjkCLDiQmdVTQV9ww/Duu+8qK0YU3Hzg5gDxxjZs2OBSJyxGBg4caNxA4AYPbYGlBQRPzQLWJBCJYf2JfbyxwPZmoRMiJURJWLhowRjb+NJHT67r+vjuFp0Qt83jiBtMiJqwTMVYfPbZZ+rGYty4cUrgNPO96qqrZPbs2UroptDJnxwSIAESiD4CEBRhTYkHfXjwiILr9rBhw9S17amnnjKgaKETawSIoeY1Rtu2beWVV15RawKr11V3oVNfvyDiQTD73//+p7wOcE2DF4v5galuFNYu2PbYY49VAiDWQShoN9Yi5rUBtsX1HMKsXg+5j7g+HjxLzGssrCuwpsFaSgudVq/rWuh0X49gjYC1W25ururDsmXLVHPwkBLXZDw0xvjA0wVrOjDAdlivoJx11llqzGB9ef755yvxEeMSjHWBJ9d1PZcgKv/5z39WAjMK1kSI+Yr2Y22GdQkLCZAACUQjAQqd0Tjq7DMJkMBRBGqy6MTGcGmGtaEuuAnBIhxWhGYXMvcFqbcYkHhSDxduWDXC3dtdXNPHwU3Reeedp57em60u8L17Hfo93OrhdqWFV1gc6BsZiImwtoRlAARC8w0MbjpgLeBNiPPWF91nLVTqOvUNx0cffSR///vfvc467Z6lt/PGAhXoNuDmA4JiXl6eWsxrYRjb+NJHX4ROb/MAVrLalQzHhhjsHnPNaiwunpokQAIkQAINkwCudUOGDHERNbVgBWt/8zW+tuutFgC9kXK/rnq6Brk/jNTXXlhWaiHWXD+sNuFdArFQP1yEyzkejiKUyw8//CAVFRXGLrgW4mGttzVATesb97WU1eu6t3WH7hsEUIibuli9Nuvt4KWC9SCKFqA9rQ/d1wV44O0u+Fo9tiehEw+b8bDXbImq+4T1CATbDz/8UO67776GeTKxVyRAAiRQCwEKnZwiJEACJFCLRacVgUtDtCp06gUu4j7BTQquYGZ3aXexEHExb7/9dpex0pYHcMXCQhtP9rHAhSs2rDGw0EbSA7iSQ/jUYm6LFi28jnlNrtW+3nh5uuGAVeMZZ5yhxED3uF9WhU5YiMC9H/tDfIY1qrZM9bWP/hQ6EVMV3GF9q4VPX2+meDKSAAmQAAk0PAJm60XEZkSoGBR4BMCiE0Kh2QLPl+utleuqJ1FNi3/6QaonIVaPhHZPx3tYX0JgQ9F1eIvjiW28CZ0333yznH766eo6rmN9elpL4cEsREUra5fahE7tqVHTtRkWpXgQDSER7u2wjtRFx/LGeytCJ9zn4ekBz6C6rgs8CZ36YfvTTz+tLGnNRcdZBTd3rg3vzGKPSIAESMAzAQqdnBkkQAIk0ECETtwsYEF96qmnKjd7LNDhxvTWW28p1zJPVqu+DL4vN16o1/2GAzcOCxYsUBYfsPxAe3GzB+ETLu5WhU7chEDYhMCLmwezRYOvfaTQ6csM4LYkQAIkQAJ1IaDFJ3O8S3M9EDoRexEPy1CsXm+tXlc9CZ06NA7czCGYwXsE7XO3UMQ1F+2CN4iOUanbroVOeKf4GpbFV6ETscjdxUL3saiv0AlPGPQV8VAhACMBER5iIlzA/PnzVVIiXyw6KXTW5WzhPiRAAiRQfwIUOuvPkDWQAAk0AAJ1cV03uyZpBFYtOgPhuo42IKg/4jNhgY6bAsSP0kkOcDPz8ssvu8QQ9WXorN546TrdbzheffVVFdPT3a3bV9f1Nm3aqNhfEEzhSoeiLUx87aM/hc4lS5YI+oibwbq6qPkyHtyWBEiABEgg/AnoeJW4Nrhf/9B6WGQuXLhQeWXADRyJAq1eb61eV725SSNGKKxN8fARbvVw7TZbAXqKy6k9KND2qVOnqjUHwsggtiXij1otVl3XEZvc6tqlvkKnXptB3IT7vu4rXdetjiq3IwESIIHwIEChMzzGga0gARIIMYFACp2+JCNyd6syJyMyB+vXCY3wvU5GBITmBACxsbHq5uW6664z6OpkOTpbO1zVUVAPrDngIo9snZ6K1Rsvb0InYmzB7dycdAHHxc0RBFCrFp1mgVlnR0XGdJ3p3pc++lvo1Emd3JM9YQxgucpkRCE+0Xl4EiABEggyAcSxRDIdxHdECBqdOEY3A1aEiPfdrFkzZVkJV2Sr11ur11VvQqcWWZGUCFal7kKsTqQHEVZfY834dCxwhKNxz/Q9Z84cla38ueeeE73WMO/rLeEj1gVIsINrvY5FavW6Xl+hU4uv+/btM0RntBniL/oDQdcXi048AEWCJ/Cv67qgpmRESI6EdYfme8opp6gkURhPJiMK8onOw5EACYQVAQqdYTUcbAwJkECoCARS6ISIB+tDBPjHzQIyjEPwQ6wnHdC/pgQ8sCpAAgAU1JGdna0ytiPzurtgiW202AbXbvebFrQFFp7dunVTyYhQHxbEcB1PTExUWcVhLRkIoVNnTUW7kPTIbrcLrDNxXIiydRE6PVmb4ObIah9hDdOzZ09lQYMbhddee00F8TfHS9VzA0xqSzqAbXFTg7HBWIMvbgTBHS6BNcVADdXc53FJgARIgAQCR0CLdN9++63Lg0fzEfU2K1euVAKbVaHT6nXVm9CphUqsSfDA0CzEwloTLvfIio4s6zk5OS6QCgoK5L333lNhceBdgesxrnFYl7Rr105dWyEM6nWOJ8Lm9uN6CTEY6xHEGrfZbIbQaXXtUl+hEyIrxgJrE6y10H70C8knUfCZr0Knuc66rAvgrj9y5Ei1pti+fbsK1/PTTz+pJJNgn5+fL3hInpCQIIMGDVJrKnfROXCzmzWTAAmQQHgSoNAZnuPCVpEACQSZQCCFTiyQcYOjA9vDagI3A7BU0NaTNQmdQAGrizPPPFPFiYIoiNiWCDT/5JNPHmUpoZMUlZWVeXQlww0DkhTB0gI3MBAcYRWAxTPa5K1YvfHS+7vfcOBmATdNY8aMUbE1cVxkiEdsr7FjxxoJCaxkXTfH6dLiIhIV6HidVvuIG7lLLrlEWdKAAaxI3BND+SJ0ou/gCusP3ORhrAoLC2X16tVy4oknqhtJX+OYBflU4OFIgARIgAT8REALiVgHuIc0MR9i5syZ6roM0QpiIzwdrITHsXpdrSnDt7vIqttVW6IhnZgH8bYRDxwPCOGej4d6eLiL6zv6/P3339dI8+qrr5ZJkyapuOJ6XYDrJlzpzdnlrVzX6yt0oqGjRo1SCRy7du1qXMOXL18uw4cPV6InrG+xXrCSjAgWnd7WBVgXYl0A8bSmdQFCC4AR5hJihD7wwAPy+eefq7bgc1hxgh0KxGisK2EFykICJEAC0UyAQmc0jz77TgIkEHAC3sTBgB+YBwgrAto9kEJnWA0LG0MCJEACUU8AcTrxQK8mITbqIREACZAACZBARBGg0BlRw8XGkgAJRBoBCp2RNmL1ay8sThBqAJlpV6xYYVSGWFkjRowQ7ZZYv6NwbxLwLwGEr4CrqP5LT0/3+D++b9y4sQp3Aast/On/zZ+ZP8f/jRo1UtvCmh3uqFVVVYIQFni1+j8smeAqiz9Yven/3d/D9ZWFBEjAGgEd0xHnkU6EZG1PbkUCJEACJEAC4UuAQmf4jg1bRgIk0AAIUOhsAIPoQxd0TDPEyoLbHmKReorJ6kOV3JQELBPwRbA0i5kpKSmWjxHuG0JA9SaCUiAN99Fj+4JFYMaMGTJt2jQVDgehZHTYl2Adn8chARIgARIggUASoNAZSLqsmwRIIOoJUOiMvimAGKTz5s2T7t27K+s3X2KVRR8t9tgXAhAlkN0Ysdrwir+mTZsa1peBECwrSxxSVeqQylKHpLSPU81FzFl3a0xtoWl+xf/4Q/zczMxMFV8OMXndrUA9vTd/duyxx6rj7inPldS4BPUXH+Nsi7+Ku0CKrMthKkAlAAAgAElEQVRo6x9//GH8IW4gCwk0BAI6uzjOY8SfRGKbkpKShtA19oEESIAESIAEhEInJwEJkAAJkAAJkAAJhAkBJCDRIqb7K9y/61rslSKVxXapLHKIrdhh/A8Bs6rMKWQqQbPM+er+f/sJSdJhSqI6PJJyBKtcdNFFgj+U09Y9okTOFCV2Jpr+d4qfnj43f5Yc17hezUYGZgif7gIoPqPLfL3QcmcSIAESIAESIAES8BsBCp1+Q8mKSIAESIAESIAESKB2As2aNTtKzNRWmrACtlKqyh1SdsguFXl2qSyGeFn9WoRXUe+rSkUqS+1iLxWxldnFUSHiEIfESIzPrxA5O05JUnE2kQU4WEULnQ4RmfDTI87DxoiIA5/gH11M7z18HysiqfFJ0gQiaXyi81WJpYnSJN4pmjYx3idIu4RMadYo1XI3ke3YkwAKEbS0tNRyPdyQBEiABEiABEiABEigfgQodNaPH/cmARIgARIgARIggaMIIAam2cXcbJ2ZnJxsiZitCGJmlRI0nX9H/q8osFuqw18bQeSE2BlsofNPf/qTwM0WMubEdY+oV6VjBuE1KbaRtEnIkPYJmdLWeM2UdgkZkhFvbQzBPzs728UFXrvDQxgtKyvz1xCxHhIgARIgARIgARIgAawR+/fvj7UiCwmQAAmQAAmQAAmQQB0IdOnSRfr27Sv9+vVTyacgaiJDuZVSnuMUMEvNQuZhu5QerFIu5UFR9CwohxA6Q2HReUTodByx6DSkTm+EdYcC931KXGNl9QnR0/maKW0Tnf/DMtRqOXTokBJBf/75Z9m8ebN6PXjwoNXduR0JkAAJkAAJkAAJkIAbAQqdnBIkQAIk4IHAcccdJ3fddZf65u6775Yff/wxYjjdeuutKpvqRx99JH//+99D2u5HH31UBg0aJG+88Ya89NJLfm8LspxffvnlShi4/fbb5ffff7d8jEgeY8ud5IZ+J9C8eXMlaGphE681WWg67HKUVaZZ1HRUBcM20YKSWYui2nFqonSYHHzXdVeh8x9qPN1lzHB7nx6fpCxAtQBqiKGJGZIUW3togsOHDyvB0yx+0v3d76dy0CscNWqUYD537dpVEG8X1rw7d+6Up59+2m9rDF7X6j+sZFh/hqyBBEiABEJNgEJnqEeAxycBEghLApG80A0nofOZZ56R/v37C7LP42bO32XGjBlK6IRV1I033kih09+Ao7y+hISEo0RNJAvyVBxVIoW/VUrhrkop3e90MS89VCXl2XZXX2u9szd9M0y/7zg1STpOThK73S4nnnhi0GZGuFp0Ok1tvRXvFqVNG6U4rT9NQmjXpBbqfU3lt99+cxE/t27dGrQx4IHqTwDXwb/85S/Spk0bycrKUhnOdTxePJBct25d/Q8iIpG8dvELAD9UQoZ+gMgqSIAESCDEBCh0hngAeHgSIIHwJBDJC91wEjrDc3SdrfJljCdOnCg33HCDHDhwQM4+++xw7hbbVg8CPXr0cLHU7N69u9faSvZVSeGuKinaZZPC36qk+I/KIESNrL9lZl194bVFZ7CFzosvvlguuOACsYtDJv30j3Dx5Pd7O5AgqU9yG+mV0lp6V7/W5AJfWVlpuLprl/d9+/bVY/Zz10ASQJzZ8847TyBYX3rppUroDETx5boWiOM3hDr9zZDrh4YwK9gHEiCBSCNAoTPSRoztJQESCAoBfy90g9Lo6oNQ6LRG25cx5o2KNaaRtFXr1q1dRE24o3vLeI7M5tpaE6Jm0e5KZ/zM0OmOddUr67xfp6lJynU9lELnxLXVWdcjaaLVo62w/Oyd0kZ6Q/xMaSM9k1vXWFtubu5R4mdhYWE9WsBd/UVAX5dXr14tV1xxhb+qPaoeX65rAWtEhFfsb4ZcP0T4hGDzSYAEIpIAhc6IHDY2mgRIINAE9EI3JiZGuQsef/zxkpSUJFVVVbJt2zZ54oknZO3atUYzhg8fLhdddJH07NlTiSXYbteuXfL666/L0qVLXba75JJL1HaI0VVRUaHqg1u3e33m7RCfDd8/+eSTyiJEl3POOUfOPPNMadasmcqGjCy+u3fvlpEjR9YaoxMJVBYtWiTHHHOM6hsEDFgsvvPOO8rVXBf8D3fdjz/+WE4++WT1PwriyD3//PPqc28FnAYPHqw4YFtYZ6HNmzZtUhYtxx57rCQmJioOP/zwg9x5552GpQviHl522WVy2mmnSZMmTdQhcnJyFE/Ui+LtBsITlw0bNqi6lixZomKXmm9mvvnmG9W3jIwMxRGxPh977DH1Hpac7jEY9c2qlTYGeq6y/toJpKSkHCVq4pzxVOwVDuV+rgRNvO6qlIpc2BNGla55VH87TkuSDpNCKHQ6HDJpHSw6HRIjMVH5GiuxhsUnxM9eyW2kTUJ6jScAfsu0xad+rf2M4Rb+IqCvMy1atHCpEteQV1999ahY4FoQ/fzzz5WbO5KbNWrUSLAG+Oyzz+S+++4z6oE7PNYJiIONdQe2wXUUD21wHfMWX9zKte+7777zum5xX488+OCDKpzF22+/LY8//rjar2PHjvLII49Ienq6PPTQQ6rtKJMnT5Zrr71WrTWwZnK3bDWvvdasWaPqTU1NVesTvfZCrNNJkyapdYFe9/zzn/88aq1V25pMr0e2bNkiuEZgTYT108MPP3zUuOC7m266SQYOHChoF/5H27H287ZW6927d43rB/BAPPX58+dL+/btJTY2Vo2hp7Wev+Yj6yEBEiCBaCFAoTNaRpr9JAES8ImAXmxDDIGLIBbY+/fvlwEDBkjLli2VEHbzzTcr0fGEE06QW265RYmNuJGE2IhkA3CDRezIe+65RyUaMG/366+/KiEUNzGdOnVSMbsg8kEARNxJCHwQAPEeiXawYMaNwy+//KJiUmKBjUX8ggULlGCK+pC5V7cPAm1NyYiwaEe7unXrpurfuHGjaj9ukFD+/e9/y7PPPqv+h9CJNoIDXCNxLLj0urfbE2BvQiduWlAfxEcU3Kihv++//766KUIBjwkTJkhBQYGKX4Z4ie7beRI6rXLRY5yZmaluojCWZoZg/dRTT8nYsWMF22D80BbcoCKBBMRbK230aeJxY78RwA0pbkLxh4RB3krxH3BBh7DpFDVL9lZFt6LpRdENuUWnwyETf4oui04rJwMSHzmtPtso4RMCaEpcQo274sGO/oPgxBI4Arhuz5w5U11bIUxCSMM6AdcQCGzuSQ+10FleXq5EL1z7IBZq8RJJ/V577TW1Hvjb3/6m1hl5eXku20H0xNqjNqGzpmufXmdYWY9AqMPDRbRVW6vOnj1bFi5cqK7b5uv69ddfr9Y4X375pUog6F7May8wACtYJeOBKR484n/Uqa/XWENBJDSvoayuybTQiTUUHk6jjr1798q//vUvl3FBG+6//371YBbrAqydcPza2NS2ftD7oz94oJ6dnW2s4cxrvcDNTtZMAiRAAg2XAIXOhju27BkJkEA9COjFNm4wzKIfBELcXOAmAwIgFrJ//etflRj21VdfKcETBZZ+sGzAIhyLZoiGeoH/008/KbFSb4fvUC+2ww0M6sTNy7vvvqusCs3bQVx88cUXZfny5QIrinbt2h21HTKdQ+SpSehE4p7p06erxfVtt92mxE4UxBGDeAoXSNyEQGjVQicsTPRNGfqP47dt21ZeeeUVrxnVvQmd+fn5iqO2GgEPxL7ETeC8efOUMIXvcWMDqxBtNXruueeqNuKG5Pzzz1dWmObYmbpdVrjoMcYxMMZInISCm6Q77rhDWcigj7BE8SSoWm1joGKx1WN6N8hdYTGFsYOwOXToUMMK2NxZJAaCmAlLzYLfKqV4V6VUVVLXtOKBry06IQiMGDEiaHMI1lI41+0Ou0xa96iIAyEDYvhaA4cOSc2kV7LT3R2vPZI9J9DCIOLBlRY99YOnoA1uFB3Ik+u6JxdpvR2EUFybtQcHEhmNGzdOWWxeddVVag2Bayauhbie6+3mzJmjHpQWFRXVKnTWdu37+uuvLa1HcGy0FVnk8QphEO099dRTjYeIuHajYE2A9QnWMXhY6E3ohBUnrsnwMEEZPXq0sqLEmgwiKY6Doq/5CEWi67S6JtNCJ9YjDzzwgKxYsULVaR4XrEOwJsFnO3bsUGsD9BdrPCtrNfTRm+cJ1hfwvvn000+VeIoCMRztRz/Na58oOlXYVRIgARLwCwEKnX7ByEpIgAQaGoGaYjRdeeWVyl0c1gtasPTUfyzoIbhowVEvqmEZigXysmXLjEU1RBqIfB06dFDCHdyxcEMDl25d8B0WwagPrlPYDtYN+sZCb2clRidEVVhBeLrZgDsdLFK1gKld17Eoh9u3Lu4ipjcGnlzXzZYf2M/9RgA3EWgb+oxj4n+IsbCmhVUnrEFXrVp1lNAJ13RwwU2eFmq9calpjN377OlGxWobKXQG7tcB55cWNhEOwr3YihySs6FCcjbapOBXm9gKYK4Y7U7odet/p9OdruuhEjqrIHT+9I/ATaYGXHNcTKzT6jO5tQxJ6yTHpXVW7v/uBdcTLXriGoNQISz+IeCr0On+oFKvH/S1Ew9B8ftntpZES63El7R67YOng5X1CELBvPDCC8rTA2F4INzhmo2QOLA2hQgJwRDzCa/x8fG1irDoi7tFKq7LqMtdALSyFkF93tZk7usRMx88DIarPMTNe++9Vz38RdFrjdrWamDjTejE2m3KlCmqToi6OnwRHiRB6IUnkTlUkX9mImshARIggeggQKEzOsaZvSQBEvCRQE03AvqGAy7qOgM33LTOOOMMJcwhnpa56BsWCGOwcoDVGWIxQQCDq/T//vc/ee+999R7Xbd7He71wd0QGVzNbfAm6Ll3XfcNNxu46Vi5cqXLJtoaQrc7FEInGjR16lSVnRYu9RBX4NYFF3uw0jcE7jcQcJ+D6zpc7N2zo7sLwFZv9iC0ertRsdJGH6ceN6+BAM4vCJsYO8SW1bFbzbsU76mSnI0VkrMB2dCRCZ3FHwQ6VcfoDKXQOdkkdGq5VveN752WyVZ4YLshaZ1laFoXJXp2SGzqcYrgdxbCJ17hZs1SdwL+FjrxsBLWjDr+tW6ZP4VO/N7imlrbegRiHjxWsAb64IMP1FxBHE7MG6xxZs2aJf/5z3+URSQ+h8Wnt4RMvlyXdZ89CZ1W1mTu4rE7Q7j2IwwQ/sweLdjO6lqtJqETnjwQO3XIIDxogLC5ePFi+fDDD+s+2bgnCZAACZCAUOjkJCABEiABDwR8ETp1TEidUAfxOBFbC4t+Ty7kEDrhhoV4mnCxxk0E3AcR7xGuabix8CRgmpsJ9+2GLnSiv7DghOUEkkHBWgSuduAMV/PnnnvuKAEy2EKnlTbyBKs7AZwbEDYRGw3CpierTSQPyttqk9yNNmW9WZ5rV67NsLQxhB/tm62bwu995tNpWnJ4WHTWzSCVhrw1cGubmCHHNOkkx6V3kaFpnSU+Ju6okxaxC7XoCWtPZnP37XctkoXO2tYjIKGTDMHlfvv27SpZ0Msvv6zWMnA5x+dY55x++ukq3I5OWuRO0R9Cp9U1WW1CJzxtEJcbD4URx1PHRzULnVbY1JZ1HWscWI0i1BESUOFBODx6EAqJHiG+nWfcmgRIgASMpX7//v2x9GEhARIgARIwEahpsa1jbeJmD1YJcPXGk3ksgvG/Lu5uUp7ckbAfYj4h2RBc0LZu3aosHuDu5e6Sbh4g7TbVUF3XwQWiFlzQcXOtywUXXGDEEAUfxCw1x+gcM2aMuqkqLi6u1aXflxsqTzcqVtsI6xUW6wQgaGth05vVZunBKsnfWum03Nxoc4pYLAEloFzXJyapsBEnnXRSQI9lrhxW3XioA9d1s0Vn0BoQZQeKj4mVgU06OIXPtC7SOan5UQQwB8yiJwQslpoJ+FvoDIbrOgQ+K+sR9FxnWUdiHVy34XqtXc+xLmratKnKtI7tkNgHniyeii/XZfNayxwix+qarDahEw/a0FYIkHPnzlXrMrivI7Y4vDmssvEW+mbYsGFKRF2/fr0RJx3XPITdgSeLtzimPNdIgARIgARqJ0CLztoZcQsSIIEoJOBLMiK4kEFw08mJgAuxNCHEQQzTLuAQPiHg/Pe//1WB73Uxu4q/8cYbKgEOXMaWLl2qXN11QZIBLIJhyQj3USy4cVxz0iJYQMIdHdaiVpIRITbU1VdfbVgN6EQGCM5vTkbUqlUr1a5gxejU1iEQcs2xNiGwgCtutHETBYsLs9CJ8ABI7oQYo7Vx8eWGytONitU2wsKXxTsB3BDjvBgyZIhXq03snb/Vpv6yN9mkeHclI23+/xh2VpII+csAstPpTovOUAmdlRA615pjdLo7q7vPMX7v6sxeNz5wazeEz/TOkhjrGpoFtSJDNB78wVUZr0hKw+JKwN9CpznmtzkZETKgw+PDSjIitNBTHEx9vUd8SivrER1HEmsZJCCCNT3mgnZPx8NhWHIi5icsg2Fx6c1S0Zfrsjeh0+qarDahU/PRWdfRNp0NvXnz5pbZ1BTjG7HS3R+SI94pHn67hyXgOUUCJEACJGCdAIVO66y4JQmQQBQR0IttPFXH4hyxpZDdFLGUsMA1Z9/UFp4QALCIx/ZwP0pMTFQuSFpwnDFjhsqGCjEOFjBw5YKgCcvF8vJy5cqF7OLm7XADgWPBxR3bmS0KkB0dNzSwCEB95vYhplRNQicEWGT57Natm7IkQOxL9FXHijJnmg9FjE4wgiUFxgGiK5IFoKB9aOfq1atV5llPNxDabQ2uZjVx8eWGSluKIrkCbnTwh+QBVtoICxYI28hQ/9prrykrjWgvEKhPPvlklUzDm9VmRZ5d8rZWSv7WCsndVCkVBVVBlvb8JRE2jHpCbdEJoXMKYnQ2DJwR2Y+EuHgZmNpBBjXpIIObdJLuyS2P+inLzc01RE8kjMM1kUXE30Knzvrdp08ftS7ANRJrE6wTGjduLIcOHapzwh/zg02r6xGMsQ4dg2uv+cGvvn4ipvInn3yiHsZ6K75cl70JnVbXZFaFTjys1GsmPETVD6GtsvG0fnj44YdVDHJYiqJAVMZaDGsyHOvw4cNqjYbPuH7gLwgJkAAJ+E6AQqfvzLgHCZBAFBDQi20IkBC14HYOkQuWlMiECetMnRAHNxzIxI7FLKzTIHRiG8RuGjt2rGCRrC0bpk2bpjK2d+7cWcV8Qn27du2St99+WwmTukyYMEHdNOjtEJcSdUIk+/77743tkHBn3rx5SvyDFQWOifhYiAGKGwoEwvdWsJjGQh8xENE3tBuuZe+88466SdElFEInjg3r1IULFyr24IqiXdmR2RU3AN5iX3nigqQIqEsLwL7eUN18882CcYFrHsbgmmuusdRGCJ24sYP1bbQLnRA39V9KSspRU7NwF4RNm+T/YpOczTbj+6NCbFbnTtcb8HtX7/1A8Og0PTmkruuVjiqZsvZRk855xGLTs2Urv9cWnYHi0zmphbL2hPA5pElHSYlLcDmnbTabrFixwvhD7OpoLf4WOsER13B4ZMAaHuIm+MKtGuJnfTKbu3twWF2PeEt0qD0t8GAX1254WwRS6LS6JvNF6ER74a6OtR5Y63idVtl4Wj+gTqzzIJiCOR6Mu6/1uH6I1l8M9psESKC+BCh01pcg9ycBEiABEogIAu7Z5COi0Q2gkX379jXETQj35lJZ4pD8bXBJr5S8rRVSss9eLWF6k+rcJRt3qZPfu5oK+o+PtuiEeDVy5MigzUxYwZ977rmihc6gHZgH8olAclxjp+iZ2kG9dnOz9sRDNC16wiKfhQRIgARIgARIgAQCRYBCZ6DIsl4SIAESIIGQEIB1BCxcYHULq08UxExFvFMG+A/OkGjXdO2e7n5UZEfPXl8h2esqxFbkLZMQYyz6I8ai9xH3jW/naovOUAqdKkananaMiMNhClLK9+HGo19KWzkhs7uckN5d2idmukzDLVu2GKInQrOwkAAJkAAJkAAJkIA/CVDo9CdN1kUCJEACJBByAkhWhERBcHPfsGGDSp6CjKzp6ekqjACysntLhBDyxkd4A2pyTYdbes76Cjm8rkJKs6qcuozWp/ga9jxUMqKJSRIqodPmqJKpax+N8DMk+poPG+sTMrrL8AyInt2kSXyiCwRkb9eWnojvyUICJEACJEACJEAC9SVAobO+BLk/CZAACZBA2BG45JJLVDxNxL1CYib32J5h1+AIblBNrunlOXbJXlcu2etsyjXd1ULRW1YZDYPfe86rHho+obboVELnmn9UG3TGqJjERwIVxIhDTO9j+H048smMT5bhsPLM6C7D0ru6/OoVFBTI8uXLlej59ddfR/AvIptOAiRAAiRAAiQQagIUOkM9Ajw+CZAACZAACUQYgZpc0+2VDslZZ1OWm3BRr6qoFqC0BafOnc73TovWCOGhkhFNSFLJMkaNGhW0GatjdNKiM2jIg3KgTonNqi09u0nvlDYux0SCPi16Ihs1CwmQAAmQAAmQAAn4QoBCpy+0uC0JkAAJkAAJRDGBmlzTkVQIMTfxV5ZdFcWUGmbXO5+REhKhc+HChbJgwQKx2eG6Xm3R6ZayynNWcc/2sN7shPl56Hgha7tybc/oJm0SMlxOoLVr1xqiZ1ZWVsM8udgrEiABEiABEiABvxKg0OlXnKyMBEiABEiABBoWgZpc00v2VznFzfUVUrizMnRKCZUu12TrAeChXNdDYNGphc4Ke6VMW/uY6eRyT6bE955DQ2hk4c8nPibOsPKEezsyuesCS2K4tWtLz/Ly8ob1Q8vekAAJkAAJkAAJ+I0AhU6/oWRFJEACJEACJNAwCNTkml5Z7JDs9Yi76RQ4WaKDQKgtOp1C55FkRL7ljD96jLi/qyzqTijUfJo2SpUTVRKjbnJceheX5u3fv98QPdesWRMdJyB7SQIkQAIkQAIkYJkAhU7LqLghCZAACZAACTRsAkOGDJGJEyfKmDFjJCUlxaWzORshbDrd021FdjmSJlwHmXR/dQ/Cye9N2XMijp+26IQlHUIYBKvQolOTDn+LzEBZlHZNbqHc2uHe3iO5lcvU27x5syxdulQWL16sks6xkAAJkAAJkAAJkACFTs4BEiABEiABEohyAqNHj1YCp3uSmaLdlXJ4fYXkrKuQor2VrjqdN32TnzdITp1npEiH05Ik2ELn5ZdfLuecc44oi841jx5J3sR51iDnWW2xUgendVKi5wmZ3aVl4zTjlxvxO5csWaIEzz179kT5Lzq7TwIkQAIkQALRTYBCZ3SPP3tPAiRAAiQQpQQSEhJk0qRJSuAcOHCgQcFe4ZAD35fL4bXlkrfF5vxcx3zUW/G9MyZmFPHockaKtA+10GlyXY/S05bdriaQEBuv4nmOatpbubjrUlpaagiemzZtIi8SIAESIAESIIEoJEChMwoHnV0mARIgARKIXgKtWrUyBM6OHTsaIMpz7HLguzIlcpYdrKLlHC0GXSwGQ23RWW6vlNPXHInRGb1nMHvuTmBAk/Yytlk/Gdu8n8TFxBpff/nll8rCc+XKlYRGAiRAAiRAAiQQRQQodEbRYLOrJEACJEAC0UugV69eSuDEX5MmTQwQcE8/sKpcDn5XJpWljoBn76aCGpkKaqgtOpXQCYvO2nyb+f0RC2xteR0lr52SmyvBc1yzfpLRKNn4jVu7dq0SPPFnt9uj9yLAnpMACZAACZBAlBCg0BklA81ukgAJkAAJRCeBYcOGKXHztNNOcwGQ+3OFst48+ENZZCpvVLyCOm5dZiRLh9OSpaysTE455ZSgnUyLFi2S+fPnCy06g4Y84g/UtFGKsu6E6NkxqZnRn507dxqCZ05OTsT3kx0gARIgARIgARLwTIBCJ2cGCZAACZAACTRAAhA2IXBC6DSXg7De/L5McjbblGuyt+Ke49l9O37vmmO6ofPpMjNF2o9PCqHQaZPT1zzWAM9UdilQBOJj4mQcBM/m/aRfajvjMBA5tYUnxE8WEiABEiABEiCBhkWAQmfDGk/2hgRIgARIIIoJpKWlqeRCEDjhqq5LZTESDJXJge/KpegPJBiKEl9W9lP85evddWaytB8fOovOMrtNppuFTm8u6nrS83vPp3mU8hmR0UPGtegnw02Ji+DGrgVPuLezkAAJkAAJkAAJNAwCFDobxjiyFyRAAiRAAlFMAEmFtMCJZEO6lB6oUuImLDjLcu1HLDhjRBwOV4tEFwtNfk8+bvMj1BadEDrPWPMYAxbwMUW9Hl8MaNLBsPKMMdm0I2ERRE8kMGIhARIgARIgARKIbAIUOiN7/Nh6EiABEiCBKCYwcOBAQ+BMSEgwSBTssBkZ1O02SJgsJFA/Al2V63qylJaWyujRo+tXmQ97X3HFFTJv3jxRFp0/wnXdbKqpK/JmoczvnQTIx92yuQsSFym39v6SHp9kzMhNmzYpwXPJkiVqrrOQAAmQAAmQAAlEHgEKnZE3ZmwxCZAACZBAlBMYNWqUEjjdBafsdUgwVCaHf6rwm8uyv1yfWU9kpwPXrushFTrhuh7ZGNn+MBu/Zo1SDQvP9olNjSvLnj17DMEzKysryq847D4JkAAJkAAJRBYBCp2RNV5sLQmQAAmQQBQTmDZtmhI4hwwZYlBwVCL+ZrkSOPO3I/4mCwn4nwAtOj0pdJozLSY9K7iRw6dxbJyy7oSVZ9/UtsYJVFRUZMTx/OWXX/x/YrFGEiABEiABEiABvxOg0Ol3pKyQBEiABEiABPxLYMKECTJr1izp37+/UXFFnt0pcH5XKiX77bTgpKlfQKM3dp2VLO3Hhc51vbTKJjMYo5OzPKCz3CnXjmraU8Y07yfDMroZv7dIXPSf//xH/f3+++/+/YFnbSRAAiRAAiRAAn4lQKHTrzhZGQmQAAmQAAn4jwBc1CFwHn/88UalxXsqlfXm/m/LpbLYbhhSqeRCMCyrLsb7akM0fk8+9ZkfXWemSvvxSVJSUiKnnnqq/yZ5LTVdeSGc74kAACAASURBVOWVMnfuXCmtqlDJiKj0BUHp82agGmWfD0rvKOOqrTz1NIWFpxY8Dx8+HLTzgAciARIgARIgARKwToBCp3VW3JIESIAESIAEgkLguOOOUwLnKaecYhyvZF+V7FteKvuWMUFGUAaBB3Eh0HVWqrQfF1qhc8aax006p0OQNfuIQznfk0dg5kOvlNYypdVgJXrqcvDgQUPwhPjPQgIkQAIkQAIkED4EKHSGz1iwJSRAAiRAAlFOoG/fvkrgnDRpkkGiLLtK9i0rUwKnveJIBvWjLDSrDb30jvzezYKTfFTu7brOj3AQOo+y6NSdYYjMSA+RGRHtH5jWQaa2GiIjm/YyzqNdu3YZgmeUX77YfRIgARIgARIIGwIUOsNmKNgQEiABEiCBaCXQuXNnJXDiTxdboV2Jm/uWlwn+ZyGBUBIIB6ETFp0mqdZduuZ7VymbPALEY2hGV5nacrDgVZfNmzcrwXPx4sWhPE15bBIgARIgARIgAayA+vfvf8Q8hEhIgARIgARIgASCRqBly5aGwJmcnKyOW1XhcAqcX5VKWU5VtaVTjIgy0dQ5h/iePII7H7rNSlHJiIqLi2XMmDFBO0euuuoqOfvss6WkqkJm/PhY0I7LA5FAbQRg2QkLT1h66vLjjz8qwXPZsmW17c7vSYAESIAESIAEAkSAQmeAwLJaEiABEiABEvBGIDU11RA4mzdvbmymBM5lpVKSVUV4JBBWBLrOTpX2Y5NCKnTO/PGx6piciMWImJza45nvySN082F8i/4ypdUQ6ZnS2jhnV6xYoQTPH374IazOYzaGBEiABEiABKKBAIXOaBhl9pEESIAESCAsCMTGxhoCZ8eOHY027f+uTFlwFu62Mav0kewyJgtWQ9EinxDx6aaSEdGiMyx+SNiIsCQA604kLeqUdOTh1dKlS5XguWnTprBsMxtFAiRAAiRAAg2RAIXOhjiq7BMJkAAJkEDYEZg6darMnDlTevfubbTt0JpyZcGZv80Wdu1lg0jATCD0Fp3lMvNHHaNT23LqFvK98wkAeTgJhG4+JMY2UtadEDxbJaQbI/LBBx8owXPHjh38YSEBEiABEiABEggwAQqdAQbM6kmABEiABKKbAOIZIsnQkCFDDBA5Gytk77ISwWuI78t5/NDqIhHDv5tyXU+WoqIiGTt2bNBO6quvvlrOOussKa4ql5mrq4XO0OlYETNe1D1Dq/umxyfL1FaDVQzP9EbO+Mvl5eVGhvasrKygnUM8EAmQAAmQAAlEGwEKndE24uwvCZAACZBAUAiccMIJSuAcMWKEcby8bTbZt6xEDq+pqI4xqGML8tUZY5AcwpVD19kpIRc6ZxkWnUE5hXkQEqg3AVh1wroTVp6w9kTJzc01BM/8/Px6H4MVkAAJkAAJkAAJuBKg0MkZQQIkQAIkQAJ+JDBo0CAlcI4bN86otXAXBM5SQSzO6mwqfA1RrEnyN3n2HsnmU+t8DCeLThp00lE90hz1OyY1kymthygLT1327t1rCJ42G8OX+PEyzKpIgARIgASinACFziifAOw+CZAACZCAfwh06NBB5s+fL6effrpRYcm+Stm7vFSylpUxSzSzZEd0lvCuc1Kk/ZjQuq4ri04K5EzS5YNAH27zBZnZYd05rkV/4zqxfft2efvtt+WTTz7xz8WItZAACZAACZBAlBOg0BnlE4DdJwESIAESqD8BxBBcsGCBNG3aVFVWll2lLDiRSb2qQtseaYVGH4/vnYoNeTgJhPd86HZmqhI6CwsLXayV63/21FyDjtFZVFkuTtd1Kp1UOiNY6ayevwPT2svUVsfIyGa9jBPgq6++ktdee022bNkS6NOK9ZMACZAACZBAgyZAobNBDy87RwIkQAIkEEgCQ4cOVQInXlHslQ75fUmJ7FteKrZCeyAPzbpJIKgEus9JlXYhEDqvueYaOfPMMwVC52zG6AzqmPNggScwNKOrzGhznAxO76QOVlFRocRO/OF/FhIgARIgARIgAd8JUOj0nRn3IAESIAESiHICsNyEwAlLTl2y15fL74tLpOA33JxGvsURLedoOWiex93PDLXQWSazf3xCHA6HxMTE8JUcGtQ8mNlmqJzZbrg0iU9UlxRYdULshJUnCwmQAAmQAAmQgG8EKHT6xotbkwAJkAAJRDmBKVOmyLnnniuIyYlSnlPltOJcURrlZNj9hkxACZ2nBt91/YhFp1PoZCGBhkqgU1JzJXaObt7H6CLidr766qvyxx9/NNRus18kQAIkQAIk4HcCFDr9jpQVkgAJkAAJNEQCffr0UVaco0ePNrqXtaJUdi8plvLsKkYOpB1rg7bj7XZmk5DE6HQROlc/zvOM51mDPs9gRz6mRT8leCJTO0pOTo6y7nzrrbca4qWVfSIBEiABEiABvxOg0Ol3pKyQBEiABEigIRFo3LixEjjxh/9RCnfZlBXn4XXlR7oa3rlkwj3XDdsX5vOn+5lNpN2pSVJQUCDjx48P2il+7bXXypw5c6SwskzmwKLTiCjgEImJqSHCAr8nn8idH2lxiXJm+xNU/E5dVq9erQRPvLKQAAmQAAmQAAl4J0Chk7ODBEiABEiABLwQgPUmBE5Yc6I47CK/Ly6W35cUS5XN0eAtixhplJFKta7Y7awm0v7U5NAKnauRdd1ZwlwXZvuqLU85XvWbr0PSO8tZ7YfLwLSOxtyHZScET1h6spAACZAACZAACRxNgEInZwUJkAAJkAAJuBFA/E3E4UQ8Tl2yN5QrK86CnTZKLZSaok5q0zE6Q2rRubo6RqdW4PXJyfdO5Zc8nAQa4HyY3eZ4ObP9cEmJS1BdRMxOxO5EDE8WEiABEiABEiABVwIUOjkjSIAESIAESMBEAJnUYcWJzOoo5Xl2ZcW5d1kJOZFA1BLocRZc10Np0Vkqc1Yj63q1xzpfnZ7p5BA1HLqmtJA57YbLKaZkRcjKDutOZGlnIQESIAESIAEScBKg0MmZQAIkQAIkQAIiMnToUCVw4lWXrJWlsntxdbIhCgpRIyhQQDpaQHPG6EyW/Px8Oe2004L2m3HdddfJ7NmzpbDSKXRWL1+rLWp1MxqgCR9NNE1zjONrNtkd26K/SlbUPsn5MK6iokKJnfjD/ywkQAIkQAIkEO0EKHRG+wxg/0mABEggygnAchMCJyw5dSncjWRDxXJorSnZUJRzYvejm4C26AyV0FlQWSpnQug0khF50MHcg8q666D8nvwayPzJiE9WruzTTcmKYNUJsRNWniwkQAIkQAIkEM0EKHRG8+iz7yRAAiQQ5QQQgxOxOBGTUxWHyO4l1cmGyh20YKRrLF2Dqy2Zu8N1fXToLDoNoVOdqLTwY1BOBiXFmXBsRhdl3TkgrfoaJqLidiJ+J+J4spAACZAACZBANBKg0BmNo84+kwAJkECUE0AWdVhxIqu6LtkbkWyoWPJ/hesf840z37jZ9IvzocfZYSB0/qBd16P8B4zdJwE3AojdCQvP5LjG6htkZId1JzK0s5AACZAACZBAtBGg0BltI87+kgAJkECUE7jooouUyNm4sfOGsCLfrqw4935ZcrS+qVl507n4vZMA+XjWhRvQ/FCu66OTJS8vTyZMmBC0X5Hrr79eZs2aJQW2atd183xz58v3rucjeUQVj64pLZV156jmvY3zc/Xq1fLiiy/K+vXrg3bO8kAkQAIkQAIkEGoCFDpDPQI8PgmQAAmQQFAIdO3aVS6//HIZMWKEcbysb0rl9yVFUnrQXp3chJZ7tOSkJacn5VpbdIZK6My3lcpZRjKioPxk8CAkEJEExrUcIGe1Hy5tEzNV+5Gg6KmnnpK33347IvvDRpMACZAACZCArwQodPpKjNuTAAmQAAlEHIHJkyfLwoULpVmzZqrtRXsqZfenSDZURl2Puh4jFVjQ90Nt0ZlvK5GzVz/JXEQ1RChlriXmWtI/5xmNUpTYOa3Nscb1eunSpfL000/LwYMHI+4azgaTAAmQAAmQgC8EKHT6QovbkgAJkAAJRBSBpKQkJXDOnj3baHfWylLZ+UGhVBTaGYmTdqwuwpkFvS9qt+8xN03anRI613UInWf98KRzxsZUZ8nSZzDfi8qaRR6cH27nx8nNe8v5nU+WVgnp6hq4a9cuJXauWLEioq7lbCwJkAAJkAAJ+EKAQqcvtLgtCZAACZBAxBAYMmSIclXv37+/anNliV12flAk+5aXMNkQJV5KvD5Ktj3mNlFCZ25urkycODFovwM33HCDzJw5U5TQuRpCJwsJkIAvBODCfn6nUXJSs17Gbi+//LI899xzvlTDbUmABEiABEggYghQ6IyYoWJDSYAESIAErBKYO3eusuSMj49Xu+RuqZAd7xdK0W6bj/IOPdvp2U7Pdli6aovOkAqd2qKTQj2Fev6S+/zAbna74XJ+51ESo84fke+++05Zd27fvt3qpZXbkQAJkAAJkEBEEKDQGRHDxEaSAAmQAAlYIdC6dWslcI4fP97Y/PclxcqS00WydHd1dRdO+L2rKyz5RP38CbVFZ56tROYiRqfJc12fpnx1nq7kQA61zYNBaZ2U2NkztY26RiK5GBIVffzxx1YusdyGBEiABEiABCKCAIXOiBgmNpIESIAESKA2AqNHj1YiZ4cOHdSmJQcqZef7RXLop7LaduX3JEACtRDoWR2jM1QWnRA6z/7hCY4TCZBAPQkkxyWouJ1TWg8xanr//feV4FlcXFzP2rk7CZAACZAACYSeAIXO0I8BW0ACJEACJFBPApdddpmce+65Ri0HViHhUJGU51TVs2buTgIkAAIQOtuekiw5OTkyadKkoEG58cYbZcaMGaIsOn9wzbrO5FEMrcHQGnUPrTG+5QBl3YkM7SibN29Wruw//vhj0M5vHogESIAESIAEAkGAQmcgqLJOEiABEiCBoBDo1auXSjh0/PHHq+PZbQ4lcP7xBa1SgjIAPEjUEOg5L03anRxKobNYzlYxOquLVri8jQC/dypg5OOZAOeHmh+dk1so687jM7spTg6HQ1l2vvHGG1Hz28aOkgAJkAAJNDwCFDob3piyRyRAAiQQFQSmT5+uXNXT0tJUf/N/rVCu6nhVN2zVqRp4n8/7fE8EOD9808EgdLYNodCZayuWeT885VXndB9PvncdX/IgD7Pu7T4f5nYcIfM7jDDOr//973/KunPv3r1RsZ5gJ0mABEiABBoWAQqdDWs82RsSIAESaPAEIGxC4ITQqQssOHe+Xyj2Ske1whlTnZVCK55878xWQh5OBZzzwdf5EGqLTgidc1eZLDob/C8dO0gCwSVwfNNucn6nk6VzSgt1YIicEDsherKQAAmQAAmQQCQRoNAZSaPFtpIACZBAlBOAizpc1eGyjlKWU6Vc1Q+uKlX6lS5az+N7JwHycOrfnA91nw/aojM7O1smT54ctF+im266Sc444wzJrSiWeaufUq61MTExfCUHzoMAnAfp8clyQZeTZVzLAcY5Djd2uLPj3GMhARIgARIggUggQKEzEkaJbSQBEiABElDJhpB0SJdDa8tk5weFKru6x0LfZN98k90hkh/5mXxde81LV67roRQ6kYyIhQRIIPAEprQZomJ3IkM7ChIUwboTCYtYSIAESIAESCDcCVDoDPcRYvtIgARIIMoJdOjQQbmqjx492iABgXP3EiYcivKpwe4HkUCv+WnSdlRohU5njE6EYKgOPaBtlfneGaqDPDg//Hh+9GzSVs7vNEoGZXRSvzTFxcXKsvP9998P4i8PD0UCJEACJEACvhOg0Ok7M+5BAiRAAiQQJALjx49XImfr1q3VEQt322TH+4WSu6X8SLYh0/39kRiUpmxE/N4Um5NcjCxVnBc+zYtQW3TmwHW9pqzrzLbDbDs1Zdvh/KjT/IiRGGXZObv9MOOq//HHHyvBMy8vL0grAR6GBEiABEiABHwjQKHTN17cmgRIgARIIEgEIHAuWLDAONq+5SWy44MiqSypMkWdNLLrUMGjgsd5EUClP9QWnTkVRTLflHU9SD9DPAwJkICInNS8l5zX+WRpm5ipeGzfvl0efvhhWbduHfmQAAmQAAmQQNgRoNAZdkPCBpEACZBAdBNITU2VG2+8UWDNiWIrtMuODwpl39clymNV63kqiTjfk0e1pRbnQ2DPh57z06XdqGQ5fPiwTJkyJWg/UjfffLNMnz5dIHQq13V6rtNzn5ELQhKpoFViurLuPLlFH3X+l5SUyEMPPSSLFy8O2u8BD0QCJEACJEACVghQ6LRCiduQAAmQAAkEhUD37t2VyDlw4EB1vLztFbL9zQIp2oOEQ8ybfWQQmEed8yG454O26Ayl0EmLzqD8DPMgJFAjgTnthyvrTl1efPFFwR8LCZAACZAACYQLAQqd4TISbAcJkAAJRDmBk046SW677TbJzHS6xmV9WyLb/l0gVeUw4YLOeSTImjP3iCnoGr8nH86Patd9navHv+dH7/npKhlRKIXOeauqkxEF0EWfwX8ZvNan4LVRGjLk1JZ9ZVH30yQprrG6Xn/66adyzz33RPkqht0nARIgARIIFwIUOsNlJNgOEiABEohiArNmzZLrr7/eIPDbx4Wy6+OiKCbCrpNAeBHodU66tB0ZOqEzu6JIzlFCpykUq0ZEA2caOAfXwJm8HSID0jvKou7jpUNyM3Um/vTTT3L33XfL/v37w+vHi60hARIgARKIOgIUOqNuyNlhEiABEggvAosWLZL58+cbjdr8zzzZ/32p00LRabrJV3LgPAjxedC7Wug8dOiQTJ06NWg/IrfccoucfvrpooVOhzgEmaD5Sg6cB6E/D1okNJGre06SIRmd1W8CRM4HHnhAvv3226D9RvBAJEACJEACJOBOgEIn5wQJkAAJkEBICKSlpclNN90kY8aMUccvPVwlW17Ok/ztFSFpDw9KAiTgnYC26Ay10MkxIgESCD8CEDvHtxpgNOyRRx6Rd955J/wayhaRAAmQAAlEBQEKnVExzOwkCZAACYQXgZ49e8r9998vbdq0UQ07vL5Mtv4rX8pzq8KroWwNCZCAItB7QYZyXQ+Z0FleKOf88BQNvGngTkP/MHV0OKfzSJnbcYTxi/nWW2/Jo48+yl9QEiABEiABEgg6AQqdQUfOA5IACZBAdBMYNWqUcm3T5Y8viuXXdwqiNKUDU58w9UlkpD4JuUWnEjqfju4fT/aeBMKcwITWg1TcztiYWNXS5cuXK88NFhIgARIgARIIJgEKncGkzWORAAmQQJQTmDNnjlx77bUGhW1v5sueL4uPKD36GyYXYbILJhc58msRBudD73OcFp0HDx6UadOmBe2X7NZbb1XHO1xeKAt0MiLx/oBAN8ybgM7vnQTIx/MDBs6P+s+PXk3ays19TpdWiemqsu3bt8ull14qxcXFQfvd4IFIgARIgASimwCFzugef/aeBEiABIJG4I477pDJkycbx9vwZI5kbyg33XDr5Br6BpTvnck2yMOp83E+hHI+9FqQLm1PCrHQabbo1CeGuzLF965KFXmQh1nZDtJ8iJVYuX/Q2dIvrb06YlFRkVxzzTWycePGoK05eCASIAESIIHoJUChM3rHnj0nARIggaAQyMjIkGeeeUa6dOmijmcrssvaBw9L8b7KoByfB4keAs36J0hi83jZu4yWQ/4e9d7nZoRe6Fz1FENcGA8+IiPkAfTodkmZ0i6pqXRIbiZVDockxsWrWKs7iw/IwbICyakoksLKMtGGy3xtOCFNbuw9TU5p2df4Obr33nvlww8/9PfPE+sjARIgARIgARcCFDo5IUiABEiABAJGoHfv3vLKK68Y9eduLZcNT+RIVYXjyJ2c/pYWWk7lgjycBHycD3GNYuTkp5zJrdY/AWvhMvL043xSyYhCbdG5CjE6GdU1nCXOvmntpEeTNtI5pbl0TmkhXVJaSuPY+FqvMQW2UtlcsFe2Fu6VLQX7ZHthlpRW2TjeDWC+n9N5lJzd8URjDrz99tvyj3/8o9Y5wQ1IgARIgARIoK4EKHTWlRz3IwESIAESqJHApEmT5M477zS2QSxOxORkIYFAEEhoGicj7m+lqv7l1TzZt7IkEIeJ2jq1ReeBAwfk9NNPDxqH2267TaZOnSqHygvkXCV0VhcfhXBfhXNuX206aoF3SnyijGnZT6a1O07aJmX6bW58fmCj/OeP7+WPkmyfH3xw/KyPnxqwAJ9Pw5v2kDv7zzTmxurVq+WKK67w21xhRSRAAiRAAiRgJkChk/OBBEiABEjA7wRuuOEGmTnzyE3N1jfyZe8KuhP7HTQrNAgoofO+aqHzNQqd/p4afc7NkDYjkiW0QucztPALIwu/AekdZWKbwS6uyTXNu5d2fiX/t3+9FFaWy4jmPeXibmMkOa6x2OxV8tn+DXJs0y7SPbX1UVV8n/2rvL9nlWzK38PxD6Px99WyuHlCmjw+5FzJaJyixjgrK0vOOOMMf/9UsT4SIAESIAESEAqdnAQkQAIkQAJ+JfDyyy9Lnz59jDrX3H9I8n+1mZLJ6KQyfHUmlyEHf3BIaBorI+53iiSw6Ny7slj8US/Hxzk/w8Ki8/sjFp3uBmjuP2L83jVygz/5tEhIk6t7TZIhmZ1dqj1cXiif798o32Vvk+2F+5W78oIuo9Q2a3J2yh0b3zG2x/hc22uyjGs9QH227OBmeWDLR0oEG9asu0xqM0R6NHEVPb89vE2e2LZU8m0lRxkg+rN/qIvzJ3Dz57FjznMZ27POOkt27drl13UIKyMBEiABEohuAhQ6o3v82XsSIAES8BuBVq1auSQZsFc65LtbDkp5XpWvhh/cntk4LIdibJwaK80GJUpq23jpMC5Vzectr+ZJFlzXydEyx9oMxcLDopOu6y5KoR9jsFp1XZ7cdohc0GW0JMU1Vk0pq7LJysO/yBf7N8nG/N2qGpQhGZ3lrwPPUqcgwg4s/PElKa4qP3K9qVYSHxo8X/pWZ+Z++bdl8u4f3zu3cYj0SmsrZ7QfKiOa95K4mFj1MWJ5Prvjc1l2YDNj8IZg/P01/67sMUEmtBlsVHfrrbfKl19+6bf1CCsiARIgARKIbgIUOqN7/Nl7EiABEvALgaFDh8oTTzxh1FW42yY//PUgLeposRkQi9Vm/RIls0+CNOuXIKntGx01h7e8kif7vqFFpz8tWnuflyFtRyTL/v37Zfr06X753bBSye233y5Tpkxxxug0WXRa2Zfb+I9A68QMubrXRBmY0cmo9OtDv8hT2z9T4qO5tEpMlyeOPV9S4xOlwl4p16x9TX4rPuixMWmNkuTxY86Tlonp6vsr1rwsO4oOuGzbPKGJXNZ9nJzQvKfx+Q/ZO+QfWz9V1p0skUkAYQ+u6DnBaPyLL74o+GMhARIgARIggfoSoNBZX4LcnwRIgASinMDIkSPlwQcfNCjs/65ENr+cF/DkBlYtkIyGBTjZAtsTuOQXEDMhakLcbNo3odYzzsWiU2/N8a+XBZy26AyV0HmwvEDOQzIih0hMjIjDlHyd7wPLo1uTVnL/oLmSHOc893IqiuSRXz6VtXm/eRyPewbMkWObdlXbwh19+aHNNY5X3/R28tDgc9T22wqz5JqfXvW4/UktesvCHuMlo1Gy2vZAWb7cvP7fcrA8n/MhQs+HHqmtBa7surz55pvy2GOP1fobzw1IgARIgARIoCYCFDo5P0iABEiABOpMYNy4cXLPPfcY++/8sEB++6SwzvVxRxIAgUZwR++XKE37OYXNhPQ4j2BKD1VK9s/lkrO5TAp22eSkB5wx/ba8msus636eSn3Py1TJiEImdJbly3mrTMmIoHRC4dRPGPg+IDy6p7aSewedLcisjvLZ/vXy4o4vpdhW5vF4AzI6yP2D5qltP9q7Rp799f+cT0BqGZ+re06U8W0Gqf0gon6xf4PH+tMaJcoVPScqd3aUPFuJ3Lr+TdlVdDAg/ef8qlZQA3x+fTTqRomvDk/w4Ycfyr333uvnXzBWRwIkQAIkEE0EKHRG02izryRAAiTgRwJwJ4VbqS7b382XPz4vFofDITExMc5X7bqt37u/8nuna3eU84lrFCvp3RtJU4ibfROkCdzRzfHnqidZZaldcn+BsFkhhzeUSnmO3eCXkGlKRvRanuz92uS6HuV8/TG/Qm7RaQidfvwRY1U1Euia2koeGOy05MTv1ENbPpGvDv5c4z6PH3ueypyeV1EsC75/SioddkuUIaS+MuxSJajCFf78Vc9IaVWF133P6TxSzu40Qn2P7ZDoaLPKys4SqQTeHXGNpMQ7rYa/+OILl/VFpPaJ7SYBEiABEggNAQqdoeHOo5IACZBARBOYNWuWXH/99UYftv4rT/YsK47oPrHxwSWQ0tbpjg5hM6NngsQ1PlrZhEZS8FuF5Gwul+yfy9T/3nSTxKZxRtZ1WnT6fyy1RWdWVpacccYZ/j+AlxrvuOMOmTx5shzUQqe2LOPrER9+7bvvx1enJedcQ3j628/vyzeHtx2xzPTAf2TLPnJLX2f81ie3LZXFWetq3N6IQVDdblh0Ips7yn/3rJbnd/yvxv2ntDtWubLr8rfNH8g3B38JKBfDMpXzLyCc3zhhkTRt7Ewq9+2338q1114btN8aHogESIAESKDhEKDQ2XDGkj0hARIggaAQmD9/vixatMg41uZ/5sr+70tdLTm9WdDx8wbLqd/FmdK0T4JseDJb8nfYjupnfHKMNOvvtNjEa+M0ZxZl91KWUyXZG8uUSzqsN2HF6dUi0TSfGmfEmlzX82TfymJL+7lYIHN+ep2ffc7LkDYnJkuohE7EY7xg1TO1JYfn99Whck0hG5VxtC/vkUTomeMulGYJTVQyobs3/Ud+yt1VYz04R186/lJBIqLD5YUqnirOLV+Oi3Y+esx50qNJa6ly2GXed08o686a2n9i815yU9/TldszjnbdT6/L1oJ9Ph/X13Zye6fRfSA4vHT8JdImKVNdGtavXy+X3LN18wAAIABJREFUXHJJUNY2PAgJkAAJkEDDIUChs+GMJXtCAiRAAgEncNFFFwn+dNn4bI4cXOOacTfgjeABwpLAmBfaqXaZ47Rm9k5Q4ifEzbTOjT22u6rc4XRH31IuOT+XSfH+yjr1LyEzzhA6N7+SK1nfMBtznUB62anv+ZkhFzrPZ9Z1fw6p17ruHjBHhjbrpr6/fcNbsjbnt1qPO6XdMbKwx2lqu0d++US+2L+x1n08bYCs7vcNnqu+eu235fLW7m9rrWd0q35yQ59pajsI4pf/+JKUVJbXuh83CF8CTw29ULqktFQN3L59u5xzjjNZFQsJkAAJkAAJWCFAodMKJW5DAiRAAiSgrDhhzanL+sez5fDGMpIhAUVAC522Yrvk76iQzF4JEpfgIdCmON3Rszc7hc287d7j8PmClq7rvtDyfdtwEDqVRacp67ofPbVZbzVXuI6Paz3Q9wkSRnt8f3i7/GXTe+6e8XxvygkVCefRI8cskN5pbdXM2rdvn8yYMSOMZhmbQgIkQAIkEM4EKHSG8+iwbSRAAiQQJgQQjxNxOXVZ+9Bhyd1Ki5kwGZ6waIYWOj01pjy/Sg6vK1OxNmG5CXd0fxdadPqbqGt94SB00qIzsGPcK62t/OOYcwN7kCDV/sCWj2TZgZoTJwWpKTxMPQggTuygzE6qhry8PJkwYUI9auOuJEACJEAC0UKAQme0jDT7SQIkQAJ1JIDM6siwrsvqvx+Sgl0VzuBcungL1sXvnQSigM+Y552u6yjKHX0rsqND2CyT4qxKz8Hc/Dg/EjJMruuv5krWSpPrehTw9xgsz498VTKiE5ODbll15513yqRJk5RL8gXfP2PMMR0bUH/A986fmfrweHrohdI5pYUUV5arZEBW64MFaIvENCm0lcrHe9eoJtR3PGZ1HC6NY+Ml31Yin+5da7m+09sPVQmUsN953z2tYoz6oz317Q/3r/v8vGvALDm+WXc1jjabTUaOHFnH1Qx3IwESIAESiBYCFDqjZaTZTxIgARKoA4F77rlHxo0bZ+y56s8HpHCvTWIkRiV+8J6MgN9HG58xL7RX82TnxwXy20eFQZ8fjTPjZOQDbVQbkHV9L5IReU2Wwfnp6/zse0FTaXNC6ITO/WV5TqEzENlPApVVJYLqPbF5T7m9/0x1/jy17TMlLlrJNhMfEyf/GXmtEiU/379B/rHlU0v71TaOyKaOrOoY7j+telb2leRaqndy22Pk8p7OWKHP//qF/PeP1Zb2q609/N4PWa7qcT7c0ne6jGzZx1iLjBkzRoqLi+uwquEuJEACJEAC0UCAQmc0jDL7SAIkQAJ1IPDggw+6WE58e+sBKT1Ut0QxdTg8d4kwAtp1/bePC2XnRwVBbz1jdAYWed8LMkMudF74/bPVAroWqvnqFKzrxyFWYuTpoRdJx5TmkltRLOd9/7TY/n+2dSv1ImnRnwfMVpPvr5vel28Pb7W0X23tbpOUIS8Ou1TV+/LOZfLu799ZqjcuNlZeGb5QmjZOlZzyIpX9vcpu57zxwzyxMh9qG9f6fH9t7ykytvUA44du6tSpcujQocD+8LF2EiABEiCBiCRAoTMih42NJgESIIHAEnjiiSdk6NChxkG+vi5LyguqrBj40PAltIYvIePvatFZEPR2JDSNk5Put2rRScNAXw0jQ27RWVpt0RnYn76orP3EFkesOZ/culQW7/vJModFvSbIpLZDpNJeJbO+fsRwFbdcQQ0bPjfsYumQ3ExWZ++Quza8Y7nKSe2GyKKezliOT25bKov3Wu+P5YNww5AQWNjzNJnS7hjj2GeddZbs2rUrJG3hQUmABEiABMKXAIXO8B0btowESIAEQkLghRdekAEDjlhNLL9in1SWmQNyhqRZPGiYE6BFZ5gPUD2bpy069+7dKzNnOl2cg1HuuusumThxouwvzZMLVz17JBiBThutJXW+F5VW3EcesAV9euiflDXnofICueD7p8WOn3uLPF8/cZGynoQY+eeN7/p8/Jrae2XvSXJam0FSWlUhs79+pDosdLVEX0P74mLi5KVhl6q4oYjt+qdVz0mVvapOfHzlye1rHx8VS8Di/PLE84Jup8rMDsOMn58LLrhANm/eHIyfIx6DBEiABEggQghQ6IyQgWIzSYAESCAYBF5//XXp0aOH81AOkf9dukccOkE2synUPZtCNU/L2T0icPux1TE6c7eVy+ENZZL7S7kU7K44Mm0DPH+QjGjkg06Lzs2v5Mq+lcUcL6vZZCzMt37VMTpDJXRmQeg0JSMKxu9hNByjR5M28thx56muPr51iSzdt85yt837+moJauUg49oMlGt6T1abLlr9kuwsOmhlN7XNxLaD5YpeE9X/t617U37KpdWfZXgRsOH8LiNlbueTjJZeccUVsnr16ghoOZtIAiRAAiQQDAIUOoNBmccgARIggQgg8O6770qHDh1US5E1e9mivaZWM211wNOGBzptdoDr1xad5qleWWJXmdezN0P8LJWKfKjmZqdpvXX951dCZqycVJ2MCEJn1jfmRBX1rz/ax7/fhZnSeniyhFLovIhCp9+vJHM6nSDndj1Fqhx2mbniIbHB8tFigdh0drXYdM43T0hORZHFPa1t1i65qTw/7BK18bPb/08+3uPM6G6lNIqNk/dGXS9xMbHy3u/fyz93fGVlN24TQQRmdRwu53cbbbT4pptukuXLl0dQD9hUEiABEiCBQBGg0BkosqyXBEiABCKIwEcffSQtW7ZULa4otMuKa/dFUOvZ1HAgoC06a2pLcZZNsjeVKeEzd2u52G3+C4mQYMq6riw6XYTOcCAU2W3od2FTaRNSoTNXkIyIxb8E7hs8VwZmdpINeb/LzT/9y6fK7xwwS4Y37yH/j73zAI+i6vr4P7333gghtBQIIYTeu4hiAcECSFOKgIgIKDbsIKIiCCJFBMGGCoqKvALSQ0/oJYWE9N57vu/eyWw2DbLJttk953l4ls3M3Hvu796ZnTlzSkZJPiYeX6PQsU3deWff+bAzscShlCtYceW3ph7G9xPHFp2fghdOb1boWNpZGgQe8g7DrHbDZcouX74c+/btk4bypCURIAJEgAiojAAZOlWGlhomAkSACEiDwP79+2Fra8uVLU4vx7GlyXLldBobg+ghR9sbJqB/fMRiRDF7c5F2oRiOgWZw6GgGh/ZmMDSRj6GuIcbC25nhM/NqMfLulMmhVJwfM3Q27tFZd5YUb792C/p3PDN0Mo/OhIQEjB07Vm0Xt7feegsjR45EUlEWppOhU6ncTQ2N8cuARbzNb2P+w67YYwq1v6LrRATZeSMmP5WHlqtCWPj5SM8u+DX+NDbeOqBQF+N9e2NSmwH8mKePfY7sUnkvb4Waop21mMBwj86YX53igKn58ccf46efftJijUk1IkAEiAARUDUBMnSqmjC1TwSIABHQYgL//fcfTE1NuYYFiWU48WZKTZEAsVgAfQpFLIjDPTn0/8QDpjZGuLY9CwmHC2rxcggwh2NHMzgFmsPWT1hvdaWsgIW5FyPjcjHP8VmaW108pInczewN0W+lJ29WyNGZT/OmxHUrenRq0tA57YRcMaIGUzE0lqKA/t5Q6oUwJ3+8EzKenzMLz27D1RyWrkQ+tcS9uW3o+Tyvin4uMwbLLuyUe0GmXN4dbL1wPZfppli77LjV3Sbz8a28sgcHky8rND5F+6P9FZsfZfIa4BaAxUGPyH5WvvzyS3zzzTdafPdFqhEBIkAEiIAqCZChU5V0qW0iQASIgBYTOHr0KIyNjbmGubGliHivptBDXX81+i48/otCPOrzsGtnBhsfEySdKERFUWU9XgYmBhi8zosjzLxaAhbG7hRsDktXYQ3WlfyEMm70ZPtm3yhBhVyYe0P8Te8Ruk7z1fL1q3UenSoubiWz94kLUwf7m9ZuMB7z6cGrmo89vErh4l07+s6Hvakl/k2+hFVX9ip8vDqKs/3Q7yVYGZvh+9jj2BYjl79RB+dTHTxl12kt5NfDpR1YOgVRPvvsM+zcyQzwJESACBABIqBvBMjQqW8zTuMlAkSACAD4448/4OTkxFmwKtlnV6aRx2ITPQfJs7OqWZ6ShsbA4C+9+Zq7tTsHsftyeTtmdoZwCrbgoe6OAeYwtTFs8Bzl3p5XSpB5uQh5CeX11it5dDZvXpq6noM1HLqeWJSFGSfWowpVMIABfSqBw/KQ8ejm5I/beSmYe3qTwlz3DX6Vn6u775zC17f+p/DxTZ3HNtZu6O7cFq7mdnA0s+b2PJYXNLkoG6czbiE2P63R9TDIPQj9XAOw6da/uFuYSetGCeumqfOmif1CHHzxfuhTst+QZcuW4cABxVIe0E0iESACRIAISJ8AGTqlP4c0AiJABIiAQgR27NgBf39/fkz+3TKcfCtFFhAoNkQecC33gCMP0JplydaTvEfn7d05iPkzT7aDuN6MzAx4nk0Ty4aNneIBZfmVSI8q5qHu6ZeKUZ5fCfLorM1b2esvaLoj3HtYIj4+HuPGjVPomtOSnd9++22MGDEC3NDJcnQ2PbJamZGxOtnvyrCJCLTzRhQrRHRuh0K8rIzM8EP/l/jUsormP8edVOj4+82jqYExRniFYLRXGLwthZdyjUlCYQZ+TziLv5MuorSiXKl63E9P2q5wRgGVz0+4sz/e6vyEbLk8//zzuHjxYksuQ3QsESACRIAISIwAGTolNmGkLhEgAkSgJQTWrl2LsLAw3kRJTgWOvJyokw/wCqZyU/mDF+kDGBobNODRWTtlnrGlIQZ+LoS339iVjTv/y4NDOzM4Bppzb087/4bze+bFl/Ecs8wQx+TKN5lIPFJA86rElHnB05x4MSKNGToLM2XFiERPMfFaWP/FjODxSdsFAo3xWdd9Olpbu7bkJ6XZxxaUl+DNi9/jSk5CPf062/tiaadHebX1uhJfkA4DA4MGjZ+s2NC7UT/zXKM0//q9/ge6B2FR4MOy5fPEE0/gzp07zV6vdCARIAJEgAhIiwAZOqU1X6QtESACRKDZBN5//30MHjyYH19eWIlD88XiDmKTWph0S9+TjunQ+A1NgMHr5ELX/8ytNsHUrD9jSyMM/EwoKHTj+2zcOZAvt96rYGRuCMeOzOjJjJ9msHI3afB8uPJNdTEiHeJX80ZCM+drsKY9OgszMePkhmZf/+jA+gQ295oFNwt7jaFZc+1P/JV4oVb/fVw64NVOj8n+llmSj5/unMStvCQeYl9cUca3WRiZwt/GDe1tPfF4qx6wN7WSHfNO5E84mX5TY+OijrWDwEPe3TCz/TCZMqNHj0Z6erp2KEdaEAEiQASIgEoJkKFTpXipcSJABIiAdhB45ZVX8NhjwsNjZXkVDs27i8pSltOPitBS6KH6Qg+Hfu3D1yDLz8nydNZdf+ZORuj7kWDoFKq359/T49jU3ohXcncKEoyfprZG/NgrWzOReJQ8OpV5fgdPd9Jo6DrLr/jcyfXVKUUNUFVVxVK8NpJilLY3hc/3/RfAxsQC13Lv4mxGtNxyEXOgNnb6GcDQwAATWvfh59v5zJhanpk1uRkbPz6/rBgHki8iv6xENo8hjr74IPRp2Y/mweRLWHd9PworiuvMc+35tTExx9yOo9DXtaPs2MXntuNS9h1aHw2m7tWf8+PJ1n3xTJv+fF2UlZVh+PDhKCoq0o4bM9KCCBABIkAEVEaADJ0qQ0sNEwEiQAS0gwDLTzVlyhSZMkeXJKI4o5IsnGThVJ+Fs9qE0u9jT5jZGfHcmudWp9Xr37WrJTrPEvLxXViTjvTI4iavU1MbA/R6xwMmVoa4siULiceZNyhZ8pWVm0L06GThnywMVF2yfPlybpwQDJ3k0alM7rv6vcgNnXsSzmDDjX8UbvqXgYtgamiMH+NOYOvtQwofL3+Ai5kt1nSfyvUpqSjD6qt/4EjqVYXaHOwejLkdH+A65ZYVYW7EJqSX1OQCVqgx2llnCMxoNxSP+ITz8SQmJspe+urMAGkgRIAIEAEiUI8AGTppURABIkAEdJjA+PHjsWDBAtkIT72bgtzYUio+VG0+E8FQ8SX1FF8KnuoIj95W3Mvq1s/ZiP1LMEIw/lZeJgid7wJzRyNUVVTx1ArlxUKeuabMj5mjEfqtELxBWY7OuyxHZ7U05XhlF+/RtfaCZwgenRo1dPKq62S+Vpb5fl0PIUfn8dTrPLelou1u7j0b7hb2+F9SFFZd2avw8fL9fdj1GXRyaMXP2HXX/8LvCeea1d6D3mGY3WEEb+d0xm28eeH7ZrVD60y3zrMFgQ9hqEcnvi5YYSL2ApiECBABIkAEdJcAGTp1d25pZESACOg5AVapmFUsFuXC52m8UjUJEdAUAWsvE4S/6gYjU2biAIrSy7nXprWnCRw6msnUivkjF7d/zVFITTMHOUMnC10/VmPoVKgh2rlBAtzQ2V3Dhk7m0cms5GLMumjCaiyGnbYLr3Qa4fN2l/Ho5uTPQ9cXnv6m/n734bcibBKC7L156Pqy8zsVPl40pYU7t8VbIYKXMG/rwi5hnuv0b2FsBg+eU9QASYWZKOL5OuuP7/2uTyPEwZe399r573AhK67hHAe0Pu65Puryr7eOJMbvjZBx6OHcjq+LAwcOYNmyZXS1JwJEgAgQAR0lQIZOHZ1YGhYRIAL6TaBnz5749NNPZRAub6lt+JHZCcQ96ri80fbq52ziIxBQ4vqw9zdDl7nOMLE2bPAkZV6ezNuT2zkU4G9ma4T+qwSPzrrrXZn6cxzVuSEV0U+uCLgkj++kDYbOE+tlyOuWTqu7mGi7cNo2JozP/IBRGOHZBazgz8Sjn9fatSn8Xu30KPq6BiAuPw2zT21U+HhRv3e6TEBXpzYoLC/B8yc3cH3k+zcyMMTUdoPxiE/3Wn38HHcSW28fRGWtiwXgaGaNjb1mwdzIBBHpt/D2xR/qYWjK+O7Hj7bfe31pI58VYRMRZC/kit65cyc+++wz/b5ZpNETASJABHSUABk6dXRiaVhEgAjoL4GOHTti06ZNMDISCrPc/CkbcX9TnjL9XRHaN3KWp9P/MTt49q6plJx/tww3f8xGxuXmex13W+wKSzcTnPkwBYWp5do3cAlrpCmPznfeeQfDhg1DQmEGnj/xVZNztiorN6kut/OkXz8806YfX5UP/u99hZMCPNd+GMb4hPN8mE/+t1rh45kp1sLIBD8NfJnr8NfdC1hzbV+9dkTP04ZOn1PpN7H84k/11sWLgQ9imEdnlFaWY/zh1SitZN6figbn0/66uP7X9ZwBXysXvpy+/PJLfPPNNxK+MpPqRIAIEAEi0BABMnTSuiACRIAI6BABDw8PbN68GQ4ODnxULAT41i/Z9IBHD7hkIKLsji26DnR6Tghdj4uLA8v9qy6pbehkoevCMMQIdvrefB4jvEIwP+BBPpXzTm3G7fxkhfiOa90TU9oO5sePOvA+91RWdD462nphVfhk3sa663/jj/izteaXGVKZQZUJq6LOjKFMRnp2QXB1Ts/11/djT/yZWv0/7B2O5zsIx714egtu5CQ1Sz9Fx0P7N389Nmf9NIe3kaEhtvSZAyczG74+Vq1ahR9//FFdlzTqhwgQASJABNRAgAydaoBMXRABIkAE1EHAwsICW7duha+vkJss7p883Pwhm8w7LTLv6KI/C/k1kZ+W4uta9OjUuKFTHRdTPenDz9oVX/SYzkf7bfRh7Io5ptDIQx398G7ok/yYhWe+wbWcuwodz3bu7xaIxcGP8ONePrMNV3MSarWxqttkdLTzQkx+Kl449XWtbUx3NobL2fF45ey3tbax8GQWpszkg6hfcFTBCu4KD4QOkBQBWxNLbO07B2aGJlzv5cuXY98+5k1MQgSIABEgArpAgAydujCLNAYiQASIAICNGzeiUyehqmjCoXxc3Z5JJj7y5FSqJ6edvxkvHGTuZAxLV2MYGhsg704pKkqrUFFaiYoSVH9WIed2CcqLmPud4vWLzeyNYe5giILkCpQXVdA61oJ1rHGPzgIWur6BrvVKJrC5zxy4WdhxA+PLp7cp3Povg1+BqaExvo85hm23Dyt8/OO+PXn+TSaPHVyJEl5gqEZ2D1oEMyMT7I47hU03/1dr27R2Q/CYbw/klxVj/OFPam2zNDbDjwMX8r+x49jxJERAnoCnpSM29p4p+9OSJUtw6NAhgkQEiAARIAI6QIAMnTowiTQEIkAEiAALverTpw8HkXi8AFe2ZDbDvESefuTp17BZ0rWLBfwetIVta1OFTraK4iokRRRwz+Lykqr7mutaj7SBV19rWLoZy/pJPV+E6N9ykHe37L7H0/w1x6zctPM+mIWuh2swdJ0ZOlnV9fq1seqtyTq1s2h7HQLyfGa0G4pHWglFfib8txp5ZUV1a3fdkx+rls6qpst7XCrCf6RXF8ztOIr3wQoisUJE8sd/3XsWPCwccCApEquv/F5r/hcEjsZQj85ILMrCjONfyvRkxzua2WBb37n8b59f3Ye/E4WQd1o/9WrL6fX50d7WA6vDp8gYzJs3DxEREQr9ztHORIAIEAEioH0EyNCpfXNCGhEBIkAEFCLw1ltvYeTIkfyY5NOFiNqQrtDxtDMRaIyAc2cLtHvcHtZeQnifvBRnlnNPTiv3+tsa2vfMylQUpTVcIMixozkCJzvCwqXGwFm3jUubMpB0ooAmS0MEOj3vzA2dsbGxmDBhgtq0ePfddzF06FDEF6RjJhUjapaH9L1M2cEOPvioOsR7xaXfcDj5kkIe1KN9wjCrwwi+Hp49+gXSinMUOr6LY2u81/Upfvzis9txKSuu1vFLWWV3twAUVZTyPKKJhRl8u6elAz7vMQ0WRqb4L+UKPor6pdZxIY6+eL/r07zdpWd3IDIrViG9VPfKQHEP96a9iqB2m8sp1LEN3u0qpGAoKyvDrFmzcOkSOw9IiAARIAJEQKoEyNAp1ZkjvYkAESACAF566SU88cQTnEXahSJcWJteU6VDrNZBn+BVKIhDkzlYeZqiw3h7OAWZy86z0twKJPxXgLQLhciNK6vF09jKCEamgJGpIYxMDWBkZghTW0M4d7KAVz+hsnr2zRKcXpFa6zhTO2N0eMIO7j1qqq+XZFUg6WQBcqJL4NLFEp59arad/zwN6ZFFTR4Hzbvy1n3n55zgplFDZwZmUui6Sn73dg1YABsTi2aFr7tZ2GNzn9lcr3XX/sIfCecU0tHK2Aw/VIeYfxd9BDuij9Q6nnlzru05nYevM0kqyuKf7O9MmAF0zsmNSCliBtYameQ/AOP9hCiHsQc/5vuREIHGCPRzC8CSTo/yzYmJiVi4cCFiYmIIGBEgAkSACEiUABk6JTpxpDYRIAJEYPr06WD/mGRcKca51cyIRFyIQPMJmFgbwn+MPXwGWcsaKUovx61fcpB8qnnelF79rLm3JhO2RjMuF/P/+wyxQdtH7GBsYSjrK/r3HMTuy+WeoqKwnKDdXnED040dy9c5idoJdH7eWcOGTvLobK7H2v2Om+g/EBOqjYKvn9+JcxnMwNN0D8Gves+Cl6UjzmTcxpvndynsOflWlwkId/ZHWnEunj26pt7xwQ6+WBj0EFzN7Wqt+9TiHHx86TdczmYFjGrru63fXF5V+0Tadbx78WeFxnM/XrRdN5OEjPTqirkBD/A1du3aNSxevBgpKSlqv9ZSh0SACBABItByAmTobDlDaoEIEAEioHYCzIuTeXMyYZ5yF9dnoDSnXPB0Ex/4RA9G+i48OBOPRteHgaEBWg22RpuH7GBsKRgeK8urEPtnHmL25aCSRZy3gN+wja14m9e/z0b2jWIETXGCtXdNyHtaZBGu7chCcSYrPFRtsJDrr91j9mj9gC2qKoH/Ft1FaW5li/Sh9aD4+aB5j850zDrxlQLmNzJHNdUcZWlkiq39XoCVcY0Htyp/1JiBcu6pTSgoK+bzOcyzM14MHM27fOXMt7iSHd/gPA9yD0JXJ39UVlXifGYMDidfbnC/EAdfvB8mhK1/fHkPDiVdonWjsPlZP88fVhxrSnVxrHPnznFjZ15enipPB2qbCBABIkAEVECADJ0qgEpNEgEiQARUSYDl42R5OZnkxpXi4vp0FKeV04McPcg1u1hPl1nOcA2zlC1b5jl5ZXumUtaVoZkBhqz14W2zsHQzByNZPyxn59Udmci4JBg8GjPMePe1RuCzglfoibeTkR9fSutdzetdzNHJwjmffFLIZ6cOee+99zBkyBDcKUjHrONi1fW65W7oe213fsV5sOrl09oPUceU8j7mndyE23nJ/P/WJhb4fqDw4u5cRjReP8e8QuXDExQbzwdhz6Czoy9vb+zBlSgqZ5Xcm99e/fI9iulDx0uL1+S2g/CEX2++fo4cOQJWjb2igr2EIyECRIAIEAGpECBDp1RmivQkAkSACAAIDw8Hq7BuamqK/MQyRG5IR8HdMv10vWh6ZCXxuY9rFwsNd2hvhpLsClzflYWUs4WKRK7ek69nbyvuwSkvlWVViN6bg5g/c5vUT/vxDvAdZsOb+HdOvBDaTvOv1nXNQ9e7WfK8dZoydM6W9+gU578xgy9tF9ZHE/lYGpthZbdJ8LV24cfsjD6KKgVyoYzw6sJDxZnsijmKSuaR3Ygwj85/7kbW0u+FgFFgFdiZvHF+F86mRyukvzjd3Zzb4q0uQt7qvfFnsP76/oZfoND6aBZf2WVXx/nN7jgSo7y7Cuto716wFy4kRIAIEAEiIB0CZOiUzlyRpkSACOg5AW9vb3zyySdo1UoIAxaFeXSmnilswO5TBQMY3MMeRNuJj7A+LByNuEfn3cP5KC9l64LZEVu2PoytDODR0xqtR9jC3LHGizM5ohA3fshCcXZ5k9Ynq8Te83V3HlKfdb0Ep1emKEW/lo5P347vPFPzhk7y6BSv+qrxkBvpHYq5AaN4Jz/HnsTmm/+r7vD+/T3k0w0zOw7n+6+IEqu3N11fO1MLfN0PTEJhAAAgAElEQVRnNpjBNbEwC88f/1LOWHr//tkVy9DAABt6z+IV2YvKS3m+z/wylhO4acfX/KrS/vrqActmflr7YXjUt3ut+6wNGzZgy5Yten4XSsMnAkSACEiHABk6pTNXpCkRIAJ6TMDY2JgbObt3F26+d+3ahQkTJsiIMO+427/lqNXDizzq1Bw7rEUejK5dLRA8zRlGZtUuY004NwsSy3g4fPaNkiavU++B1mj3uL2sYNG5z1KREVXc5OObHcvf1OSGerSfxj0689Mx++RX9VK4iqlcG0shS9uF1LxN4WNoaIB3Qiegi6MfP6NXXd6DfxMvNel4IwMjsAJAdqaWiMtPw+wTG2sd15T+H2/dA1PbCeHz224dwg+xx2V6N+X4p/z74uk2/fnxX10/gD3xEQod31CKa1o/TV8/UufnZeWIae2GoIdLO76GkpOTeQX2rl0Fz06WMuivv/5qwq8d7UIEiAARIAKaJkCGTk3PAPVPBIgAEWgCgVdffRUPP/ww3/P111/HP//8g0ceeYTnjhIl5UwhLm5Io8rrTeBJu7SMgP/D9vB/uHYF5Hu1mB5VhKhN6SjLr2xSx3ZtzBDwtCNsfU1l+9/6NRusKjuJZgiEzHThoevR0dF46qmn1KbE+++/j8GDB+NOfhovRkSiWgJWxmZY2+s5uJjboryqEkt5cSBW1fz+Mq51bzzbbhDf8a3z3+N0+q37HyS3h5GBIT7rMRV+Nm6oqKrE/FObEZPXtKrXftau+KznNLA2YvJTMffk16i6R/i8QorRzjpPIMzZH9PbD0UrK2c+1lOnToFde+zt7fmnl5cX8vPzeRHIyMhInedBAyQCRIAISJ0AGTqlPoOkPxEgAjpPYMqUKXj++ef5OLdv344vvvhCNuaQkBDuZeDh4cH/VpBUhsj16ci/WyZzuBR3lkupxf9E32UpyoiHguvB1NYIHr2sYCzn0VlvPVWB5/wsTClD1o2SJq03U2tDtBtrD6++1rI1XlFShavfZiLxZIGYcpDmS8H5Usb5Loaua8rQybwE55zYKJdSQUytQJ9CCg7lcfC1csHqHlNgZmSCvLIivHRqKxKLMqtTTTTej4WRGb7pPxfMWHo1OwGLTm9TWK9W1s5Y1+s5fo6Lxu37jc/M0ARrek2Hl6VQsGzm8Q2IL0i/r773a5e2K3ddaSvPh33CeSEuY0MhxcoPP/zAI2hE6d+/Pzd2ssiaGzduYOHChUhLS9P5e08aIBEgAkRAygTI0Cnl2SPdiQAR0HkCDzzwAN58800+zrNnz2LOnDn1xmxnZ8f36d1bqBLKJHJDGpJPF+o8HxqgbhAwMAR8Btmg7Rh7nouTSxVw92g+bvyc1WRPUN2goZ2jCJnlArcwzXl0CuHQNaHrlDpDtakz+rh2xKshj/PFmFNayD00b+Qm3rcI2DP+A/Bkm778uFdOb8PlrHiFU02Mb9MHk9oO5G3svcMKCv19z35nBYzAaJ9ufP8tN//FT7En7qsnrR/Vrh8p8DUyNMS09kMxplW47KK7YsUK7N69u95FeNy4cdzAyeTw4cNYvHixdl6oSSsiQASIABHgBMjQSQuBCBABIqClBEJDQ7lXgYWFBUpLS8G8Cu4l8+bNqxVSentvDqJ/yxGeN+RytNXkHJMrNkPb6+VyY2GPsmJFxEdlfOzamiHoWUdYuZvIlndefCkub81AXly1ZzLxVxn/pl4fuEenhg2dzKOTLFjqS9Y73q8vJrYdIDsv373wE06mXb+nhczWxAJb+r3AvUFv5iZhwanNzbKofdL9WbS38+R9f3xpDw4lRTXYzmCPYLwULKR1uZ6TiIURrGCMHiXPlYJFUQvnw5vl42w/FOHObfnauXv3LvfaZC+UGxP2onnixIl8886dO/HZZ59p6d0jqUUEiAARIAJk6KQ1QASIABHQQgIsFH3VqlVo06YN1+7RRx9FUlLSfTVleTxZPk9RUs4Wcu/OqqalRrxv+7QDEVAWATM7I3QY7wD37layJlkOT+bByTw5+fM7idYQED06b9++jaefflpten3wwQcYNGiQUODmOOXoVBv46o6Ge4VgbuCDvKI5e/mz8foB/HYn4p5qjPOrydW59eZB/BhzXGG1Hc1ssK73DNiYWKCssgILI7bidm5yrXb8bdzxSc8pMDYw5F6nL5zYiMySfIX7ogP0i0B3l7bcyOlt5cQHfuzYMW7kzMjIuC+I5cuXY/jw4Xw/9iKahbmTEAEiQASIgPYRIEOn9s0JaUQEiICeEzAwMOBGTjEUnYVIsVCppkqnTp143k6WPJ8Jy9t5keftLJU1IebKqmlT9IAR/kLbhdxkxEckoLz1wcLUWw+3Q5uH7GRV25khPuFwHm7uzkZ5USWtv+qci9q0/kJmCR6dmjJ0xuan4QW50PXGqnCLDm60XfDkVwaPLk5+eC1kLCyMheJgFzNj8fnlP5BSnN1g+6x6++oeU8EMkeWVFZh1YgMSC7IU1qeTYyu8H/YMN7JmluTxHK15pUXcYdPWxBJf9JoBRzNrVFZVcUPoTbnQepp/5c0/460rPMe06s6NnGxNMfnuu+/w+eefN/X2CpaWlli9ejVYfnQmL7/8Mo4ePdrk42lHIkAEiAARUA8BMnSqhzP1QgSIABFoMgGWI0oMU9+xYwfWrFnT5GPFHW1sbHjezr59hVxpTCI3pCP5dIHCbdEBREBZBBw6mCNokhMs3YxlTeZEl/Aw9fzEMmV1Q+2ogICmPTpj81Mx5zgLXSfRBAFfaxe8F/YUHMyEQmHMy3J33El8H30MJRX1z122PysQxKqg38hJxEuntjTLSfuhVuGY2VHwoGMenUvPbIehgSE+DH8Gra1d+d/XXf0Lf8Q3HnKsCV7Up3YRMDE04lXVR7cScrkyYd7iv/32m8KK+vn5cWOnu7s7UlJSeCV29gKIhAgQASJABLSHABk6tWcuSBMiQASIAJYtW4bRo0dzEpGRkXjuOaH6bHPlhRdewDPPPCM7PHpvDm79lt3c5ug4HSVg420KlxALFKaWcw/gvIQa719lDNnCyRjtxjrAPdxS1lxJTgVu/pyNxOMUaqoMxqpuI2S2C9y6atKjMxUvkKFT1dN8z/ZZGPmkdgMx0isULPKASXpxLjbdOIAjyVfrHftM2wGYUF2YiO3zS+ypZuk/L+hBDPfqwo9NKcrh3ngu5rb8++/xZ7D+6t/NapcO0g8CraxdeFX1MGd/PuC4uDgeqn7x4sVmA+jZsyc3drLz4Pz589zYWVRU1Oz26EAiQASIABFQLgEydCqXJ7VGBIgAEWg2gVatWtXK98RupJUhzHDKDKiipJxjeTvTUVleyW/SWYg2D1VnxXfou17y6LXME7athbBUUVhBINHoybwtmfGzOL1CIT6swFCrwTZoNUQwSogS82cubu/NQmUpi3yl9SeF80/06Lx161atlyfKuEbdq40PP/wQAwcORGxeKg9drqm9UlVdZU2sPUPfhapzqufhb+eOOQEj0cFOSI/ChBk8T6TewNn02zidfksW6/xl7+fRytqZ7zPj6Doewi7UplFsvl4LeRy93TrWWipHU67igwu7m9Weov3T/orNl7bw6unSHtM7DIWHpQNfO//99x83cmZnt/yF75gxY7B06VLe7r59+8Dyd5IQASJABIiAdhAgQ6d2zANpQQSIABHAyZMnOYXKykrMnz8fp0+fVhqVoKAgnrfTx8eHt1mQXJ23U8mee0pTmBpSK4F2j9nDb5TdffusKKlCflIZz/ean1D9ebcMzDuTibmjMaw8TGDlbgzXLpZwDDCv1Wbm1WJc2Z6BwpTy+/ZFO2gXgS6zXeDa1RKaNHSyYjMk2kOAeVlOaT+YFwySl9LKclzJisfdwkxYGZthoEcw33w95y4Wntra7AGs6D4JgfbCbxjLE/ramR3NbosO1H0Cj/r2wLQOQ2UD3bZtG9atW6fUgbOom6lTp/I2z507h9mzZyu1fWqMCBABIkAEmkeADJ3N40ZHEQEiQASUSoAlw+/evTtvk4VDff/990ptnzVmZWXF83aK+T/Z3yK/SkdSRL6s+ItYhIg+5TxdRY9DHf80NAVsvMxg6W4MKzcTWHkyg6UJrD1NWrwWmXdo9L4cpJwurPHg1HGeMk9VHRmnGLquKUNnTF5N6LpQY0d0Xax26KPv1a6c6uVhamiMcJe26OseAOY9Z2pUk3+3oQvHhmv7sTfudLPmz8rYHHODHuSzz4ohFZYLKTZoPdD5IH89MDcywbQOQzDKJ4yvj/Lycp6P848//mjxb1lDDWzcuBGsCCSTadOm4fLlyyrphxolAkSACBCBphMgQ2fTWdGeRIAIEAGVEHjqqacwb9483jZLjM9uyFUpzONg0qRJsi6if8/BrV9bHsalSp2pbc0RYNGwFs6ip6YJLN1NZF6bpjZGjSpWWVaF5NOFiD+Yh5yYEs0NgHpWCgFNe3QyQ+dc8uhUylyqqhFm9Ozh2h793ALgZ+MmCxeW72//3QvcSElCBFRBoLWNK6+qHurkx5uPjo7moeqXLl1SRXe8TQsLC+zatQtubm78O3uZXFqq3DzXKlOeGiYCRIAI6CgBMnTq6MTSsIgAEZAGgbCwMKxdu5YrGxUVhblz56K4uFjlyo8aNQpvvPGGrB+et/OrNFSWV8nleJO5yoguM/QpuA4Rh2oOxpaG3OOTFRtiYevlxZW8oFFxRjlPj1DtakWfOrBuusx25cWI1O3R+dFHH2HAgAGIyUuRFSMSPc7FCxh9FzzQtZGHq4Ud3C0c4G5pz0Pc/0u6jPTiPK3VlzGk9aS96+le88NyuLJ8nG4W9vxU+Pfff7mRMz9f9QXvgoOD8dlnn/HIGebRyTw7SYgAESACREBzBMjQqTn21DMRIAJ6TsDV1RV79uzhFAoKCrhXpzpDngICAnjeTl9fX0GH5DJErk+Xq7hdExoqTBV9Fyx2ohAP4qE/66HLHBe4hlri5s2bmDhxotqu3vKGzrnHv1Zbv9QRESAC0iHwuF8vni9WlC1btmDDhg1qHcAjjzyCJUuW8D6//vpr/o+ECBABIkAENEOADJ2a4U69EgEiQATw5ZdfIjQ0lJNgXgei0VOdaCwtLblnJ6tqLErkxjQknSoguybZMcmOqT92zPue76GzXXkxIs0aOjdWv24Rc+iKatN3IScs8RAu27Qe9GU9mBubYnqHYRjpLdxLsYgYlv7n77//VuetlKyvhQsXYty4cfz7okWLcOTIEY3oQZ0SASJABPSdABk69X0F0PiJABHQCIFZs2Zh8uTJvG9WeIgVINKkzJw5E88++6xMheg/cnDrlyyK0abYa4rVp1wF/DqgaY/O6LwUzCOPTk3+TFDfRECrCLSxdeOh6p0dW3O9bty4wV8aX7t2TWN6WltbY8WKFejatSvXYcKECYiNjdWYPtQxESACREBfCZChU19nnsZNBIiAxgiMHj0ay5Yt4/2fPn2a5+XUBhk5ciSvym7Aqs8ASD1fCObdWVFSRTkWdSDHItnryG7fErt96BxXjYauc0PnMdGjk1LlUqpg+lnS55+lPu4BmN5xGFzMbfn9yj///MONnEVFRRq/nercuTM+/vhj2Nra8nREM2bMQGVlpcb1IgWIABEgAvpEgAyd+jTbNFYiQAQ0ToDdAH/11Vdcj4yMDDDPzjt37mhcL1GBDh068Lydfn5CxdLClDJcWJ+G/PjSBu1k4nGNPXDRdoEA8WnYMEXrQzrro0u1oZN5TU2aNElt1yzmHcWqGNd4dJKJj0x8+mzio/U/rk0fTG43SHYN2rhxIzZt2qS2a1JTOpLP1/nTTz9xwycJESACRIAIqI8AGTrVx5p6IgJEQM8J2Nvb8xB1VgSIydKlS3Hw4EGto2JhYYHXX38dgwfXJPbneTtPFtDzNT1fkyudntoZRI9OjRk6c5Nrha5TCl1KoUspdGtuH/ThfLA2Nse0jkMx3LsLHzgr4sjycR44cEDr7qOYQvL5Otm9H0tTREIEiAARIALqIUCGTvVwpl6IABEgAli+fDmGDx/OSUihIudzzz2HqVOnymaO5e28yfN21tg7xY2i/Y++CwSIh2APpfWgO+uhywuucO1iyfPgacSjkxk6T2wCqlgqDQP6JA60DvToPGhr685D1YMdWvGL6tWrV/Hee+/h1q1bWnt3aWdnx8Ppw8LCuI4vvfQSjh8/rrX6kmJEgAgQAV0iQIZOXZpNGgsRIAJaS2D69Olg/5gwL07mzSkFYYZZlrfTyMiIqyvk7UxFRSmrUXMP1zbxAayxoG3aTvxo/TSe1EALz4/QuZo1dN7OTcZ8uWJEjV19xOsqbW/YAZ/4CARofUhnfQzwCOKenE5mNnzu/vzzT25ALCsr0/rbKFaUiBlkHRwckJCQgHnz5iExMVHr9SYFiQARIAJSJ0CGTqnPIOlPBIiA1hPo0aMHPvvsM5mev//+Oz7//HPk5uZqve5MwXbt2vG8nf7+/lzfwlQhb2feHWbtJCECREAfCIRWe3Rev34dkydPVtuQV65ciX79+qG2obOuz3RddWh7bZ9q4lObAK0PqayP8f59MbHdQNn0rV+/Hlu3blXb9aelHY0dOxYvv/yyrJm///6bvzwmIQJEgAgQAdUSIEOnavlS60SACOg5AUtLS3zxxRcIDAysReLChQvc2HnlyhVJEDI3N+d5O4cMGSLTl+ftPJVf7RojhpKKrjL0XQixJR6C6xStB6mvB60xdOppjtRGXRCJB+WO1sHc0TbGFpgWMBRDvUL4PUdOTg7Px3no0CFJ3DMxJRctWoTHH3+c61tRWQojQ1P+f1aYiBUoIiECRIAIEAHVESBDp+rYUstEgAgQASxYsADjx4/nJHK/jYSxhw0shwoVzdPT07mxc//+/ZIhJR+Cz5SO3peDm7uFvJ0kRIAI6C4BrTF0csTkkScVj7yGzwiaP5o/+SzOtVdJBzsvHqoe6ODDN0RFRfFQ9ZiYGElcYB0dHXm4emhoKNc3qzAWp+M2o3ebF2Bt5oq8vDzMmTOH5zsmIQJEgAgQAdUQIEOnarhSq0SACBAB7v3IbnaZFJ9PRtaaCP6AbjXUDzZjA2BgKuS9/Oqrr7B582bJEBs6dCgPvTIxMeE6p14oRNTGNJQVV9bLyCkOqjGHE9ouECA+DefMo/WhPesjdK4bL0akudD1JMw/tknuOqkPdaaprnjNhNN8C78Uougmj4GewbzokL2ZFR8oS/XD7qOqeE5n7Zdu3bpxfVkhIiZxmSdwOm4Tsgvj4GLTEWM6r+F/Z0WJWHEiEiJABIgAEVANATJ0qoYrtUoEiICeE3B1dcXatWvh4+ODqvJKpM79C5UlFTyCl4UgmnVxg83jATD2EpLr79u3j+fxZOFZUpC2bdtyYyfL38mkMLUcFzekIDeOFQegWEqKpdTBWEo9X9dd57rCJcQS165dw7PPPqu2yxQL8+zbty9u5SbhxeOs6vo93gzQsiM+tD4k+/PzZLt+eLrtANm1haX92b59u9quNS3taNy4cVi4cKGsmUuJu7mRs6KqTHZedvWZCPaPidTyjbaUDx1PBIgAEVAnATJ0qpM29UUEiIDeEGD5LB988EE+XubJWXw+pZ4B0NjTGjZjA2HexY3vFxkZyY2dly9flgQnMzMzLFu2DMOGDZPpG/l1GhJP5NcLLK0bqEjfawcuEg/iIe+vpI3rIXSeG1w1aejMqTZ0yq42uunRVnPxp/HpgwcjzTdgZ2qF6R2HYpBXJ44jIyMDH374IY4cOSKJeyGm5OLFi/Hoo49yfcsqiriB80rSbw3qz7w6mXcnExbCfvbsWcmMkxQlAkSACEiFABk6pTJTpCcRIAKSIfDII49gyZIlXN/CQ3HI2RZZU4tFrMlS/WloagjrxwNgNawN3z8zM5MbO1llTqnI1KlT8dxzz8nUjdmXjRu7s6sNu+KftdF0o+2mJdKv5hyg9aNpU7DGPTpzkrDg+KZaDp11ry51HTppu0CAUmNQaoyGHF214fwIsPfmRYc62ntzdVihRhb6HR8fL4lbIGdnZ65vSIhQNCmzIBqn72xCfObpRk88WwtPPNFVqBzPXnC/8MILKC0tlcR4SUkiQASIgFQIkKFTKjNFehIBIiAJAv7+/rzKuoODAyoyipC66J8m6S3k7QyU5e3cuHEjNm2Sz0fXpGY0ttPgwYN5KDvz8mTC8nYy787yokqN6UQdEwEioDwCYfPcNBu6Lnp0slx9LAcIfRIHWgeSPg8Ge3fm+ThtTS35herXX3/lnpxSkfDwcF4kycZGSEEUm3GUe3LmFCXIXsiIY6nrn93RfTT6+s/nm3fs2IE1a4TcnSREgAgQASKgHAJk6FQOR2qFCBABIsAJrFixAv379+f/z/jgGEpvZgpkmuCQZtbZDbZja/J2/vnnn7wqe1aWNKqaMyPvG2+8gQ4dOvAhF6aVI3JDKrJjS4Thi/YJEQd9F+w1xIPWhwTOj65zBUPn1atXMWXKFLVd8VetWoU+ffrgZrVHZxMvp/y8EqUJl1/an3jReqkmoI7z5al2A/Bk234y5iySZefOnWq7rrS0o/Hjx2PBggWyZiLv/siNnFVVTX+5OyzgLfg69uZtsCigQ4cOtVQtOp4IEAEiQATE37Lg4GBplLGjKSMCRIAIaDmBiRMn8nxLTPJ+u478364rrLGxhw1sxgXAvIs7PzYqKoobO9mnFMTU1BSvvfYaRowYUfMAUJ23s8akJ26iHHSUg073qwjXnLfSXu9h893g0lmThs5ELDi2WUiJIXryiW+Q6LvwJol40PrQ8vPDwcwK0wOGYYBnML80pqam4oMPPsCJEyekcIvDdVy6dCnGjBnD/19aXiDk40zeCwO5JBFVqLrvdytTJ0zoth2GBsaIiYnhIewsPykJESACRIAItJwAeXS2nCG1QASIABFAly5deMi6sbExyqKzkP7e0QZcGOsmS6vr0li9HYDthCBZ3k7m0cmMnczDUyrCqjLPnDlTpm7Mnzm4/nNmo7niqFgyFUumYsnaXSy5Kwtd16ihMwkv1cnRSdcNum7QdUO7rxvy8xPs4IOpAcPQ3s6T3xucOXOGh34nJiZK4tbGxcWF69upk1A0KT3/Jk7Hbcbd7OYXE/Jz7o8hHZbx9vbs2cPbJyECRIAIEIGWEyBDZ8sZUgtEgAjoOQFDQ0OsXbsWoaGhnETa24dRHpdTq2hGcx7ILYf4wZbl7TQz4u2ynJ0sd6dUZODAgTxvp4WFBVc59WIhojaloqyg6aFdUhkr6UkEdJ1A2Hx3DRs6mUendPIW6/p6oPERAUUIDPUOwYyA4bAyMeeH/fzzz1i5cqUiTWh03x49evCiQ9bW1lyP6PT/cDp2E3KLE+t5mBsYGKCKe1hXSx2P87rb+7Z9EQHuD/Kd3333Xfz+++8aHSt1TgSIABHQBQJk6NSFWaQxEAEioFECs2bNwuTJk7kOud9dQsGB6KYl5WxCVjhZ3k5vW94+q8bOclmx6uxSkDZt2uD1119HQEAAV5fl7by4IRU5sSXkikSuSNJxRWrOmwodm19ejKizJa5cuYKpU6eq7fLzySefoHfv3riZk4iXjm2GGBJKn0JoLHEgDtq+Dia1H4Qn2vaVXTNY3t0ff/xRbdeQlnb05JNPYv58oXAQk4sJ3/NwdWWJqZEVHgvdAGszV6Snp/MUSHFxccpqntohAkSACOglATJ06uW006CJABFQFoG+ffvi448/5s0Vn09G1pqIFnty1rWPGHlYc89O81Ahb+fly5e5sTMyMlJZw1BpOyYmJnj11VfxwAMPyPqJ2pSGu8fzVNovNU4EiIDyCIgenZoydN7ghk7lGReUR4ZaIgJEoCECzua2mBYwFP08gvhmFqLOqqpHRERIBhjLOf7QQw9xfUvKcxERuxnXk/fxFwwNv6kT/6rY9laO3TEi8F3ez7///svvmUiIABEgAkSg+QTI0Nl8dnQkESACek7Azs6O5+Vs164dqsorkf7mIZQn5VdTqVu3tC4sxbfzvJ3D/XlDOTk53Ni5b98+yczCpEmTMHv2bJm+MX9m4/rPWVR2nMquVz8Z1s1ZS9+Fojvi87RmeWjao/NGdiIWHmfFiASpW+yjbrEz2l67GArxqV0MjNaHatdHsGMrTA8YDn874QXtyZMnef5JVnxICuLm5sZD1YODhaJJafnXeah6Ys4Flakf7jsVId4TePtSq0KvMijUMBEgAkSgmQTI0NlMcHQYESACROCVV17BY489xkFkb72IwsNxKi+ibTW0dt7OzZs346uvvpLMZPTv35/n7bSyshIeHiILcXFTGsrzK5TuCatjkcPEpxH/GZpn9WQACHvRHS6dNBe6zgydMo/Ouu+J6LtgxxSFeBAPDa6H4a1CeT5OC2NTviK///57rF69WjL3Kb169eJGTktLS67z7bRDiIj9GvklzEirul8cQwMTPNT5E7jadERxcTGvwn7p0iXJcCNFiQARIALaRIAMndo0G6QLESACkiHAwrCZwY5J4bF45Gw6r8Lb39qGjLp5O/fv38+rsrPcTlKQ1q1b87ydQUFCOFtRejkufpWK7NvFcg/qzJOtoWT+1bvIkvvTd06AeNB6UfH5EjbfTSOGTmYgYYaHG9l35Tw6xdyUNZY9wUOPvgsEiA+tB82cD5M7DMZY/z58FbKCPKzg0O7du6Vwa8J1fPrppzF37lyZvufjv8PZO1v57YgsVXP17YkqvnvYheDBTkKRptOnT9fSRTIQSVEiQASIgBYQIEOnFkwCqUAEiIC0CHh7e/OQdXd3d1RkFCH9w6P8s57wO+OaR29lbjdmeTsfD4B5Vw/eLMubx4ydFy6oLqxKmbNkbGyMpUuX4sEHhUqjTCI3pSHxeJ7aDMaq88tQj4cd6U+c1VkjSfToZDmCp02bpszLwT3bkjd0smJEJESACGgfAVcLO0wLGIY+HkLhwTt37vB8nOfOndM+ZciW85gAACAASURBVBvRaNmyZRg9ejTfWlSWzUPVr6f8rXb9u/o8jTBfocCl1KJ21A6LOiQCRIAINEKADJ20NIgAESACChJ45513MGzYMH5U9lfnUHgyoeZNv0oDm+obduzk8nbm5uZyY+fvv/+u4Ig0t/szzzzDw7NEifkrG9d/zCQLljotWGQxpfXWhPXGixF1suTF0DRl6OQ5Ovl6VaFLFbVPfGl9CR7yTXRZDHH240ZOP1s3/lN+7Ngxno8zIyNDczcXCvTs4eHBQ9UDAwP5Ual5V3jRoeScSI29eB0Z/AG87cO4PgsWLMCJEycUGBHtSgSIABEgAmTopDVABIgAEVCAwBNPPIGXXnqJH1FwMAY530Zq/MHbarAfbMcFwsDMmOu1detWrF+/XoFRaXZXVrmepQGwsbHhirC8nZGb01CaV05ZGTVmQm+C5Utjj4BkmdWEZbZbdY5OTRk6r7PQ9VoenbWLy9S/itH22kmj6xIiPsTnHhEnsut7Y/cHwvoZ2aorZgQOh5mRCd9xx44dWLNmjWZvKhTovU+fPtzIaW5uzo+6lfo/RMRtQkFxWrXBv7HbkLrF4eru17LtrtYd8FDIahgaGOPatWuYM2cOCgoKFBgZ7UoEiAAR0G8CZOjU7/mn0RMBIqAAAV9fX174h1VbL0vIRcaK46jML1WgBdXtatbJFbZjA2HiY8s7OXDgAK/amZaWprpOldgyY8vCxjp16sRb5Xk7N6Yi+1ZN3s66j+X0XeW1r+RyHtat2Uzf9W39hS1wh0uw5jw6maHzZQpdV+JVl5oiAi0jMCVgKB5r04s3Ul5ejhUrVmDPnj0ta1SNR0+cOJEbEEU5d2c7zt7ZpkYN7t1VZ6+x6OH3HN9p+/btPGUSCREgAkSACDSNABk6m8aJ9iICRIAI4LXXXsNDDz3ESWR+EYHis0n3cKyqG1pZN6Zd+duN3ay5Z6eYt5N5ATBj5/nz5yUxe0ZGRliyZImMMVOaeXbePZZLnp3k2anmpBDk0Vq3unC3akMnqwI8ffp0tV1TPv30U/Ts2RPXs6qLEYmOUmIOZNn3msuEEHlc41Elq9VVPa20nfjQ+mj++eFhZY+pAcPQy70jvw5ER0fjo48+wsWLF9V2XWhpR2+88QZGjRrFmykszUBEzGbcTPtHlUXVm+WIPzzgbfg6Ccbk5557DpGRkS0dOh1PBIgAEdALAmTo1ItppkESASLQUgL9+/fn3gr8pvjoHWRv1t6iP7bjg2A9wp/rmp+fz42de/fubSkCtR3/1FNPYd68ebL+Yv7KwfUfM+oF0umbRx2NlzxY5QNN1b0emKHTOdgSGjN0kken2q7B1BERaIxAqHMbTA8cjlY2LnyXw4cP83ycOTk5koDGikm+++676NhRMNIm517CaZaPM/eSnP7iiy7xT5r77m4bjIc6f8IV+e+///DKK69IgjMpSQSIABHQNAEydGp6Bqh/IkAEJEGAhax37twZlQVlSHv/CCoStbs6uLWYt9NcyNv5zTff4Msvv5QEa6Yky5vF8nba2gqh+GlRhYjanIqS3ArJjIEUJQK6RCB8gYdGDZ3XshLw8rEt5NlLuXHJw19DHv6jfMPxXNBwGBsa8Uvbtm3bsG7dOslc5vr168fzcZqamnKdb6T8g4jYr1FUmqXVY2Dh6529x3Idmf5SenGt1WBJOSJABHSaABk6dXp6aXBEgAgog4B8ZfDcn68i/48bknjQMuvkAtuxQbK8nf/73/+4d2dqaqoysKi8jVatWvF0ASEhIbyvogwhb2fWzeLqx7yaojQGMECVnM+n4H9B28VYOeJD66Ol54emPTqZoXPR8S1aF1pKdkdJ/BzSumlBDTeW6oGFqj/Spif/LS4uLuYRLvv27VP5fYCyOpg0aRJmz54ta+5s3Dc4F79D48UkhetH3VRGtb9bmDrg4c6rYWvhibi4OB7CLhUPWmXNH7VDBIgAEVCUABk6FSVG+xMBIqBXBOQLEJVGZyH9vSOoqqyS3ZeKMBq7T9X0dmMXS9iOD4ZFmAdX5fr16/j8889x9uxZScyjgYEBz9s5ZswYmb5RW1KRcDRPEvqTkkRAVwiEv+QB5yBLREVFYcaMGWobFns506NHD3BD57Et/AWGaLinT8GATxyIg6rWgYeVAw9V7+7Wnp/zN2/exIcffojLly+r7RrQko7YPQSLDhk5ciRvpqAkDRGxm3Ar9d+WNKv2Yzu6j0K/di/yfqkwkdrxU4dEgAhIkAAZOiU4aaQyESAC6iNQqwDR2tNCASIJuvAwY6eYt7OgoIAbO3/77Tf1gWxhTxMmTMCLLwo3+Uxi/s7BtR/SG3Ulqu3BWN+VhbbLezgSn7pVImh91F8f4S+5a4Whk18ANJcyT7gAUf/Cz6AoxEMneYS5tsX0wGHwtnbmM82iQj744AOe+1sKwqJCWD7O9u0FI21STiQiYjYhNf8aq8Yl50kpelBq9+fI4Pfg4xDOx0KFiaSwAklHIkAENEmADJ2apE99EwEioNUEahUgOh6PrI3ntFrf+ylnNdgPduMCYVCdt/Pbb7/F2rVr73eY1mzv3bs3WKVUe3t7rhPP27klFSXZFdzwID63iHZo+i48xxEPwTBF66Fl60HTHp1XsxLwyrHNUrRP1ESmarcdhfSk+ZGdX6Nbd8eMoBEw5D8iwObNm8FylUtF2P0bK5JkbCzkKb+e/BdOxX6N4rJcyb6n8LQLwejOK/l4qDCRVFYi6UkEiICmCJChU1PkqV8iQAS0noBYgKiquBzp7x9BaXyu5B8EzTu5wnZsIExa2XH+Bw8e5Hk7k5OTtX4+mII+Pj549dVXERoayvUtyixH5MZUZN4okoT+pCQRkCoBzRs64/HKsa1y+NRdd576E1xZRSEeusjDyMAQUwOH4WG/7nyimffmypUr8ffff0vm0vXss89i5syZMn1Px27BhfidOpFMtlebmQj2epSPjQoTSWZJkqJEgAhogAAZOjUAnbokAkRA+wnUKkD0yzXk7bmu/Uo3UUMjB3PYPd1ZlreT5dxixs4zZ840sQXN77Z48WI8+qhws88kamsa4v8TDNGyx3AxMk18vKn+TtsFArLIPeIjePjQ+rjn+SMaOiMjI3nYpLqEpdno3r07rmYyQyerui7noSsqIVe7g7YTH5kHN60Phc4XH2tnTAsajm6ubflxV69e5fk4WW5vKQjz3mRRH8OHD+fq5hUnIyJ2M6LTDjX4eyfa7eWv/7JELnJ2fG3abmnqjIdDVsPG3I0KE0lhUZKORIAIaIwAGTo1hp46JgJEQFsJyBcgKovLRtr7R4GyikYNQ/I3xrwoUR3DkbZ+t30iCNYjhQeaoqIibuz89ddftXVa6un1xBNP4KWXXpL9PWZ/Nq59nyEZ/UlRIiAlAuEvecI5yAIaM3RmkUenLnoQ1pwD5CGqyfkNd2P5OEfA08qRT8n+/ft56DersC4F8fPzwzvvvIO2bYV7mrvZ53E6djPS8m5Uq6876yvQ4yH0afsCHxcVJpLC6iQdiQAR0AQBMnRqgjr1SQSIgFYTqFWAaP0ZFJ1K0ImQp4aKKFkN8oPtuEAYWphI8qa5V69eeP311+HoKDycpV2qydtZdY9iA6wSK21vvBgD8aH1Uff86F5ddV1jhs5qj876pbPqlpKi73KpeSVYOo/mT93zN6ZND56PU5SNGzdi06ZNWn2fJq/cwIEDeRi3kZER//PVpH04FbMRpeUFkhmDooqO6vQhvB268sOoMJGi9Gh/IkAE9IEAGTr1YZZpjESACDSZgHwBoqJTd5G54YwUi6wr9KRoFuTKixSJeTsPHTrEvTuTkliFee0Xb29vLF26FGFhYVzZ4sxyXPw6FZnXKW+n9s8eaSgVAuELPeEcqEGPTm7oZDk65Qz0Mnh1TEPctb6hsuDV+9F24kPrAyaGRpgaNByjWwuVvHNycrBixQpeXV0qMnXqVLlUGlWIiNmMiwk/oApVMJDLKatr370cQjEq+EM+TVSYSCqrlfQkAkRAnQTI0KlO2tQXESACWk9AVoCorAJp7x1BWVxOTdlqHfaNMbQxg/2kEFh08+RzdOvWLbDceBEREVo/Z6KCixYtwuOPPy7TN2prKuKP5FYbquWS+HGXMPou5GIQlzfxIB73Xg/dF3rAOdASFy9exPPPP6+268KaNWsQHh6OK5nxWCzm6FRb79QREdBNAq1sXDA9aDhCXfz5AKOiovDRRx/x334piKmpKc/HOXToUK5ublEiImI2ITr9iBTUV4qOLHw9yPNh3hYVJlIKUmqECBABHSJAhk4dmkwaChEgAi0jIF+AiBUfyv3lmkKekbpgB7UbX5O3k+XmYsbO3bt3twysGo8eN24cFi5cKOsxdn82rlLeTjXOAHWlqwS6L/SEU6CFBg2dd7D42Dd1XjyJtBsL9qXtAgHi03Bohn6ujx7uHXioupulPQewb98+no+zvLxcEpcvf39/LF++HOyTSULWWZyK2YTMgtsy/RsrLifuoAvbbSzc8HDIJ7AydabCRJJYuaQkESAC6iRAhk510qa+iAAR0FoCtQoQJeQi7b3/UFlcc9MvPibWfSzSxe8sbycLZRfzdn733Xfc4CkV6dmzJ5YtWwZnZ2eucvqlQkRuTeUh7TKpO6F1B0fbBbtAY0J89I5P95dZ6LomPTrvYPFRFrrecFXxWuu1gSrstF3uZCY+MgducT3py/p4xL8XpgUNky2GL7/8Et98w14gSEMGDx7MvRdZHmkmVxL34mTMRpRXSKNokrIpB3s9it7+s3izVJhI2XSpPSJABKRMgAydUp490p0IEAGlEZAvQJS18RwKj8fLeQ411k3dKp5195PudrNgV9iNDYSJrx0fFMsB9emnnyIxMVFpzFXZkJeXF5YsWcJDXpkUZ5Xj4qYUZF4tluXuEnN20aeQy4w4EId7rYNwZugM0LRHZ7WhU5UXD2qbCOggATMjE27gfMC3Gx9dRkYGVq5cCZaTWyoyffp0sH9MKqsqeD7OyISfZP7K4jj06cU0G/NDnVfAwz6ED58KE0llNZOeRIAIqJoAGTpVTZjaJwJEQOsJ1CpAdCYRGWulk5dSlXANLYzhMLWrLG9ndHQ0L1J06tQpVXar1LZZGDsLZxfl0rY03DmUo3cpCRqNXFV3eV/qT7LFzXq87AUnDRg6v/jiC3Tr1g2XM+5gCS9GREIEiIAiBFrbuvF8nCEufvyw8+fP83ycsbGxijSjsX3Nzc3x+uuvY8iQIVyH7MIERMRuQmz6sWqd9M20WXu8Po7d8UDwu5wFFSbS2DKljokAEdAyAmTo1LIJIXWIABFQPwGxABEqq3gBotLorGol6npk6ud3uyeCYP1AW86kpKSEh7H//PPP6p+oZvY4duxYvPzyy7KjY/7JxrVdGdUejKLdSfRopO/CKicegocrrQdxPbDQdWbovHDhAmbOnNnMs1Hxw2oZOo9vrV10vW4RdfpOfFhNrerQfPEE1ufvvdw7YkbwCLhYCNEZe/bswQcffICqWlXnFT8v1XVE+/bt8fbbb8PPTzDS3smM4EWHMgtqjLT6beYU3tv2bTcfAR6jOCMqTKSu1Un9EAEioM0EyNCpzbNDuhEBIqByArUKEP1xAzk/XVF5n1LswGpga9iNC4KhpQlXf+fOndy7UyrSo0cPsPQErq6uXOX0y4VgVdmLMqRRfEEqnElP3SXQY5Hg0alRQyf36BRfONEnuaaTi/i9zofH2vbBlEChKjkT9tKA5XGUirCK6u++K3gqMrmc+BtO3v4KFVXlkCVZbfAyIJeEVk+225l74uHQT2FhYk+FiaSywElPIkAEVEqADJ0qxUuNEwEioM0E5AsQlSfmIfX9I6gqKKuTq7CuR1fdXIb6s900wAn244Nh4itUaj1y5Ag3diYkJGjzNMt08/T0xOLFi8GMnkxY3s7IzalIv1IoCf1JSSKgSQJi6LrmDZ015r3GeFCtLL2rlVVrKej7/Fsam2Jq0HCM8O3KuaSkpPB8nEePHtXkJUShvmfMmIFp06bxYyoqS3k+zqi7vyjUhr7t3Nl7LHq2mcGHTYWJ9G32abxEgAjUJUCGTloTRIAI6C2BpUuXYsyYMXz8WZvPoeDIHb1l0dSBGxgbwvG5brAI9+SHxMTEcGPnyZMnm9qExvdbsGABxo8fL9Pj0rdpuHMwp3bxKf6kfI9UBbSd+OjZ+uixiIWuW2rQozMOS46x6tDV5yXjzysv03du+iUetB4MDNDGjuXjHIFOzq35b9yZM2d4Ps74eFZgUfvFysoKy5Ytw6BBg4R7s4I4RMRuRlz6CZ5UhXIz3Ds3w8NdVsHdLpizmzJlCq5evar9k04aEgEiQARUQIAMnSqASk0SASKg/QQ6deqEjRs3ckWLLyQj47NTDeZsFEfSWM5Cfd3OwthtRrXjwy8rK+N5O3/88Uftn/hqDR977DG88sorMn1j/8nGlV3pktGfFCUC6ibAQ9c7WvBCJrNmzVJb92vXrkVYWBguZcTh1WPfUOB6jbmHaoxRIoNa50Nfz0BMDx4BJ3Mbfn7u3r0bK1asUNu52tKOOnbsyPNxsmgbJnEZJ3Eq5mtkF0rDSNvS8SvjeF+nXhgR9BZv6vfff68V+q+M9qkNIkAEiIBUCJChUyozRXoSASKgVAJvvfUWRo4cydtMX3UCxZdSGkh1Jb45b+zJUr+3Ww1oDVaoSMzb+f3332P16tVKnSdVNta9e3e8+uqrcHd3F9bB5UJc+iYVBellZEAgA0KTDGoWjsYwdzSGhaNJ9WfNd7bN2MIQRZnlKM4sq/4sl/ssQ3FmOcqKKiWx3nq84q1xQ+fSo9Krum5pYsYLwThb2Nb7dLawg4uFLQrLSpBWlIv0opxGP1V5LaS2pU9gXLu+mBQoVCVn8umnn2LXrl2SGdiwYcPwzjvvyPSNStiNk9EbUVlVIVccr27qIPouFM2rzWF40Jvwc+7DWbKXUuzlFAkRIAJEQN8IkKFT32acxksEiAC6devGk/IzKYq4i4wvTxOVZhIwbecI+6c6w7S1kLfz2LFj/AFLKmFyHh4e3LOzV69eXP/i7Oq8nZcLG6/xILJqrBYKbRcI6CAfZtR0DbGCa2dL/qkMyU8qRcr5AqSeL0BWdHFNk1rGT2s8OmWRm1UwMDCQRWyzKtLa8j3EpTW6ubVDd7f28LR2UsYywcmkaziZfB3nUm4juzSfV83WlvEKVc1JH03Mh6WxOaYHD8fQVl34Ort79y4+/vhjnDjBQr2lIc8//zwPs2ZSVlHM83Fevvsb1dpqZq0tL4dQPNj5Q87zwIEDPBUACREgAkRA3wiQoVPfZpzGSwSIAD744ANZ/qe0D4+i5Fp6dYoz4UGtJuUbfW8qD6c54bAI9+KrKy4ujuftPH78uGRW2/z58/Hkk0/K9L28PRWx/7K8nYI09rxB23Wfj30bc7h2toJzkCUc/M3vuaYrSipRmFGO4owyFKaXo7yoEsyz08KJeXqa8M97SUl2OZLPF3Dv4vSrhfx4bVl/GvfoTI/DUl51XfvE2sQC4e7t0NW1LUJd2sDO7N5G8IziPKQWZiOtMAepRdlgxioXS+bdKfyzMjG75yAj02NwOvkm2Gd0TrL2ASGN1EKgrb0nZgSPQKBTK94fy5XN8nEmJSWppf+WdmJjY8ONcAMGDOBNZRbE4GT0JiRknpYrCin+/oqei/RduB+5N49BAYvRznUw5/riiy9KKo96S9cVHU8EiAAR4PfOwcHBzGeAhAgQASKgFwT69OmDVatW8bEWHruDzK/P6cW41TFI+byd5eXlPG/nDz/8oI6uldLHo48+yquyixJ7IBtXdsrn7bxHcSJ+EG0XHkFFkS4Pl06WcA605MZNGy/TeuurrLASaVEFyIkpQVFGGYoyyvlnab5gmBSk4fHzcHcnFu7ODKAmcOxgAZdgy3p9MKNpWlQh0q8VIeVcPkpyyqtN7prhK3p0njt3DrNnz1bKOdeURtatW4euXbviUnosXj22TThE9CAU15sGvtubWaGPRyC6uLZBF5c2MDMyqTec29lJiEi+gdTiHKQWZCONhaYX5qAClYIHZCP6W5qawcWchbrbcwOoj40z9xB1t3So18et7CRu8IxMi8G51Ntaw+de49OG+ZO6fn09g/Bcp5Fg65AJy5Et3ts05bzS9D6BgYE8H6ePjw9XJTb9GE5Gf43cosSaN4uNKSm+eaTtDRMwANxsAjEmVEgldOTIESxatEjTU079EwEiQATUSoAMnWrFTZ0RASKgaQKffPIJevfuzdVIWX4IpdFZ1Q+G1VVrq333hBA0ufdAQmyezLePtjfMx3qgH+zGBcLQSjAOMUMny9tZi6WmF8E9+g8PD8fSpUvh6SlUlU+/UoiobakoTC3TYq1JNWURYAZH30F2cAu1rtdk7p0SZFwvQsqFAmRcLVRWl7wdI1MDblRlnqMsJN7cvrbnJzOkxv2bzb2MmQFUE9KzOkenpgydUdzQyaquV4uG7Og2phZ4oHU3jGrdDU4WtrWmoqCsGExPZnCMSLqOjJI8perra+eKMNe23OgpVtWWV4CFt/8Ze0YweGqIj6bnRx/6H9++P54JEKqSs99Wdl8jpWKALD86y5MuysWEn3Dy1lcAu8+Snd/VOSrou0CA3X8qyGdAhwXo6PEAP5y9xD18+LAmfjqoTyJABIiARgiQoVMj2KlTIkAENEFgyJAheO+993jXBQdjkLXtoibU0Pk+Wb5O+8ldZHk7WQg7y9t5584dSYydFSdi3g/M+5cJ86SL3JyC1KhC/pwhPm/Qp/DcpQscnAMs0GqgPTzCawyczGsz83ohMq4VcYN33t1StY3XOaDGo9SudU0Yc35iKWL/l407h3LUzr33Mh/Y+5mr3TuIFShhhUoSCzIx8wDLrSxY8BoqwiF4SKpmu7mxCR5oHY4H/MJqeVay0PFL6XGIyojFmeSbqKiqUIt+Lpa2CHXx596kzKuUhc+LcvTuZeyLPcP1qstJVXzEfqh91aw/xtfW1BLTgodjsE8In2r2m7py5UqcPi2dPOOsOM7kyZO5/qXlBTwf55XE3yVxbyA1JZ2t2+LRrp/DwMAIERERmDdvntSGQPoSASJABJpNgAydzUZHBxIBIiA1AmIIZFVZBVKWH0ZZfI5c8kXRYiM+J9N3wZLSfB5Os8Jh2V3I28keyFjeTlasSCoyd+5cPP300zJ1L+9I40YmEt0h4NDWHL6D7OHVy0Y2qMqyKsQcyAZLXVCcxcLFNSvuXa3hO9iOh9KLkh1djNh/s3H3uJzHoIrVHPRRa1i6mODnn3/mxhV1ibxh5KHf3m68yFVjxZta+Hfj/zcSjPLrxr04vW2cZcNmRsS9Madw/O5VjRdNYZ6lD7Xpjofa9ICpUY038MH4SPwZcwZXs+LVzq3RYmQtnA99bbe9vRdmdBqJjo7efA0ePXoUK1asQGpqqrpOxRb1Y29vj9deew39+vXj7aTn38Ipno/znMbPn0aTcDezGJA2tden7WwEe43hzN944w3s37+/RfNIBxMBIkAEpEKADJ1SmSnSkwgQgRYRGDVqFL/JY5L/9y1k77rUovbo4KYRsBsbCJsH2/OdKysred7OXbt2Ne1gLdjrkUcewZIlS2SaMEPn5e/ShOcYWfXnOp6NYoID2t6wB6QW8LFvbY5WA+3g06926HH8kVxuzM6LL9G6+fXqZQvfIXbcq1IU5mka928OUs6zKtzV61BFfIev9YexuSHYC6Nt26pzZarhHB0zZgxPJ8Hk+QNfIKkg4x7lwZRrmRA9OFvbuslGeicvFXtvR+DvuLNq06OpliA/W3eMbtMdw3xDa83MP3fOc4Mny+dJFk/pWVoHeHfGjE4juEcnk507d/IXh1KRTp068VB1Ly/hxWd02hGcit6IvOIUqQxBsnraW/rg0a5rYGJkgYsXL4JVuCchAkSACOgDATJ06sMs0xiJABHApk2bEBQUhMqCMqS8fRDlqQVERU0ErAa0hv0TQbK8nT/99BPP21lRwUI8tV/CwsK4ocXbW/CkYdWwL21LRUFKqdYZOppqENHn/Zhxs/OUGsMVm9OU8wWIOZCFjKtFWm8Iaj3EDr6D7WHtUVMkiXl3Xt7OPLuUa+gT2zM0McQDG9ry9c8MFn/99ZfaTlyWN3fNmjVC3yd24GzKLZX3zQxK80IfRg+PDrK+sorzsTf6FPZGR6C4nJ372iudXfy4d2dPOf2Ztusj9+GPaOmEOWsvYfVp9mTHAXiq40DeYVlZGc/H+csvv6hPgRb2JP+SmTV14c4P3JOTRH0EerSZhi6tnuAdsvRNe/fuVV/n1BMRIAJEQEMEyNCpIfDULREgAuojIF9NO3fvdeTsvsKr3fICOTy5u1D9luXAEh/sabty+Zh628FhaihM/YSqwSdPnuR5O2NjY9W3EFrQk5ubG15++WVZ2F1JTgUit6QgNbLaYF63Cix9FxzHRNESHv4POKDjuJrw48ybRTxEPelMvlbq2xg/YwtDtB5sz0PazR2EUGVWIOn8hmSU5FbUr1rcQv7mjsYY8rEf74dVXGcFidQlzAuMhcsz+SryT/weHaHSqsxe1s6Y1/VhBDgK1aArKiurDZyneMV0LhKp+tzXK4h7eAY6tZJN16+3TmDz5f2113vdyZTI+Bpdgzqgv52pFaYHj8AAn058mNHR0fj444/Veu619ByfM2cOJk6cyJspKcsT8nEm7ZNFRIjnUa1cz3Ie6bRdeO/WUj42Fq7cq9PCxB7Xrl3D1KlTeYQNCREgAkRAlwmQoVOXZ5fGRgSIAExMTLBlyxa0bdsWFVnFSFl+kH+SaIaA02yWt1PwjIyPj+fhdyzXmFTkhRdewDPPPCNT98rONMT8k6UyTzpVeejpY7sdxznB/wFH2dxd/SEN0X+xnKvSC2UV58/KzQydJrnAKUAIaS3JLsf5DUnIuM6uccobl20rc/R7kZ2ZmgAAIABJREFUSzCWjR07FgkJCWo7ZQ0NDcEKmjFh3pTM2KkqOxYzbr7TZyLMjEx4fxfTorHl8gHc5iHfNaKq/sUelN3+uPZ9MSlwiGwArDr7e6e+b3QOld1/3Y6o/Xvbmdk6nN5pBNo7CKHerFr2Rx99hMzMTLWddy3pyNHRkefjFAv6peXdwMnbXyMxmwpAtoRrS44Na/0MurUWjM6rVq3Cjz/+2JLm6FgiQASIgNYTIEOn1k8RKUgEiEBLCEyYMAEvvvgib4J5cubuvaFUA4A+GoxaakBheTttq/N2Mq9alreT5RyTisjnDGQ6s5yOzOBZxRwkVBM5TO22kGv3BZ5w6WTFlxirpn5hYzJSLxboDNcuM9zAcniKcunbVMQdlC+21rLLnkd3a3Sd6cGb79+/P0pL1Ru6/euvv8Ld3Z2Hrb99YodKLhUsTP21HhNkbbMw9U1R+1HJT2zpyyCfzpjdZbTMiBuTk4L5B9dLf2A6NoJBPiGY0XkkrE2EXLzffvst1q5dK5lRhoSE4M0334SnpyfX+XbqYZyM3oj84jQYGAiRIuKn6KpY9++0XS6iRo5XS/iZG9vhsbA1sDZ35ZE0U6ZMQVERS9VCQgSIABHQTQJk6NTNeaVREQEi8P9vrW1sbLB582b4+PjwnJzJbx9EVUGZjI3o7yT+gb4Ldh918LDq5wv78cEwtBbyDLLQVJa3s7xc81Wum3LydO3alRcpatVK8HJjYcNR36aiILlUiX50OmOH05j918zaCAPeaw1TGyM+T1m3inD+q2QUpZfp3Dx1eNwZbR+s8VhlleOvfJeqlHF2e8ETrPr7pUuXMH369KacIkrdhxVAYucck0d+XY4KNqpGq4E1VgWs8b+P7dAPk+U8Htde+B1/xZypEzOqeLsNV+PSXDv+Dp5Y1O1xeFk7cZZF5SWY8791SCvKVSpPbRu3VPR5JnAwxnfoz+emuLiY5+Pcs2ePUs8lVTY2evRoLFu2TNbF+bidiIjZqsouqW0FCLA8nSxfJ5MvvvgC27dvV+Bo2pUIEAEiIC0CZOiU1nyRtkSACChAYPLkyZg1axY/IntXFPL+ukWWoxZ6xinTYmXsZg2n57vJ8naeOnWK5+2MiYlRYJY1t6uLiwvP2zlgwACuBMuNyPN2Xswn105lLpRmmuoc/M3R+zUhzyKTO4dzEPUNK9ijvJBubbuguHWxRrd5gicVk/TLhTi1ioWZN//ENzQBRqxtC0NjA6xfvx5bt6rfcPHAAw9wLzEmH53+EcfuXlHaib+k+xPo7Rkga2/JkS24knFHae1rY0Pv9pkEVrBIFH0YszbOg6iTg7k1D1Xv5xXM/3Tjxg2ejzMyMlKb1a6l29y5c/H000/zvxWV5eDU7U24nvx39T6NXX/EJmh7w79LyuVjYmSJx8I+B6vEnpSUxL06s7NZ+hYSIkAEiIDuESBDp+7NKY2ICBCB/39b7ezszL05XV1dUZaQi5S3D6GyrKJBj8W6Zg8RYGPmENouEFAWH6dZ4bDsIeTtvHv3Ls/b+d9//0lmHcsXXGBKX9mVhpj9WTpsTmuJ2Uw9ZkZrt/9j7zrAori+76Ht0nsRRVBEQMCCHY0t9hKNJSYxtlhiTM8vGk2iiUlM1zSNvRtN1GjUGI29966oNFERpErvC+z/f9+wy7KCtAVm4N3v88PdmffefWfezM6cOfdeGXp+00S9hii1QPjBpCrQfTXjd+XpyCL/9OX6ePbbJpBbCUWKKIcsS61QSbrT5RlLtJ7UgPVFhUVCQ0Nr/NyUyWQ4cuQIDA0NcSrqFr6/8BcrHqcqIlfZvx91elFNcj7OTsPbh5ciLTezyv1W1p+abDfRry9GNO+iPpbj9y1AcnaGTnCtyXnoYh3Upr8+do0xtdVANLMWUkMcPnwY33//PVJSCgtf1fjZVrEB6YXfRx99hC5dhLUUm3qH5eOMSQmsWEd87xpBwK/RMHRt/gYba+XKlVi9enWNjMsH4QhwBDgCNY0AJzprGnE+HkeAI1AjCEybNo29rSZL2nAN6UfvSYepqCwjIeF2LG/nEC/12li0aBE2baqeXHzVsQCHDh2Kjz/+WN015Ue8tSlOyNupWTZVu4ws/6xzfEiBOGCJB/QMhEQMpGhMuJ0lhObWI7yfmdsYVk2EPH8Urv/oXGql5t92egM4d7BgVZ/HjBlTHadPufqcNWsWhg8fzvYdt28BUrILc6yqWlcw98hkv/4Y5tGZtQ5OisTMY6trLndH4WWhxnKFlDJe2wYemBcgqPAUBXkYvecbVmWeWQXx5PsXnl4VWI+93drgtVYDYGIoZ62ocOLy5cvLdT6IYSdKJ/Hpp5+y/LlkobFHcPbuSmTlUoE+Xb0K5a+ii79a1F5gFcNHT0+fqTrtzT1YcSu6T46NjRXDcuI+cAQ4AhwBnSLAiU6dwsk74whwBMSAQKNGjdgDg6WlJXLDkxDzxdFKapkkzBxKULtmFuACm1daq/N2/v333yxHmUJRlFdVDOurNB/8/f1BZEyTJoKS8HGQkLczPbpmC7eIGaOa8K3X101g1kDI/Rq0IwFhe6RRqbg6sOn3azPIzIX8pOd+iETCncwKDUNte33bBEamBti8eTMrHFZb1qlTJ6b2Jlt0dTcO3L+idkW7indZn5/36IzJLQew9jn5Cryw+ytGy6isrPZ1aXv/Ju3wlv9zbOoUsj/rxJonqtrXpfnSPMUwn3E+vfGCVzeGe3p6Ovut27t3b22dXhUeV7so3+X7m3Dp3gaB3tQrTPmqojv5ZyGlsEjwaNFwAHp4vc+O+YYNG0A5kLlxBDgCHIG6hgAnOuvaEeXz4QhwBPDOO++olUeJqy4j41SEOJ5s6uuTdAWeLA3tTWH3RkfI3G3YSr5w4QLL20lqMikYpUz44IMP0KtXL+ZuLuXtXBeL2GuUt7O4aQum+Paq49Px/Ubq6upxNzNw8aeoUpdNfcDfxMYQvRe6qzE4+ekDpEbmsM/lmX/TPtbwHePI9n/33XdBeXRr00jl3axZM1yIDsb8c39WyhXKxzm702h1WwpXf5BKuVvrr01p1R9Dmwnq1t1h57Dqpiq3Yv3FpLpmbmdiyfJxdm3kw4a4ffs2Fi5ciFu3blXXkDrvV/MeKzM3keXjDIk9xF8oS+gF8zD/hWhg5YuMjAxMmjQJDx480Pk64R1yBDgCHIHaRIATnbWJPh+bI8AR0DkC7u7uTM0pl8uRE5SA2G9P1uniI+LPlli5rIP20zuq83Y+evSIKbmOHz+u8/VSXR2+8cYbGD9+vLr721viEb6fwvm4VRcCfuMc0aSXNes+LTIHxz/lD26EhZ2XCQJmCUWZUh/m4MJPUchOzivzMJg7y1g7uaUBrl69qi7sVmbDatxBMyXJJyfX42bCvaIAWVUxcxXdUsJnT9uG+KLreJgZCSH9K2/8h913zwn0RDnaM6XaU/qX8vYvuo5DG8dmDJffbx/BlqATgjKvjs63No53S4cmmNpqAJpaCaHe+/fvZ/k4iWySgjk5ObF8nJ07C6R4TMotnA1bibjUO5XOAczjZmrnLs7D6Vn09pnFjuPWrVuZopgbR4AjwBGoSwhworMuHU0+F44ARwAzZ87EyJEjGRIJSy4g60KhoksVOqXBu6lCidjOfLv6QV/1xFLb+FiN8IHlc0V5OxcvXozff/9dMqv8ueeeYw+F+vr6zOcHx1Jwe3McCvIEaS9Pgae7lIjuA2zQYrQDw1WRkY9TX0QgI15R2ykQRTN+4+5WaDXRieETT0rXXx+hIJ+K+RSZ9npsPbUBXAIs2Q5vvfUWLl26VOvnXvPmzVmYpYWFBYISH2LOqQ3IzS+btCXHreVmmNd1LNwLSaZ/wy9i+XXphApXN/hWcjP8/Ow02BlbsKGWXNuD/+5dru5h603//Zq0ZSSn3MCIzXnVqlXsn1Ssffv2LB8nFXgkC4k5hLN3VyBbQbl/uUkRgSGtv0EjG3/k5eUxVWdISIgUp8F95ghwBDgCJSLAiU6+MDgCHIE6g4CHh4eaCMu6GYv4hafrzNzq60RMOzSC7fg20LcQijXs3LkTP/30E3JyhPBbsVubNm3w4YcfgpTGZI+DsxD4eyzSonKLkpixLZxpryzT7tTGHB3eaaReCleWPsKji+kcX603FS1G2aPZIFuGU9i/iQj6K16DaS6+/lwCrNBmqqA6W79+PZYuXSqaU+2FF15g6SHY9SD0DFbfPFCugNHZnYsqrJ+PDsL8s3+Wq119Upy1tG+Cr7tPVB/r+Wf/wPnoYI5TFeNCXqUK955dGa7JyclMPXfgwAHRnFNlOUJFwCj/tMou3tsAysnJTdoINHXoiv5+n7JJ7Nixg6mLuXEEOAIcgbqCACc668qR5PPgCHAEmOpo7NixDImEn88i81pMqahoFyPQ3pFvFxSHpVlN4mNgbQyHdzqr83aSsozydoaFhUli1dvZ2eF///sfevfuzfzNTRPydsZcLcrbKYbiGFJIIaudCIHw7PheIzi2MmPY3v4zHuEHkipdbKSk/qlfXR2f2u6fCGGnNmZMVXx6fgRSIoQXBprzo1B1Clmn0HXKG0hpGMT2YuGrr75Sn0/fnNuCs9FBRbHnxSTpAoHbwdkLcwNeZnMNS36Ez89sRkp2ukbVlNJeNGh8r4p1LqH/ouor2iED0ms/yL09Xm89mGF1OTYUn5/eVBynOj5/tdZeHduuymlQ+LcC83cws8bUlv3RuWELhufNmzexYMECBAcHS+K3i5x877338NJLLzF/M3IScO7uKoTFHRPON5UmvMQLJN8uBXwGtvoCrnYdkZmZye6fKVUQN44AR4AjUBcQ4ERnXTiKfA4cAY4ArK2tmZqTisHkhCQg9usTHJU6hoD96x1g2lnINRgTE8PIzmPHjklmltOnT8eECRPU/t7ZGo+7/5VWEbwmqeSSIJTG+M7tLNDuzYZsAtGX03D5N9VDmjT8L33xVo//Dn5m6PQ/FzZs1NlUXF0Z/YQLVHyoaR+hGBgpJ0+fFp8y3s3NjYWw00uEh2nxmHNyPZKIuCzF5gaMQQdnT7b189O/43KsNF6S1NbF7aPOLyKgkJz79vxWnIm6XVuuSHbcVg5N8VrrgXC1FEK9//33X/zwww/Izs6WxJycnZ1Z6pWOHTsyfx8l32D5OOPTeHizJA5gOZ30cOqFPj6z2d4rVqzAmjVrytmS78YR4AhwBMSNACc6xX18uHccAY5AOREgxQEpD8gS119D+tF75WzJd5MSAtYji+ft/O2337Bx40bJTGHIkCGYPXs2DA0Nmc8Rx1MQuDkOSoWymIJWVwpCFTB1tb/OM1xg72PKpnn2u4csNQBZXZ2vLo6n/2vOaNRZyMN48ZcoxF7PUOPVTCPX6R9//MGKgInVhg0bxogYsoMPrmLR5V0lKjQ7NGgOIjrJjj28gR8v7ihZyVmagq8efu/n0ARfdxNC2K/HhWPu6Y0a1Zq0FI71EJ9iCt4S5j/AvT2mthoII30DhuGyZcuwbt06sZ5KT/jVqVMnzJ07l704JguOPoAzYcuQm5cpmTlwR8uPwKgOS2Bn7o6IiAim6szNzS1/Y74nR4AjwBEQKQKc6BTpgeFucQQ4AhVDgB4ivL29kRefgUdzDgM5eUVVdPlzWVnPZZLabtzGGXaT28KgMG/n7t27Wc4zqShlWrduzYpmUU5ZssfBmQjcFMcqYlOVY+3ISP655BSmDTtZou00Z4ZhxPFkXF8Xy/Erx/qxaWaCrp+4CmsvKJMRxMR0uvawRqsJQsGiEydOMEK+oKCgYhfiGt77s88+w8CBA9moW4NOsGrhKlPxT593HQd/p2ZQKpWYcWwVQpOEAnXqSPTCBvyzwP+q7E3/59C/aTv2ccHF7TgecbPYdo5XcbxUeExq2Q/PN+/CcEtISGA5pQ8fPlzDZ0blhxs1ahRmzJih7uBC+DpcefBHUfW8+pS0VjvXSB393MbtBXRuNoUd86+//hp0T8WNI8AR4AhIHQFOdEr9CHL/OQIcAfTp0wfz589nSKTsDkbKjltP0XSVlSWPby/+RKNaYKXd4dfOdn1zORzeD4C8mVBc5fLlyyyUPTQ0VBJnhK2tLcvbSWuXLDc9HzfWxyDmcoZW2Yvawbd0TaR4zo8usxvD1tME+TkFODU/AmlRlG9SPP4Vz3IrrvOn5fgGcOtpxRbXzQ2xyMtRwr+w+BDlwCUiPitLUMeK2Si8duHChepiXztDz2LNzf1qlzs6e2FOYW7O3WHnsOrGf2Kejqh8o5DrBT2nwNhQhlsJD/DRibWi8k9szjiZ2bCq6rTmyK5evcrycd69e1dsrpbqD/0mjR49mm1Py45l+Tjvxp3kxaiqWIxK7PyoudwOozoshbGRJa5cucLyMnPjCHAEOAJSR4ATnVI/gtx/jgBHgD3odu3aFcr8AsTMOYzc6DThxlyl5FTRH/yzoNysQ3jYT+8As8K8nbGxsSzU9siRIlWX2E+P119/HRMnFlU5vrMtHnf3JpZehL0cir36oAB1ecYKbSYLVcHD/n2MoO0JJRdt53iVqBC2cJHjmbmuMJDpIyNOATNHI4ZleHg43nzzTSQlJYn91FH716hRI/aiq0ULoeDL3vCLWHbtXzbvr7pPREuHJkjJycDMo6sQk5nElWkVUOSN9+uNUV7dGK4/X9qJIxHXOH4l4EeK4amtB8LFQgj1JkUcVbDOy8uTxHnk4uLCFNzt27dn/kYlXcOZ0BV4nBHOUxbUk9QMXZu/jpYuz7PjL9bczJI4mbiTHAGOgGgQ4ESnaA4Fd4QjwBGoDAL+/v5YunQpa5px6gEer7pc2A3P0leyokyFct3Bx2p4C1gNE0gOMloP69evr8xyqpU2gwcPxqxZsyCTydj4ESdScGtzHPJznxY2XD3FaooAEHf/z8xxg7W7MbIeK5iaMydFm1AQt/9PKma1l171+9/iBXs0GygoosmI3Jw0aRKio58sUFQrJ0YFBjU3N2cvvCgtBNmRB9dwMSYEszoJ6rRNt49gS1BRgbrqR7f41bfmj65uxrcxNseCnlPhYGqF4MRIzDy2ik2F41eE7yD3jnit9QDo6+kzbBYvXswKI0rFAgICWD5OijIgu/NoH8vHqcjP4UrOOq7k1FSaOlh6YUQ7ISfzwYMH2ZrgxhHgCHAEpIwAJzqlfPS47xwBjgArRkFFKchivz+F7NtxXHFSAcVOXXmSMWnpBLvX2sPAUs7Wwj///MPydkoh/Jb8bdWqFcuL5ukpVIZODMnCzd9jkPpQKArAlLgax1X4rPqifm13626NVhOFXJK3/4zH3f2JHJ9KrA9jW0N0m+sGuZVQGGvcuHGSSf1Q2k/fokWL0KFDB7Y56PFDeNs1RmRaAmYcXYlMBVW7FnsQqfj8e755ACa16s8w/e3KP9h/7xLHEXrQgxKTWw/EUI/Owv1HbCz7zTl+/Lhk7swoTJ3C1VV27u5qXHuwlZdzq6fl7Pq3nIumDs+w5TBhwgQEBwdLZi3XV0df+MgYzTsIRc9yMpX4e0EOwq/l11c4dDJv9zYGGD5DDrmpkLQ69GI+tn1D9w/cpIYAJzqldsTqsL8z3EdhZIOubIb5ygJ8e3cr9sSdr8Mz5lOrKgKNGzdmygm5XI7sW3GI/eEUuz1VWRENJHzDPwuP+XUVHz1jQzjOfEadt5NypFEhiJCQkKoutRppb2Njwx46+/bty8ajvJ2UPzH6UlqNjC+VQTq82whOrc2R8iCbqTmV+XRmc6sMAr5jHNG0jw1r+vbbb+PixYuV6UZUbb777jv06NFD7dPSq/9i372LJb8AU+0lrhSqokqRa6CvjwW9pqKZtTNTyX55erOo/GOHsIaPX0MLW0xpNRDtGzRnw9N5Q4ri+/fvi+pcKM0ZPT09Fp5MhYfIUrOicTZsJe4lnOEviuvhi2LV+dPUsSv6+wlKzj/++IOlAuImIDB5oQmcmgqq7dIIRYfG+hg9xxhWDsKddkq8ElvnZyP+YfUV9eNEp+5XKCc6dY9pbfXIic7aQp6PWwwBWyMLLPV7G64mDurvTyQGYnbQGigZPcWNI/AkAlOnTsXkyZPZBgpZTz/5gAt2xCcIqvEHJ/tpHWAW0Jiti/j4eFakSEpVb1977TUWQqyyO38JeTuZgrMwyapa0Vko9aQH1/qw3djWCH0XNmPQhOxOQPDOx0zqWl/mr+vj7+Bnjs4fuDA8SQX91Vdf1Ymfmo8//hhDhw5lc5m0dyESsuhlQT1mMKqoZJ3g1xcjvZ5BXkE+Ju/7EUnZ2kXT6s8PT7sGHiwfZ0NzO7a+duzYwfJxSsVcXV1ZPs62bdsylyMTL7N8nIkZRNLWn+PIrwclXw9HtP8FjpZeLJXJ2LFj8fjxY6ks7Wr1kxOd1QqvqDrnRKeoDkeVnOFEZ5Xg4411hcCzdm0wz3MsjPQE+T1ZsiID795eipCMKF0Nw/upQwiYmJgwNScVolBEp7EiRAX5Bfw2nT/OMzrD6jkvWI/0Va/4ZcuWYd26dZI5AwYNGoQPP/wQxsbGzOeHJ4W8nXk51acMkAI4Ll2LihCd/joCSWG1Uxm85VA3NG4rEB1VtfT4bJz47XZVu6l0+x7zm8KioQy5ubno3r17pfsRU0PK0evl5YVrcXfx6cmNov1d8G/uAz8PbzjZ2OP2/VDsO3NUlHRsOycPfPbMWHaIf728C4fvXxWln9VN0z3n0YmRnCojxRsp36RiVLRxzpw5oOgBsltR/+J06FIUKPM478ffgzCeu2WjYejqOZ2tD0oFsmnTJqks72r1kxOdVYO3wxAjPDtOBgOh7iHO71bg8DohNZPYjBOdYjsilfeHE52Vx4631CEC33pPQg/blsV6JCXnkgd78HuUdCoo6xAS3lUZCAwfPpwVcCFL3n4LKbspl1BJd6qqjmo4tq3UHE/afnD/BAR0f3yMW9jDfnonGFgJeTv37NnDQtkzMkiNJH5r2bIlCy/09vZmziaGZCJwUxxSIupvrqB2bzRCww4WSI/OxdGPw2vtILYaRkSnUGG5qkZE5/HFt6raTaXb+4x2VBcleuONN3DlypVK9yWGhpaWljhw4ABzZd3NA9gRfFpUQjXPxu5o5eENV6dGkBcWICNfr4fext6zR0VLOK0fPBNUnOjEw5tYcOEv0fpZHQwshe9PaTUAgz06sXUVFRXF8nGePn1aDEu+XD689NJLeO+999i+Bcp8nAtbjRsPd7CoKSHjKP/LcdCD3MgCozsug5ncjuVsptzN3HjoelXXACc6q4ogb18ZBDjRWRnUeBudItDI2B5L/N6Eo8ya3Wgl5KbCQWbFxriT/hBv3voNWfk5Oh2TdyZ9BJYvX84q7Cqz8/Bo7mHkxUuDvJI+8tKagZ6hPpxmd4fcQ6goe+3aNRbKHhQUJImJWFtbs7yd/fr1Y/4qMvJxg/J2XkzTeDAtjcdRPbjWje36cn0MWirkxLu7LxG3t8UVPqDX/PxaVYOi88nXNDVz/KyaGKPbp24M1+3bt+OHH36QxLlRmpOUd5AKe5G9d3gZwpNjquE1SvGq5mW9pnFr0AitPFrAvWFjmBqblOj69bA7Tyg6VTuW1X9NbJ/RcRS6NfZDWm4Wxv7zXbGkQjUxfm29xnSxsMfU1gPg7+TBDse5c+ewYMECREZGSuI8MTQ0ZL8hI0aMYP4mZ0ayfJwPEngOfEkcwFpwsrPHFLRxFfK3fvbZZ9i/f38teCGuIbmis2rHgxOdVcOPt64cApzorBxuvJUOEaACRB+4j2QPrEmKdGx+dBSvuQ5iYeyZ+TmYGbQKV1LCShzRxsgckxr3R2+7NrA2MmN9ZOXn4n5WDNZGHsSpxFtP5PisTBvqt7d9G4xr1BtNTZxgpG+IPGU+orIfY9XD/3A44doT45gZGGO0c3cMc+oMB7k19KEHRUEeonIeY8ujE/gn7hwruqRplWmjw0Mhma66deumfhhPOxqOxHVXeZXQeloltGjRqh61takB4bP9tI4w6yLk7UxISGBk56FDhySz5jXz0ZLTQTviEfrPU3JnacOhPVMJbiclJyk6yc7+EIGE25mlH79qnp8uFZ1xISm4uEnrN66a/de+XHT/vAmsXI2RlpamLoYlmZNDy9ElS5aw/IMPUmLx9sEltTYNe2tbptz0dvOApZk5yyP7NGOKzjNHa83fsgbu26Qt3m4/jO32+anfcTkmtKwmkt/ewdkLr7UZCCczIdR769atTMkpFWvatClLgeLv789cjnh8EadDlyMlM5JSG6tS/gqXA/6Z46EnvMCxN3fHCx2Fa+fZs2fx/vvvS2XJV5ufVSU6e0+UodNQIW6bihnt+jkHzdoawKerIUzMSVENpCcqcfk/Bc5sVzwxj9Z9DBEw3AjWjvrQNxD6oGrgxuZ68GhXetV1mbEeeo41gndnQ5ha6bG2BflAcmwBzu5U4PqhPPVY2sWUqP/ou/loP8gIphZ6iA4vwNqZQrogayc9dB0lYxXfTSz02LlD/aYnKXHndB5OblEgN1sJ7TBw7YnF3ivA6g+KUhDR/l1GGaGBuz7IdzJFDpAQWYBTW3PZnFVWkr/XDinwzGgZnJoIOOXlAlEh+di/Ipf1oWk0h17jZMxHqrBO/ifFFODGkTx0GWnEq65X29lUcx1zorPmsOYjlYAAEYa/+LwOf0uhuMTV1Lv4MnQzFvlOByk9ybbHnMaC8L+eaO1r4YbvvCfDzsiiRGxJHbo37iK+D9+G3ALhQl6ZNjJ9Q3ztNRFdbHwYkaptNM6RhOv4ImyTehxnuS0WtJgCd1PnUo/75ZQwfBy8Fql5wsN6ZdrU10VFBTN69+7Nph/z9QnkhCTUVyj4vCuAgOXA5rB5sShFBqmC165dW4EeanfXgQMHYubMmTA1NWWOPDwt5O1UZOVrhR6qFI6lhSJKc3vb6Q1Z2DqpWve/HfaUUMvqn591I1OY2RtXKPejVSNTuLZ1gL5h0e+IIjsfQQeqW9tqAAAgAElEQVQj8fDy4xIUujV3/JoPtof3SOE3V8rh63K5HMePH2fz+CvoFDbeOlQUyVxI5KjO4tKIHV1tHxjQC62btyj3ReN66B3so9D1Qqtu/yrav6XMDBufm8m823v3ApZd3VsiMSRW/1XzLa9/Qz0CMLl1f7Y7FXojgnPbtm3lPp61vSPl2/3kk09gZSVESAVG7sbpkKW8wGdtHxiJjN/HdzY8nHoyb998801cvnxZIp5Xj5u6JDoV2UB6cgFsGghV3DWNiLnjm3NZDkuV9ZsiQ9v+Roy4K2ZKoKAA6u+1q8ETWTj8AzlsnJ8ch/ohYi/4XB4jXen/2sRhdoYShkZ6MJQJo6pISTc/Awx5W66uLl8S4nH3C7DzxxxY2uth+Ay5mjTU3leT6Cx1noWNyMcr+xU4sErI7antb+KjAlja66v91RwrOqwAW7/KRkaKUOD4adgwDZKe8CKIjMjVbd/U35RR1XNG1UyvnOisGZz5KKUg4GXmgl99p8PS0JTdfKlycn7W/BUMcGjPWkVkxWN64CIkKqhqqmCkfKR2Puau7DOFth9MuIqE3BTWrqGxUCSCFJO/3t+FrdEnKtWGiM3/uY8AqU5VJCepMjPysyHXl8HEQLj6k+/LI/ZifeQhth8Roz3tWrFttP+Z5Du4nR6BPnZt4GHWUN2XisStTJv6uqhatGihJqeyrscg7sfT1ZGSq0IEBs9hL6oUeE9dD8YednB4pzMMrIQiP3v37mUPsOnp6ZI4pfz8/FgYoo+PD/M3MTQLgZtjkXK/7t+EPfudO8wcZYzgvbYqWhLHS9PJgElesHUzL+Z34oN0nF1D+YVr10xsjdCnsJq9lMPXBw8ejLlz5zIwPzq2BrcSHtQasIO6ENEpnKflMbErOmkOPzw7FV62LojLTMaUvT+VZ1qS28dI3wBT2gzEQPcOzPcHDx6w34jz56UT6v3KK6/g7bffZv7nFyhwNmwVbj7cpXUsVHcupR0ivl24s6mf+LjZd8Cg1l+yyf/zzz8ggUF9Nl0SnSoc8xRAvkIJI7mgtFRZ3IMCbPo0G1lpSni0N8CQt+QwtdR4QZpDJOWT7TSJTjMrPYz+xBjOHkUkZ0nj5ecBp7bl4vQ2xRPEofbxJlJy7YdZeOULYzRuIThM5OOj0HwkRCrRpKUBrB2JIRRaEkF4cE0O2vYzgp2LPlOwqub5IDAf8REFSIlX4vwuBdr0MUTfSXIYCbfmIDI4MboA+oaAXUNBnUmWmapkBOr9G/kl+ksvtBTZShZBYUTp+Qt9oXke/yMX5/4WCOSRs4zh1dFAvZ3mochRQt+gsJ3G5DnRKd0znxOd0j12dcLz110HY4JLHzYXUja+c2spgjMioVmFndSYc0M24ETiTfWcXU0csNzvHVgbCQ+NP937m5GZZJo5P+nzueQgvH97OSrTxtOsEX7xmc7C4snupEfgvdvLma9Etn7j/So6WHmybSpClshVyjmqUnPujD2L7+5uZftQmyV+b4H6JQvLfIQ3An9jYe0VbZNWqAStEwuhApMgkmf06NGsRcLSC8g4T3myCm/I1ZIN/pn9enM8Cl/JPrkeGszpCbmH8ELkxo0brEjRnTt3KrASa29XUujQedC/v6A2Ynk7N8bi0YXU4k7VoedUerM+ZLVQlOnSb1GIvpxWVAyltEMhovm7trOHd18XGBkXPc0U5BUg9Hg0wk7GlDyDGva/y4eusPM2RXBwMCZMmFB7C7wKI3/33Xfo0aMHMhXZeGnXN7VaZGVgl57FiM4CZQESU5LxKCEO3k2aQWZYWH62cL5EdO47c0zURWFe8O6OcX5CNAWlBYhIiRO1vxUtLuNm6chIztaO7myOp06dwsKFCxEdLY0XKzKZjP02PP/888z/pIwInA1bgYjHl6pwVvGm9RWBYW0XwNnaDwqFghUlun//fn2FAromOu/dyMfun3KYwpDUhaNmGzP1IxmReTu+z0HE7XwMekPOSEBmSiDscj4j+igsnMLGB0yTw8JWaKdJdHYeboQeL8tgUNj04e187PhBGK+Rpz6GzygaT0WsmlvrYfQc42JKzYxkJcKv5bO+iZQMv5JfbB/yh5SSZBQK/vJnxmqlanKsElvmZ+NxVAHKytE58kM5vDoLzpKq9cDqHFw7KERjMgx6GwqPNQVgof1EWmorOslHquR+rTAcf8BrMvj3M4JeIdd762Qedv2Ug4bNBbzNbQTciFAmlShtp3D5Aa/L4PuMobodJzqle9pzolO6x07ynmuTfjfS7uGtW0uYArKB3AbL/N6Bk9yazfN44k3MDlqjnjORmctbvqMOW6cw8Lkh61mOT7qxdZRbQ06vgegHIz+HFTiqTJvxLn0w3XUw66ckwlWTkCVV6aygNQjKiGSkpYdpQ9buXmYM5oSsR3im8DBrL7OEqYFQBTqnIA9xOckwNzSpcBtSkdY3c3R0xO+//w6qqpsbkYJHc0lBW6+Kv/L56vB4203rAPMugio8MTGR5e1UVWuWwrk1ZcoU0D+VBf+dgJDddTONg7mzDL2+FsiHox+FIz1GCF2SinV4xQOOnkIIqcoyErJxcfNdZDwWhxrXf6ozXLpYISkpCZQmQYpGhWLIjkfcwMIL22t1CqTo9HX3QnzyYwTdv4tb4SFIy0yHXzMv9O/UAzKjJ4lOMefoJDBJzUmqTrLvz23FqchbtYqxLgfv3NAbU9sMgoOpcJ5u3rwZv/76qy6HqNa+mjVrxvJxUpFGMio2dCpkGVKzniRpazgF8BPz5uMXL2amDZBY8PFpNAg9vN9h7q1btw7Lli2r1jUs5s51SXTmK4AjG3NxcU9RePoLHxkz4pJMk7DUHFdTzajCqrR2Y+YZo0mrov72LsnFnTNF+Tg1CdTsdCV2LMhBRpKyGImZmqDEX99mIya8KLelXSN9vDjHmJGaZLTP/pU56tyZzs30Wc5OMsqtSfkxSS1ZFtFJpKWFndCO1JcUak5kLllpbbWJzpLyfWqGzasIS+3+KKfo3wuLih5r5xXlRKeYz8yn+8aJTukeO8l7HmDTgoV4G+sL4d9LI/7Fhsii4iDfek9CD1shn15cbjJTPkZlCw/x2qHe9F0BlEjMTcOt9AfYG3eBKTlVuTkr20bTByJMt0QfR4qiqABGYxMHDHXqzAonkf0Q/hd2xJxm5Og4l97qEHUiJUkFGpIRhQPxV3D48bUnKslXpo3kF0EFJzB+/HiWP44saUsgUvdRyCenOjnVW/nkARZ9PWD7ivBgSLZy5UqsXr26giuz9nYnVSfl7TQ3F9TtkWdSWCi7IrN40vXa81A3IzdoY44O77iwzv59LRgFedJ50dOghTVaDnGDzKxQWlFY+CPicjwC90ToBiAd9OI93AHNnxNUzpTfLzdXWmSymZkZDh8+zPzfcPMQtgefrNXfBwtTM+QocpGrIByLfqf8mnmiXylEJyk6xXw9tzG2xLohHzCM197Yj50hZ0Xtb3nvD4Z7PoOJrfqyeZF6jULV//77bx2cVTXTRc+ePVk+TgsLIWf9jYd/40zIco3Ia1WEh8of/lmIeOF4CAiUvB6MDE3wQselsDRpgJiYGIwdO1YyaX50febVBtGZ9rg48UjKyzUzshhxqLKSiE5SUL48zxi2hbk5SbEYfD4feblF900OrvqgXJtkKuL1/vXiak1t4lA15rD35UzxqD5/lEBOlhKk4Ay/ms/yaJL6U9PKIjppX1JTdnvRCJ6dDGBhpw+toAd1d5S/lJSblSU6NQtD0dyPbSqeE5UTnbo+e2qvP0501h729X7kOR4vY7BjR4YDEYEZedmskrnKqFARqT5V2xeGb2eFiVRGRYLedhuKYU4BrAq6tpHCcvXD/dj8SAgFYxfRCrahokjtC0PTy3PAVEQnEbFjGvbE5Mb9YVKo3tRsT6rVXbFnsejBbjUZW5k25fGpruyjr6/P1Jzu7u4oSM9F1JxDyE8qqtRXV+bJ51HzCMia2MDp/S4wsBauN/v27WMPulSBWgrm6+vLwhXpL1nS3SwEbopF0r2sWg3dpetuRUNHS9vfY4AdfF50RHZSHg78L1Rn/erKv6f102ZUUzTysy2W7i0nXYHrO+8jPjRVNKG/rj2s0HqiUEBv1KhRiIyktCDSMScnJ+zaJeQhXHplD/bdvShK55mis3Mpis7T4q26rgJzx8hPYahvgN2h57Dq2j5RYlxep+QGRixUvb97O9bk7t27LI3JpUvSCfWmkGIqFkOWl5+NM2GrcCtyT3kh4PtxBJ6KQEf3CWjX9GW2z4IFC/DXX08Wh60PEIqB6CyJeCyJ6NQmSMs6PhUlOilfZr/JMrR61qjEwj9ExFJI+76lQqg8WVlEZ1mFkzTnoGuiU1tdy4nOslaMdLZzolM6x6pOeWovs8Iyv7fUldXLMzmqyP7u7WUstF3TiEjsbdcG/RzawtvMBRaGQkVidtOnzMfP9/4uRpDS9+Vt85PPNHS2FvLClcdURKdqXyJWqf0gx45oZdGU5fpUFTUiEmBb9EmWX1TTKtOmPL5JfZ9Bgwbh008/ZdNIPRiGpE3X1Sko1dVjC6vq8s9CakqOQ8VwaPBJT8ibC4q2mzdvsgfe27dvS+LUoXQORHYOGDCA+avIzMfNjbGIOp8qZoFYeQVXaDWxAdx6WLPiS6e/flDudrUt+LZzt0Cb4U1hbKkRpqwEHgUm4upf90Q1D0dfM3T6oDFbP1KsvE4vwSjcmGzh+b9wPOKmUDVVW/BdeEZrpzBW71fN24noLF3R+WTVdbH5v2zAO3A2t8PZqDv49uyfosNXdcEu6/i6WTrhNf9B8HNowpocO3aM5eOMj4+XxDXf2NiYXfOHDh3K/H2cfg9nQ1fgYeLV2r7s8fHrhM5Z+HmyNmuM0Z2WQl/PEIGBgcXS5UjiRNGRk2IgOsur6CQ1pWZ4eVkQVJToVPVHBY9a9jKEZ0cD2DfWh7FpUSEi+t0KvpCP7d8JqXnKIjo1CVsiSinM/tjvuUwZquvQda7oLGtF1J3tnOisO8dSUjMZ6NABn3i8BANVhuByeK9ZrKi1pTu8zYQHMqrGfizxhpoAbW/VHPM8x6nzd15KCcHbt5aiMm00iyVRGPwXYZtwOOFaMW+JuJTrGyG7QAjzczNxRGfrFuz/9N2hhKusSjuZu2kDzPecgKamDdjn8MxoFpJPBGhF26TkZZQDtbqzC+XK6thRUABHf34UOeGJdWdyfCaiQcD+tfYw7+rG/KFchZS3c//+/aLxryxHJk+ejKlThRx6ZME7ExC8K15SCsiSlKBdZ7mxQjkUmn9l5SPJzIdC1l3bOwiEW6EpsvIRuDcCUTcei2oe5g1l6PWVkAd13rx5+O+//8pabqLa3qpVK6xYsYL59PnJ33E5JlRU/qmckbqi88vuE9DayR2hiVH44LCAt9Ssi4sPprYZCDsTS+b6xo0b8dtvv0lmGp6enixlScuWQnqne/FncDpkGdKy4yQzB+6odBDo5fMBvJ2F1A6zZ89mLwXqm2nmvCQi7vRfCpzcUjy9i193Qwx8vahyuCYxqU2uVSZHZ3qSkDPzUWhRaqLScnSO/9oYLt5CaHpulhL7lgnFdjSNQsWpMrlKdVlWKDi1pcrp9I8sLwe4ckDBQtbJKMdo/6lydVElIim3zs9G/MOnFyPSzvuZ8LAAG+cIVefJdE10avdHxYv2LuE5OuviOc2Jzrp4VEU+JyIGKfdld1s/5ml6fjZm3FmJ66nhT3g+xLETZjcbrSZEN0UdweIH/2Bkg674wH0ke0gkApQqoVNFdDL6bpHvG2hn5cE+q4ocDXXsVOE2vuZu+KHFFJgXhtAn5Kbgw6A16rFIfTnRpS8GOLTHJ8Hr2feauUdLIkdnNRuN550CmG+Uc/T1wMVobtZQna+0vG3Il/pimg+wmZeiELfoHFcscsVmtSlWzXs2hd3EturTa9WqVaB/UrF+/fqxh2BVvrbIs6lC3s70/GLh008oxbSrfJeW+lQFRA1uf2auG2zcTVixJSJvmdXg+MUkSuWcv7m9Mdq/7AEzO6H4nMoSH6Tj7Npg0flvINPHoGWezM0lS5Zgw4YNUlnyzM+AgACmwiabdXQVghIeikoxq1qvfu5e6FdK6Pq+M0dFr8B+u90w9GnaFsnZ6Ziw5wfR+6t9nRjp1Q3jW/Zh6yQrK4ulKfnnn38ks9Z79+6Njz/+GJSTluzag79wLmy1aFJg6DJlSU2kFuH+lp1iprFtWwzx/5qtt4MHD2Lu3LmSOV905ah2FXMiHY+sz0XgCYE8pHyX/V+Twd6lsMS3Erh6MA/7lgkEWmWJzspWXe8xRoaA4UagMHOylDgldv6YjagQgSQlP/tOkcHGSR+7fhK+Lw/RqUkSUtGgU9tycXpbUVGl0Z8Yw6OdMKgmMatNLmoW+NEeNymmAH98ns0IVCJjn/+fXOiz8IVxVUPXedV1XZ0V4u+HE53iP0Z1zkNSPC71exs2RkLxDCrQ80bgYrXqUXPCVCmdKpg7yoTq66p9SQH5m++bcJLbCDer+Tk4lXQLYZnR6GrjAz+LJtCHHrvx2xh5mBU6amRsV+E2dJP1P/cRjFhVhZxT0aP0vCwUKAtYDlFVftCo7MeYHriIVXn/1Xc6fMyFas4Uan8pJRTX0sLRxsIdpDhVtTn2+AY+Dl7HqrBXtE19qrr+1ltvsSToZPFLziPjvCp3nMiZDrEzMdy/UoqVADIXKzjNfEadt5NUnfRAnJIijRcMPj4+LKzRz094oZQUXpi3M1yaeW17fuEOy8ZyXFsdjYhTyZL4XWzR1wXuAU7QMyiScxbkFSDkWDTCTj5ZCVkMkxqwyBMycwNs374dP/zwgxhcKrcPffv2xZdffsn2f2v/YkSkkrpNfMXqqBhR/849S666znJ0Vr64Wk3M9yWfHhjj+yzDecT2L5DH0gmJD2dtHE0MjTC1zWD0aeov3E+GhLBr+rVrxaN0yr3gamHHiRMn4vXXX2cj5+Zl4mzYStyO3CcF+MW+rLl/ZVx2nm+3AM7WfsjJycGLL77IihPVJ6MwbSLxnD0KiczCyecpAGUBmDJS04ik2/a1oGYkqyzRSQQqVQ43tSy6j6Bq5gX5ShjJ9dREJo2hWa29JH9JiarIEVSSmm1JQbl5XjZMzPWKVV0vKScoVVt/aa4xbBsKOFCftF/s/QI4NdGHU1N9tU8P7+Rj06fZbB+qAD9ihhzG5sI8KLWIIluJ5Dgl/l6Qg8FvytQKVNpOleBJEWrloKduo8K3qkQn9aNdUEmFjb6BoHLVNF51XbpnOic6pXvsJOv52EbP4g23IWriUKXSLGlCRC7+7DMNHa29hBu7gjzMDdmAE4k30en/v5vXfCysCwnTktqTmvOjoLUsvJ2sMm1ItflB05EY4tSJkaclGRGtv9zfxQoMkTUxccKCFlOemoOU1Jwz7qzC/azYSreR7CKogON6enrYsmULXF1dkReXjqjZB6HMr1sVpSsAB9+1hhFwprydnkLezlu3bjHFGOWpkoKRopPIzoEDBzJ3FVkFCPw9hoV/kyRaqVSCzi+VNFbMn5/9thnMnGQ4810EHgdliN5/M3sTtBvtDgsnk2JLJSMhGxc3hyEjMUeU+Pf4vCmsXI1x8uRJpgqWkj3//PMsrJJs0p6FeJyVKkr3WY7O0hSdEihG9GyTNni3w3CG7bR9vyAmXfxpZNytnTHVfyB87IW0JIcOHWIkZ2Ki+H0nf0m9SdfywYMHM/8T0u7idOhyPEq6KXpinDOI4n5xUd7j08r1eXRtPo2tP8plu23bNlFeX6vTKVJBDn1PjgZN9YtHx2gNSiQnKTnvXS8qsFtZopO67vmKDJ2GGsFAI9U3G1IJ5GYrITMRnk01iU76XB5/iVA88acCl/YqyqXopH492htg0HQ5zG1KfiamfUjNuXdpDsIuCRiQsvSVL4zRuEWhxLQQM1V4u20jfQyaLoOJxZN9Ug5RynSnUqeqiMeyFKhPKypEbZ+fIWdz1jZSqhK2Krw50VmdZ1X19s2JzurFl/euhQApGRf7vsEK85CR+nFm0CpcSQkrFSvNMHXa6d+4C5gf9gfbn1Shkxr3Z8WIVIV+SEF5LysWf8ecwT9x55BPr9o0rDJtqHlLi6aY0rg/fC3cmJKTFJXJigycTbqDFQ/3IjanuMqI9hnt3B3DnDrDQW7NSFIqjhSdk4g9sedZgSRV7k6Ve5VpU9cXWY8ePfDdd9+xaabsDUbSFiKZ6saNI5+HNI6j3attYdFTuGaRopPITinlL5w0aRJee+019aUieBeFf0uj4IbK6b4LPWBia4SLiyIRfUV4cSVm8+jmDM+eztA3LLqJVuYrEX42FncOireaeY95TWHlJk2i85VXXsHbb7/NlsWLf3+FLEUOI/JVBL5Y/vq6e6J/QAmKzpDboNB1sfhZmh++9m74utckhvMnx9biZtw9UeKs8r+riy8rOmRtLEQRrV27FsuXLxfz5aOYb97e3uylg6+vL/s+PO4UToUsRUb246L9ShPUqvbg20u+3eL4CAiUY31YyB3xUsBKGBrIcfHiRfW1VjInko4cJbKNwrBb9jSETQN9tfqPlJ1pjwtw60Q+zu1UMAJS06pCdFI/rfsYslB0a0dBMUmk5u1T+aAw7x4vyxgpp010UjuVv/59DWHpoA9DI+HdNuW/fHAzHye3KJAQKTwnl0Ucas6HlJ1dR8lYXk4iJ+mdOakiM1OUrOL6mR256tydqnbUZsA0OVx9DFi1dvKDxt7xfQ4eRxUwNWifV2Vo5ClsZ2rR+wW4uEcBCsUndSdZYnQB/piXzcLaR88xVn+vrUAtq3o6+dNrnAy0n9xUj41HfhzfnIvuL8vg6Cbcv3GiU0cnTy10w4nOWgCdD8kR4AiUHwHKBaRSMUR/eRQ5YYUKDNWNmfaNKv9c/MaV46ETPMy7ucF+Snv1wl29ejVWrlxZ/oVcy3tSWO+MGTNgZWXFPIk6l4qbm2KgyCh4gljRVnhqEx61sV0VUn19bTQiTiQXU3SKwT9NQs1Qpo+OY5vDxlUgVlSWlZyLK3+FI/lhumj9V+G8Y8cOfP/997W8ais2/Pjx41m1eLKRLKS6SE1TsZ6qd2+pKzp7ubXGex1HMJDErugc3aI7XvHrzXxNS0tjL6n27t1bvQdYh73TdZvycZqYCMrwK/e34PzddYUjlJZUWeUA315yUmqOj4BAxddHb98P4dlASFtBaRSCgoJ0uNp5VxwBjgBHQLcIcKJTt3jy3jgCHAEdImBjY8PC1i0tLZF9Ow7R352QQCYwrtOUhk6z4sfJsIEFnGd3h4GN8NB54MABFv6YnCyNnJGkDPrggw/UlXqT72Xh5qZYJN0Vf97Owcu8YCDXx60tsbj7n7jDTZt0dIR3XxcQ4ak2JRAVmIirfz1ZdE+Hl8wqdWUg08Pg5d6sj2XLlmHdOhWhUqVua6xx//798fnnn7PxJu9ZiPjMony6YnovxqquB/SAzEhWDJvrIbex9/QR9p2Y/NX2Z7RPD4wtJA9H/PU5I5TF5q+5kTGm+A8ChdmT3b59m12rpZJ2hHzWVOLnKNJxOnQFgh8d0LyklHg/pNqBZzAvWajI8REQqMz6aObYFf1bCYWI1qxZgxUrVtTY9Z0PxBHgCHAEKooAJzorihjfnyPAEagxBIYNG4aPPvqIjZe48RpSD92tsbH5QByB0hBo8EkPGHvaqx+gSSV08yblShO/mZubs1xvgwYNYs7mZRXg5u8xeEh5O0Vsz61pwUKjQv5JQNAOcYfdd3ylORw9BeWsyhRZ+Qjc+wBRN8RL0po3kOHZb5oxl7/44gtJKd/IZ39/fyxdupT5/8Gh5QhLfFR0AMoRmlnik7+qBx22Z1XXGdFZPOEaEZ1PVF2vhvGLzbMS/b/Zbij6ubcTqq7vLixYpUN8quqfh00jlo/T264xmx0VkqOcgqmp4szZqn3Z1c6tHJ8ayvJxRicFMiW4SlHP/yo5HrWwHl7qvAI2Zo0RFhamLhIq4lsH7hpHgCNQjxHgRGc9Pvh86hwBsSNADyddu3ZFQZYCUR8dQF5SkfJMbAoS7o+gENB+bq6rn+3H+cOij0AK0QP0zz//LCli6NVXX8W0aUJhAbKQ3QkI+lu8BKIqR+e9I0m4uVG81V4btbKF3yA3GJkUT7if+CAdZ9aIO8zPwccMATNd2XqgXJeUh01K1rBhQ1DIPdmXJ3/HxegQUUYA+D5F0bnv9BHRZ6D+rPt4tG3ggdDEKMw4tFxU/vZwbYWp/oNgKTdl64DSi1CaEamYj48Py8fZokUL5nJY7HGcDF6K7NzkUgONtZV5qrlWRrGnWQaEt+eK0JLeX3TymIi2TV5iy+y9997DuXPnpHJ6cT85AhyBeoYAJzrr2QHn0+UISAUBd3d3bN68mbmbfvIBElZdkorr3M96goBZQGM4vN5RPVupFbno06cPC2WnFBFkUedTEbg5Bjmp+aKLne3yoSvsW5ix3KKXl0eJzj8Vo9b2BXc09LUtlhouP7cAQYcjce9cXNGZIcI3I65drdFmsjPz8cUXX8SDBw8kdSYbGBjg9OnTzOdFF3fh0L0rovSf5egsTdEpgarriwe8hcaWDjgbeQffnvlTNBi/5NsTL/v2Yv5QOhEKVaf0IlKxAQMGYPbs2TA2NmYuX763GRfubizZfe3rh/ZefHvxN68cn+IIVGF9OFg2x6iOv7L+pJjLWSrXA+4nR4AjUHUEONFZdQx5DxwBjkA1IDBhwgRMnz6d9Rz70xlkXntU8aSKdTVZJJ9X6VVCSwuhrKbvDR1M0XBOL3XezoMHD7IH7KSkpGo4K3TfpZeXFwtlb926tUAQ3M9mZGdiaBaUUGoo4vTUnwUvij4Ly7F6t7ce74wmvWwQdzMd536MqPHxyzM/h+aWaPN8U8jNi4ckp0Rn4uzaYChy8hietYFfefz3HGoP7+EOzL1evXohK0v8uVu1z4g9e5z9ng0AACAASURBVPbA3t4eG28ewrbbJ0QZ6VumolPkEblbRsyBsaEMu0POYvW1fbUeQW1uZIrX2g5CD7dWbDncuHGDFR26c+eO7i+Y1dTj1KlTMXnyZNZ7Vm4KzrB8nIfVL0zYz5dG7Rj+meNRm+vhOf+v0NiuHRISEthLsYyMjGo6M3i3HAGOAEeg8ghworPy2PGWHAGOQDUiQOFmvr6+yI1MQdQnBzWIFBWhwv8KRBTHQQw4OH/cE8ZeQt5OqkRKZCc9cEvBTE1NmbJz8ODBzN287AJWkf3hKfHk7WzW3xa+LzkhM0GBQzPDRAlryyFucG3vwMg1lSnzlQg/G4s7ByNF6bOmU61fdYZbd2ukp6eD1L5SNNXvxp7Qc1h5laprV9Mbjir069fME/0Cepaco5MpOsX7JstCZorfn5/Nlsba6/9hZ/DZWvXXy64xy8fZ3NaF+fTvv/+ya69UiBdra2v2oqlfv37M/9iUIJwOWc7+cuMIiBUBn0aD0KPF28w9KgC3b98+sbrK/eIIcATqMQKc6KzHB59PnSMgVgTatm2LJUuWMPeSd95G0o7bxZ9X1SxCKc+xfLuAAE+yVaNJtmxfbg2rAc0Z9EQWkaqIHrylYhMnTsTrr7+udlco/BMnCtqlQWtzdHpPyB958MMwZMXnisIvFY1m62KOti80g4l18UraWcm5uLztLpIj00Xlb0n0X+cPXOHoZ47w8HCMGTNGKsu2mJ9ff/01nn32WZyKCMQPZ7eKcg5+HqrQ9Serru87JVRdF6u52zjjp35CpMX3Z7bi9MPAWnO1Z5PWLB+nucyE+bBs2TKsW7eu1vyp6MAtW7ZkL5i8vb1Z05DoIzgVQvk406CnpwclSfYKT1T+meMhpvVgKrfGSwErYGxkiaNHj6qLhlb0HOD7cwQ4AhyB6kSAE53ViS7vmyPAEagUApTg/KWXhGTnj+YeQk5EMlcucuVmYei0uBWsZu1d4Ph2Z/W6pwdvegCXivXu3ZspjOzs7ITz70Iqbm6ORU5KXq1OQbMi+NXVj0SlNiVgWvR1gXuAE/QMNOWcQFRgIq7+FV6r2JV38CErvKFvpCfpB9d3330XL7/8MgLj7uOTY2u4orMKytOS3pQNaNYB09s9x5bUO/t/w4MUyjtb8wrUMX698aJPD+YHhc+SivPIEXGTxJrn4aBBg1g+TplMILsvhm/EpXAhJzk3joAUEOjZ4l20aDQAeXl5LHw9KipKCm5zHzkCHIF6hAAnOuvRweZT5QhIAQEjIyNs2bIFVEE381o0Yn8Uikuon9dUkxBhMY96VXac419qmXkDa2M0/Lw3DG0EpdHhw4fZg/jjx4+lcArC09OTkZ1t2rRh/qY8yMbNzTF4HJxZrMhOqWWAVbPUyCnHvqri52FrfVg3EaeSQWRnVfvTVXszO2N0HNMc5vZCERGV5WQocOOfB4i5U5ivtYrz15W/agc1/HFsaY6A/wmK2fnz54NyXUrRKOSe/Ccbu/NbpOVkljRdXSzHSh+O8io6xbhc5vUYh7YNmiMuIxlT9vyokXO2Zk5Ha2MzpuLs5tqSHcOrV6+ya2toaKhkluu0adPw6quvMn8zc5JYqHpozDHJ+M8d5QgQAq72HTDE/0sGxi+//II//viDA8MR4AhwBESFACc6RXU4uDMcAY4AhR1S+CFZwupLSDtxn4PCEZAkApp5O4ODg9kD+fXr1yUxFxMTExZWOWTIEOYv5e2kIkURJ5ML/a95prvjOy5o4G+hkaeTqCCV1bw/Kqbbo5szPHs2hL6hfrFjGxeSjAubVARM7fknOPX08VuOc0bTZ23YnlT9mapWS9HkcjmOHz/OXP/t0m4cuHtJdNMoL9EpNsdlBobYMnIO9PX0sTfsApZfrlkyvIW9K6a2HYRmNg0ZNLt27WLX1JycHLFBVaI/tra27AWSKv9tTPJtnApZhriU0OJFs1Rna2lFqfh24WrG8Sm52FoNro/RnRfB3sKDvXBQFQ+VxMnIneQIcATqBQKc6KwXh5lPkiMgHQTmzZvHHrTzU7IROfsACjJyiz+nayeX0+Y5+PbikYQcn1pdPzaj/WA9RMjBRgUyKG+nlNRyEyZMKPYAE/pvAm7/ReGqNW+u3azhP0kgOY59Fo6UiOyad6KOjtj762Ywd5YzIp4UZ1K277//Ht27d8fVmDDMO75BylMRle+kopwR8ALz6fMTG3EluuZUlL2b+jMlp4mRnI2/ePFi/P7776LC52nOtG7dmr04IrU8WdCjgzgVvBS5eVm1EvovxiJdtZECgeNQtWJt7d3HoGOz8WxNT5kyBYGBtZezVzIXA+4oR4AjUGMIcKKzxqB++kBWhmZY4vcm3E2dy+VRsiId0wJ/RURWfLn25ztxBKSAgIODAwtbpyrQqYfv4vGGq1Jwm/vIEXgqAqZtnOH0flf1PuvXr8fSpUslgxqprEmJZG8vVJV/dCkVgZtikJ1cs3k7Te2N0OcHodgTVYW/dyhRMhiK2VErV2P0+Nydubh8+XKsXbtWzO6W6dvgwYMxd+5ctt+k3QvwOCu1zDZ8h7IReLfTCDzbpA3ScjMx9u9vy26goz3GteqDUS26s95iYmKYivPEiRM66r36uyFVPOXjNDQ0ZIOdD1uHK/e3lK5ILE2pyL8vWcHIcak1XGzNXfFSwHK2rqV2X1OVM9/F2wABw43Q2EcfxqZ6jC8vyAcyUpS4ezkfZ3bkIjlWM+KkKqPxthwBjkBlEeBEZ2WR03E7TnTqGFDenSQRGDlyJGbOnCk80Hx3Apm3YtUhl3qFxXhUb+D5Z6EoD8dDUCSIfT0YmMvRaH5fGNoKeTupcAY9sFMhDSlY8+bNGdnp7+/P3E15mI2bv8fgcUimhhBH9cSpHTunu8/dPmkK2+amiLqQiktLHkJ4wtNd//Wxv+aD7OHzgiM7ruPHj0dISIgUlmSpPjo6OmL37t1s+5KLu7H/7kWtokSqpqUV0eHbBQSK47N66AewN7XCyYibWHBm21OUiLrBz9bEHFPaDkbXxr6sw4sXL7Jr5r179ySzPimcl1TxZBk5CTgVvAJ3Y4mkrZqSjrfn+IlFATuw9Vw0dezCzksqBFeXTd8A6DVOhnYDjGAo1BEr0bLTlTjxpwKX9irqMhx8bhwB0SPAiU6RHCJtolNRkIeM/NLD8pLzMjDjzkpEZUujuIVIYJacG4t8p6O9lRDqFJ4ZjTcCf0NKXobk5lFehymheadOnZATnohHn0ungmp558f34wg0+LAbTHydGBBUQIMe3Cm/lRTM2NiYkZ1Dhw5l7ubnFjBl5YMTyTX22O49zAFezztAWaBk4etpkTm1UPO5btEMnf/nCipGROtx3LhxUliKZfr4888/o3PnzrgQFYSvTpVSzVq72o92r3y7uvhYG6dm+LynQNgturATh+5debL6kA7x83VowvJxNrVuwHrdvn07S/tBFZ6lYBSdQtfKXr16MXcfJd3EqeBlSEgLZ5+1M+Zqz4lvL17rj+NTHAExrQ8v597o7TeDOThjxgycOnVKCqdopXzsN0WGtv2NQIRnWabIBg6uycG1Q9K4ZpU1H76dIyBFBDjRKZKjpk10XkoJwdu3pBPaKBIY65wb9YnoJMXYxo0b2TFM3HoTKXuCiykWtakFbQUf315c4cDxKa54FdP6sBnuA/pHlpWVxR7gVQo0KVzESPX3xhtvqF0N3ZuA29viiqpDqKhHVbUIHX62b2GOrrPc2Nh39z9G4J+k+i5kpKphPKbwrMP9y62N0O+H5tA30sOmTZuwaNEiKSzBMn0kZdG7777L9pu250fEpFNxpdLqmGsrO1Xdc8Wn6ro5rlVfjPLpjryCfEzZvRBJ2enVpujs694OU9sNgtzAiB0IIq3//PPPMo+5WHZo27YtIzk9PDyYS7ej/mMkZx4TL9D1RHt98c8CAqWdnxwfMeNjZGCCl7usgLmxPbuPURUTFcv5qCs/3PwMMHyGHKaWwjmclwtc+leBU9sUyM1WwsxKD70nyuDzjKGaCI17UIBNn2YjK42HsevqOPB+OAIVQYATnRVBqxr35URnNYIr4a7rE9E5efJkTJ06FShQIvKj/VDE0IMUN45A3UTAxM8JDWZ2U09uw4YNWLJkiWQmS0olepgn5RJZzJU0BO2KR2pEdjGFpWpCpQUaVmZ7j3nusHIzhiIjn6k6Mx8rSlWUVqZ/TXqrrrdv0ssGrccLucHfeecdXLhwQTJr8GmOEsmkKlaz8sq/+Df0PM+JWIVchj/2f51VO7/0KBhfnthULTkB7UysMLLFMxjUvBM7tJGRkewl0OnTpyWzJocNG4ZZs2ZBX1+f+Xw2dDWu3v/rCQWntiKPfy6u4OR4SAuPbl6vo6XrMCQnJ+PFF19ESkqKZM7Z8jo6/AM5WnQV8uwqC4CrBxT4b0VhsdTCTkjpOW6+CRp5Cee/Igc4sCoH1w9zVWd5ceb7cQR0iQAnOnWJZhX6qizRqd1ue8xp7Ig5hbfchqK9VXMY6RsiMz8Hp5JuYWH4dqTmZRbz0kBPHy86d8dLDXvCXmbJtiXkpmJT1BG4mjhiRAOhgIZ22DSpxZ6x9cWrLn3hYdqQjVMAJRJz07A/4TLWPjxQYui9u2mDYr5RiP6llFBsjT6Bz5q/AmsjczbeD+F/YUdM0c0tjdfbvg3GNeqNpiZObLw8ZT4L3V/18D8cTrhWqP4TpqdJEJI69tOQjXi/6XB0tfGFqYEcNO6FlBB8d3crmy/1PbXxALiYOLAbUvruz0fHsCX6BPLpF03LaB6vuw5GG0t3WBiasrGTFRnYG3/xibkThjPdR7EeqIjU9MDF6GLTQo05PVRHZsVjecReHHl8ne03w30URhZirz12dkEuPg5eh7NJd6qw4sTXlBKZe3l5IeNCJGIXnxWfg9wjjoCOEdA3NoTLN/1haGfKej569CgLZY+Pl0aROSKTiOwkBROZIjMfwbvimdKy1Cd7bcZThWkFmNCmvW3RaqxAzgXtjEfwzrjSY8kr0X+1M7UiYVINjfXR/VN3WDjLcefOHbz66qs6XuG1293q1avh6+uLe8kxmHlgGRRULYJbhRHo36w93ugwjLVbfGEnDoZfrnAfZTUY3LwTRrToxnKAkp09e5ZdCx8+fFhWU9Fsf+uttzB27FjmT1p2HE4FLcO9OLqXERhmpVLIJc0/czzq2npoaNsaz7f/jq39+fPnY8+ePaI5L3XhiJWDHl6eZwxbZ4HAzExVYsf3OYi4/eRvCqk6Ow0V1Ohk53crcHhdESFKhYx6jDFCA3d9yE2EQkakCI2PUOLM9lyEXizep2Z/OZlK7Po5B83aGsCnqyFMzClyCUhPVOLyfwqc2V48JygRrx2GGMG/ryGsnfSZ0pQCX3IylHh4pwAn/sxF7L2iZ9zJC03g1FSYY0q8ElvnZyP+obDdobE+Rs8xBmFBRu1Wf5DF/q/Zjr7fszgHfV6VoZGnActlSj+9MeEFOLg6B9F3C9BlhBH8+xnB3Fa4ImalK3H7dB6ObhDUsdrWvIMBuoyUwcFVDzJjIS97dqYS967n4+jG4oWftPHavyIX/v0NmS8FBcDhtbkMK271AwFOdIrkOOuK6LyTHgE3EydG5mkbEWOzg9cgt0B4syTTN8TXXhPRxcan8OarqAURd0SQmhkYsy81ic6ntVP1EJuThBl3ViEs85G6UyL3PvccD/PCPjX9I/LOUM+A/SPTJDrLGo98PZJwHV+EbVLPTZPoJHKXLqRESGob+RecHomBjh2gXyykiK6jSmyLPomf7v1drNlo5+54y+05RraWZFHZCWzu97MopBKMLFYRnel5WXiUkwhPs0ZPNCW8PwvdiFOJt+od0dmxY0f8+uuvDJP4peeRdjYCeqoHA/5XeEDiONRZHKgiO1VmJwsLC2MP+FeuXBHJr9PT3ZDL5Zg2bRrGjBmj3jH6ShojPFMi6Ca4ekI1e3/jAfMGMqbmJFUnqTt56GPFQj89n7NHixFCEaKvvvoK//zzjyTWXHmdfO655/DJJ5+w3dde/Q87g8+om3LFWPkVYz/2ex3NbBsiMO4ePjmylmGoK/zaNGiG4d7PgP6SZWdnY926deyfVMzJyYm98OnRowdzOTLxGgtVT0x/IJUpcD85AlVGYESHhWhg7YMTJ07gww8/rHJ/YuqgSSsDjJghh7G5cD9DIelrZmQxAq8i1v0lgQQ1Eh6tnzDqj5SiB9fkqvvWJO4o72d6cgFsGghkpKZRKP3xzbmMWCUzsdDD0HflaOZvUPw2TKMRFU06vD5XrTjVBdGZm0UvMiAQklpGleiTogvQpLWBkBVI05RA8IV8bP+ueH2SsvKipicpsXdpDsIuCQdDEy/CMztDqU43kK8AjmzMxcU9nOisyLqV8r6c6BTJ0atIMSIi0D4MWoO0vEyUVK2dlJVEqBFxZ2ZorCYxieCcG7IBJxJvsllPcOmDaa6D1NtLa0f7ahKd010HY5xLb3WV4+jsRDzIioOzsS3cTBzV/Z1IDMTsoDWMMHSSW2Ox75twMbZXI56Vn4ucglxGpmqThiqik971/M99BFM3Cu99wNSYVKhJri+DiYFQ9o7GIEXk+shD7LMm0ananpGXzVSn5oYmT5CaqrmTwlVF7lK7uNxkVgCIyEsyUrF+3nycmkguDbPrqeF45/ZSRrxqEp2qyZc296upd/Hu7WXwMXeFt1ljDHPqjKamQjL++NwUbI85BZrH8cSb7HNdsffff5+Fu+TFZ+Dh7P1QKip491BXgODzqLcIWD/XArYv+LH508M+hWzu2rVLMnjQy4qJEycWU3eS2jLiRBLysgtKVFxqp9TUrir0tO3NBtjB7yXh2hj4RwzuHnj8RBHaqvRPPzd1ub2powzd5zaF3MIQN27cwGuvvSaZtVYRR5cuXQp/f3/EpidhxoFlSM3NFEuxYkn40d+jSM0579h6XI0J04nf9mZWGOHdDYM9hTB1MlK0E8EZHBxckUNcq/u2b9+ekZzu7u7Mj1sP/8XJ4GUoKMjjGSer7TWXcMgr9lqH71/deLV2G4GuXlPZsRkxYgQePSoSutTqSaqDwVv3NkS/KXIYFWqINNWM5e2+TR9D9J0kLyI5lUJoOwkZjIz11MRffh5walsuTm8TyDhthSh9l6cA8hVKGMn1ihVG0swJ2mOMDAHDCwsnKYHkOCXu38yHvYseGjY3ULfTVG7qguhUnZwlzU2FFd1bKbKV0NPXU2NK20gpu/PHHNy/ITwDEilM81BVuFe30ytsV0iWkup086fZyEhRloiXalxOdJZ3tdad/TjRKZJjWRJhWZprmqSjdjsKjf4oeB2upd5lzV9p2AvT3YaACDwyIgKXRfz7BEFKasIvQjcxAo2sh21LfNr8FTWhpxqTiL0lfm+ycHWykIwovBG4mBGPpLz81Wc6WlsKN3yxOcl4PfBXxOQkMaLyA/eRarLyXHIQ5gSvZ+2IWJzvNQGdrb3VU1YRnaR8/MVnOqyNzNg2Uqy+d3s5C8Gndt94v4oOhVXJI7LiMT1wERIVacWITgpxX/bgX2x+dIwRogMc2uOjZi8yf8k0MSMyldSXwxt0YdtyChT4JHg9TifdYmTsLz6vw99SUB4QmUxYU2g8tRvb6FlGHBPWmqSyNtG5L/4Svr27he1ja2SBxb5vqMlMTcxojPqSo3Pz5s3sQSH18F0kbLjKGAaVglGVDIx/FkLfOB4CA1UX14Pcyx4NP+6pvg5SjsHFixeL5FeqfG5QoSIiPE1NBQV9dlIeoq+kIvJcKhLDMjS0YKXFqpf/+34Lm8PE1gipkdk49tk9KCkuqcbqv5ffT50wQzqel98YZzTra8uO0bx58/Dff/+V7wBLbK/evXsztSrZH4FHsSXwqDafzj8/5azRVnNWZdXLDI3QoaEX2jf0ZP8sZMI1Ijo6mhGcUnqxQ34PHz6cKdfot4jsdMgKXH9QPAJIYqcLd5cjUGkErM1cMKbLStb+m2++kdz5/LSJU/j3s+NkKKyPVixsuzyAaefuJPXlyS25OPu3QGZqE3qJjwrw55fZIAWkNtF570Y+dv+Uw0g9Cn8fNdsYlvbCNUgzpP6Fj4xBId9kqQlKbP0qmylR2bVLI98okaaqcG5dEJ2korx2UIEDqwVVKqlYA0YYwaAwCJLC7ymUn6rREy6jZhnDo73gJxGRxzYJqlRSpL7yhTEc3QrznWYDhzfk4sp/Ctau/1Q5iDwmeoPI4eN/5OLc34on8CIfHoXms9B5ukW8cyoPUSFPpqQrz3Hk+0gPAU50iuSY6Yro1K7W7mrigOV+76hzX1IOzwXhfzFy8DvvSTApDHH/N+4C5of9oUZD2x8V0UkEo6PcGvJCkpAIUspnqTLN3JJEIE4L/BVEQP7kM01NZFIuy3dvL2Ukqcq0yUAV0TnepQ9IQUqmrUil7561a4N5nmNhpGeArPwczApag4spIU8lCLUx2Rl7luXqVJlmn/SdyhcvMxf86jsdloUh8NqY2cussMzvLTQqVK1Sfs+f7/1dTNFZUn7N0jCjsesD0dmyZUusXCncHFFuTsrRyY0jUF8R0DPQR+MFA9V5O48fP85C2WNjhVQYUjBPT08MGjQI/fr1g62tQKaRJYVnIeJkMu4dTaxUCk9TJxnsPU1h52UGe28zmNoX5cEK3ByDsAOPn6ADVWNXIAVonU/Rad3UBD0+dWec8OXLl/Hmm29KYVlV2seFCxeia9euSM3JZKpOUndyKxsBTTXnhusHEZ+RjLiMZNxPjkE2PamXw4gE7NjIGwEuPgho7ANjlTSnsO2OHTtA+bmldH0j16lwlypdR2pWNE4FLce9+PM6fh3BX9tUhVjXTIXM+6mZ120jOi6As7UvDh06hDlz5pTjCiGNXapKdGqHvkcFF2DjnOKh7y9/aoymbQTCT7OIkSbRWZIiUZPQJBLx7wU5CL+Wj5EfyuHVWWAX6XJ94R8Fy8lJxB/l2bRrJBCIRP7FPyhgxKkuiE7t3J7ubYRq9XJTgYwNu5zPSFeVdR1lhG4vytQKU1VOUyr8NPgNGWSUx/T/o1DvXcvHH18UtWvYXCB5zW2E7cHn8rD9+5xiRGdpRaOkseq4l7pAgBOdukBRB33oKkdneYnOYU4BmNXsBaZEpGI7X4X9iX3xF9UzKY3oTMkjRQ5gY2SOiS590d22JStipMqtqQmFiuhMUmQUU4HeSX+IN2/9xohJlZVGdH7rPYmpS8mIVN0SfRwpiqKCSo1NHDDUqTMjOslUpOTTCMLSyF+VLwE2LVjuUmN9ISxe1edAhw74xOMltTr2YMIV3EqLUM/B2MAIIxs8AweZkExfdSw058aJzidPFiqAQTn+CrIUiPhgLwrSCx+gdJUETDUk76/8SdkIM45XreLl9E4XmLUXcvmGh4eDyBoipaRkRHIS2dm/f3+0aNGimOuZCQpkJuRC+KtA1mPh/zJzg8J/hpBZFP3foqG8GLGpjQMVQjr93X2kRBTP7yQlvGrK13avNYJLgDUbjnJYHj58uKaGrpVxAgICWCoIsl3BZ7Dmyj6e87iMnM8NLe3xZa+J6uJAmgcuU5GN+IwURKc/xv3kWMgMDCEzMCrxr59jU+hrJWMLCQnBxYsXcenSJVZ0SErm7OzMQtW7devG3I5IuMzycSZnRtbq7wX/vS6MZef3ewICtXT/1tFjHNq7j2HV10eOHImMDOGZUepW1dB1baL00l4FDqwq/rKox8sydBlpxBSKRNBRYSFSKVaW6HwiVL4w5J0KFz28k4+bx/LUIeKq41MTRCcVW9r2TdF9mjY2KqJTEw/y70FgPuIjipSYhjI9eHUyYMpPMlU6gbLwkvpa5P5XDAFOdFYMr2rbu6aJzrLIt6cRnU8rKqQJkIroJGKSwt3dTYViG9pkLH1XGtGpnWuzrANQnURnSbk2n+YPJzrLOlrC9iVLlrC8fhmXoxDzy5lqKl0ijFXdOYp4/9VVeqZ+Hj+rgZ6we7k1m3xubi5Tdu7cubN8J5bI9urVqxc6derECE8vL68qe3f//n2cOXMGQUFB+OKLL1h/VATp/K/CyyfiVijTg8r4ZwEPp1bmCPifG4Pl/PnzePfdd6t8LKTQwZdffom+ffuyyusz9y9jldi5lY7AjC6j0c2tJVJTU3Ht2jWWWsbFxaXSkN28eRPHjh1j5KaUcnBqTpiuX5RPvEmTJuzrGxG7cTpoGcv9zhWDNaMY5DiLG2cX21YYVlh9fdasWaCIlLpg/8fedYBHUXXRk94T0kNIIyH03nuTDiJFQWkqdhQsWLGgWFHsioqoPyCgICBIb4L03kuAEEJI76Rnk83/3TeZze5mN73sZu/9vnxJdmfevHfem9mdM+feo61KrKwZkT4yTx0bfduUR9zpU3RS220HWIqUe3I3LxVFQFI0OaHnC/dyCkMiOnXVJi1rLTHR2RDOtJofAxOdNY9plVqsa6JTXdGpKCrEu9d+x97ks6q+6yM6aQN10jJZkYGPbqzGsbQwoQzVlYatreg8nxGB5y4tFqZCcugjOtVT3isCbG0SneqYVaQvTHSWj5K/vz/Wrl0rNkz+/QzSd97gXC3+Jm/Y3+TreH5sQ93h+/Zg1cm0cuVKfPvtt+WfXAa8hYuLiyA8W7duLX5cXV1hZ2en8WNhYYGUlBSkpqaqftPf4eHhOHjwoCBg5HjhhRfw4IMPin9VxkQGPP766pqlnTl6zQ2EW4hUG7Eh3YiWh2mHDh3w008/ic0ORF7A54fpc4eTW3V94JJB0BNdpJJBixYtwl9//SX+JqKTCM+QkBCN3xkZGdD+yczMFK+RIQm5MCckJJQ3RQb9/v3334+XX35Z9LGoSImDYUtw4TaZxdXxBwIfj89bA79uTev3C5ztGovrBl0/GkJQqvdD79rCrbGU7k1O3399kouY66VrPZJLeNdRJWV1SKFINTLVa3zWhaJTxp3qWTbvbok2/S3RJNQc9i6ahKNcpgAAIABJREFUBkZUB3TtR7kgQx9DIjoJr57jrPQ6xmuvKyY6G8KZVvNjYKKz5jGtUot1TXSSYdCiVk/A0cJW9Feu3Sl3Xh/RSeZA6rU9f7i9BcuLnc5pX331JtVT0FMVmcI0iJza5dBHdD4dMFq4w1NQjc4FN1ZiT1IJIUuvU/q9jbkVKC1cjtpIXdfGjEyF3r++ShgcqQelvJOJkfx6eepZU67RSc6MVMyfImreTuTfSeMbB76R4RsZHTcygV+MgaWHRFARcUDqzrg4VqXJ194lS5agffv2oBT2g59EIP02lUZhIkudiOk00xeB/V0FZORw/cYbb1Tp+4qx7kTjve+++0T3N187ip9PbmGeSounC3H3xQeDZ8LeygY7duzA/PnzjXW6a6zfpOKcPHmyaC8tOxoHrvyI28kn+fLCl1e+fujg+Qe1fh6t/UaAsi7kB5A1djLWY0PqBj6UWn5qe+n0c23TIbnWJtWtnPCyDWwdJWWlrhqd6srM6tboTIlVovMwK1gWu8SHny4E/VA08jbDyKds0LSDhVi/6nU/DYno1C4XQCZMf76fK2qMqgfV6CQTJvn18hSw9biE+ND1gAATnfUAuq5D1jXRqX28irqut3YK0KhfuTJ6L76L/EcMiWpTkgIzpDhFXd2MqKqu6x2dQ/BZq8dVhGxSfjpevfqrcF+nIOd0qhVKTurkji6/XhtEJ7m8kxlRa8cAcWxtN3ciXLs3ao55zR7Empj/VC7vNUV06iKIDWT5VrkbH330EQYPHoy88BREv9ew68RVGSTekREoRsBrVk849vQX/0VERAiyk2rdcUAoQ4nstLS0FCnsx7+9LVK1Rcq6vscnJvR+s+HuaPugj1gqp0+fFg+YSHVnSuHo6ChqdZIBHsWqC3ux5uK/Kgi49Agwf+AMdG4cKpSYs2fPRnR0iWmkKa0VGispWKkeZ+/evcXQbyUex8GrP4LMhyj0XVdknPh93Twg4yMh0FDXR6jPQAxt/5oYI9XfP3fuXIO4dDTvboHRz9nArpisVOQCJ7cpcGitAvm5RfDwM8fgGdYI7mShMtYhleSqd3KRk1mE6R/YoUkLSRGq7bpO9TSJoJMNe/S5rlfUjCgjuQiT3rIVpkPi+6IWSUgu7wOnSi7yRBCSA/yhvxR49DM7NA4p6eP+VZIDOhG4A6ZYo/sYK53O82URpNpp/xWt0UmE7INv28LNt9g0ScvNnfrUebgV+k6ywtXDBSqXdyY6G8TpVmODYKKzxqCsXkPaxCOldWcV6jdVSCvIwstXfkZmQW6Z9S/LMt6Z1Lg/5gTdpzLXoTpDmQU5MIcZHCxthVJSDtl13c7CGj+2nQNvG8nIgPa5lR2HuwU5aOXoL5SVcqgTnbpc5XMK85GnzAcRiFbFLu7yvnIKOvXhpeAJIKJU7o/cT2WRUmPf6NxkoRRNzE+vlOu6tppVnxkR9a2vWxu8Fzod9sVu9fQazRPNF42BxkJB5QDeu/67UJ9Wh+h8oel4TG7cX4WpjNk3tzZpmEdVb/XVz95OTk4gx1X6nfrPFaSsvcgKLFagsaK3HEWvy9BQeEzvJF1nFApB3NB5xAGop5de/TsRV/9Wd6o3Xd91r7aO6P2yVFeQygE88cQTJktgUdo1lX4goyyKL4/8hX0RDeNGvLrXgEltB2Jq+3tEM6TkJEWnqQYZWBHJSeV1KM5FbsDBq0tYwceZ+qzkLUfJa2/liun9f4OlhQ2WLl0qfhpKUFo6kWtEspUXRGbuXZ4PSlOnKGUOVCS5qxcVFcHK1kw8lKUoLAAOrs0XBCpFecSdvhqd971ogzZ9LVXXLFKV3r5cKMx7/FuZq0hVUkOSUzuZ/Yx82gadhhbvQ/f4hdTHIphbmMGqWB0qj1tOFaf/a4PopHaJkCWC1VLyBhZBmCkLNfskyNo1Embl4VXevPH7DQsBJjoNZD51EYFlda2iRj9lEZ2khnyn2VQM9uigQWrScSntmi6+5mT/Rq6/2bGYdfF7kOs6EW/PBY3V6bSeWZirUl9qO4z3aNQC74ZOQyMrx1JDo/qeFsXHojdlopP+pn7ObToRY7x7CBJWV5CD+9e3NmJjvOTgWRuKTvm4pB6dGzxRNU7t/hARuyfpDD64sVqk21eH6NRWtMrHUsfHQJZwpbtBSk5SdFLEfvofci6qkxJSc9oKG+2D8Ptll69hfBomPjZBrmiyQCrpQbFq1Sp88803lT4HG+IO77zzDkaNGiWGRmRn2MYEk358YO9mhWGfN1dN9cyZM3H58uWGOPUVHlOfPn3w+eefq7aftflrxGQkVXj/hrghGQ/N7T1JDG3dunX47LPPGuIwKzSmSZMmCZKTolCpwKGwn3Axaqv4Xiw9cJc+Wfl/xoPXg+7zYXSn9xDo2V2oOUnV2VCCCE4iA9sNtCyT7MzNLBIKSVJDqkf/B60FeWclaWJKBRF2Z3YqsOvX/AqnYusjOh1czDD+FRsEtJJS1HUFKUSJiN2zTCr95hNsjgmv2Ir0du0g4rZAUQRbB02Xc9qutohOars8zChz5/alQvz9eR6y0ouY6GwoJ1sNjYOJzhoCsrrN1AfRSX2mD+lJjfvhId+B8CxWacblpmB1zD5B0DW1l1LdbmTHCKIzoyBb/N/RORhzgsYh1MFXEJ5EgG6OP4bzGbfwXvNpoDqVFMvu7MaPt7eo4PGz9cBLTSeACDxSh5JC8VjaVVzNigLV46SgL48Lw9eqSEt553ZOTfG4/3C0cQoUyknaLk2RhSOpV7Akaivi86i+oxS1SXRS+65WjpjpPxwD3drDzdpJELA0lrCsKPwStQOn0m/USI1OOlaPRi3xUtPx8LPzVB2HiM5ticadskqpk1SjsyA5G5FztwDKIrZF59xJtm1X/35ZznoI+HQUrHykB0cHDhwQqeyxsVJapamGtbU1Pv30U/Ts2VNAcPXvBPFjqjF6cStY2UvyEyJvyKmeA+KzR64PnaPIw4NrP9DxaM00Lsj3BHfCnJ4TxLK4fv06nn32WQ2zL1NZL2ZmZuIceeCBB8SQUzJv48DVH3BHzajTVLDgcTIC1UGgY9AE9GnxhGiC6nRSvc6GFJSOTUY5PiHmsLU3E99biaQkoi38VCEOr88HmfzoCtq39/1W8A4yh42dtC+lvifeLsLhdfmg1G71KE+hWJbrOhGz5OZOKs1G3uYSOVsE5GYXIS5ciaN/K3DzrObxvJuaY8ij1mjS3EIoKWlcaQlKHFyjECQtvU9RF4pOGQc6JhGeQonqIKlfCxQApfif3q7A2d0FFSaGG9I65LGUjwATneVj1KC3IKLT3MxMOKarh4+Nq0aKuuwgXl0wKL1b3W1dbk/ddEhbCVrdY/L+hokAua1TWljGgVtI+PmESich91Z+Tsz/SwgwHhIPzutBcz14PdkNTn2ltGS6mSCy8/jx44Z50tdRrygtmRRpbdq0EUcUZOfGRMoRKy7aaRq/+89rCrdQycBK3T27jqbB4A8za9YszJgxQ/TzdnoC5mz51uD7XNMdHBHaHU93u1c0S3V/582bJ36bWgQEBAiSU35AEpFwRJgOZeRJ1w0iQSnLSSr6y/8zHrweyjofPJ1DMKnXd/zZY2oXUh4vI2BgCDDRaWATUtfdebHpeITY++Lta8tAZjcUlEJOqeLjfHqpUtq1lZlV6WeQnTc+bvkoyMBoS8IJleKxlWMAPm05Ex7WLqJZUmY+ffEbxOWlVuUwvI8RINC5c2csXrxY9DThp+PIONSwnvYawRRwFxsQAs6DguH5aFcxosLCQkF2UvqpKUdgYKAgO4nAoDAlZaedqxUGf9AMVg6SknPz5s344ANSLHJoI/Dee+9h+PDh4mWZ7CwpQSel5jbU/+9t2QuPdZbKPJgyyUmlDIjkbNKkicDiTMRfOHztFz5ZGAFGoBoITOr1LTydm2H//v147TXJnIiDEWAEGIG6RICJzrpE28COpW6sQw7isXkpSM7PQIi9D5wsJRUIRXxeKp699D3I7KeqQXU2P2kxE2T0Q0Ep8OHZcXC3dkJjGzdVvU9KR19xZw9+UEt3r+oxeT/DRYBq9jz66KMoKlTi9tytKEjJKdVZbQWj9gb8vqbCkfHRRMDU1oe1nwv8PxqmAuGPP/7AV199ZbgXgTroGSk6qRZjo0aSed6N7Um4tCZeUmaRRlpWaOmr4mmE7wf0cUXnxyXChuLQoUOYO3duHaBtvIeg80RW8uUV5OOFbYsRm1H17zvGgMTE1v0xveNQ0VVTJjkprfaFF14QOBQU5uFg2E+4FLVdFm6qUimKhZyq1+X/5VQLfl+3YJ7xkVKFTXF99Gr+GDoFTURWVhYmTpyItLSS8mLGcI3kPjICjIDxI8BEp/HPYZVHQArLRa0eRxNbD71tJOSn4Z1rK3Du7s0qH4d2JFXEs4FjMNl3gE4TI9qGTHyozufnEeuEiQ9Hw0Xg559/Rrt27ZB9IQ6xn/1XKqNU5h30ZZry+5o8jTZOjI/p4hPw8XAQ6SmTXKTujI6ObrgXk3JG1qNHD6FwtbCQ1I2JlzNxcU080m/lNDiTorYP+aDZ8JLP8/Xr14t6pRzlI0Ap7JTKLseCf5fjVMw1vTtKSk/dNdjk7zyG+D6lHE9uNwgPtRts0iSnpaWlUHFSrVaKpIwIHLz6A6JTLpS/WHgLRoARKBeBQI+uGNPlfbHdW2+9hd27d5e7D2/ACDACjEBNIsBEZ02iaYRtkdJyvHcfTGzcR6WsJHVnUv5dbIo/ijWx/yGrMLfGRtbcoQke9x8hzIxk1Si1fykjEkujduBChunVhqoxcI2koeDgYOESTZH853mkbQlTM4EoSRIsqUpZ4upY4lbE2zE+vC70nQ+eM7vAeWCwOMciIyMF0Xfs2DEjuULUfDcHDBggSCxKZ6fIzyrEpTVxiNyf2iBOI3NzM3R5yg9NuksENwWVBlm+fHnNg9mAW+zWrRu+/bakTufPJ7dgy7Wj+kes7VWkvaWBvd/BJwST2w5Cay/pPDBVJWfTpk0FyUnzTREefxAHrvyErLyk4mrY8kTq+57B70sIMD66P0B4fRACFuaWmN7/f3CwccPGjRvx8ccfN+BPDx4aI8AIGCICTHQa4qxwnxiBBozA5MmT8eKLL4oRRs3fjfyIFFPzCOHxmoYXTL3Os3P/IHg90V2cZ0qlUpCdf/31VwO+spQ9NC8vL0F2jhgxQrXhzT3JuPRnPArylcUZlsZXk9E10B7tpjWGe7HpkEKhEPU4d+zYYbJzXZ2BBwUFYeHChSpSfEvYESw5uUVlBlfyeEVSdOp/3GI471tZWOHBdoMwsU1/FTSnT58WNWxNzXiof//+guT08fERWJy6+SeOXv+fJm+nzVPx/4yPOq/L66HC62Foh1fRvPEgxMTEqNTT1bk+876MACPACFQGASY6K4MWb8sIMALVRoBurvr164f8qHREvUk346zMY6UqK3Rr4zyw8nFEwKcjVefsn3/+iS+//LLa57AxN0APWojwtLGxEcNIuZ6NsH8SEX8hw6hOQ3sPKwQPcUfwUHeYW9A1FLh165ZQzZw7d86Yp6je++7o6CjMM4YOlWpY3kiOxvYbx7H7xunaOE1rdd119WuByW0HItTdT4Xr0qVLQT+mFlOnTsXs2bPFsPMLsnHg6k+4Gr3L1GDg8TICdYZAqybDMLitVAOXzr0TJ07U2bH5QIwAI8AIMNHJa4ARYATqDAE3NzdQ3ThbW1uk7biGpN/P1tmx+UCMgKki4P/+UNgEuYrhHz58WKg779y5Y6pwoH379njmmWfQqVMnFQZ3jqYjfHcSUm5kF7+mbWdlGP9b2pgLcjNkqAdsXSxV/ad5pXqccXFxJjuvNT3wOXPmYMqUKapmryTexvbrx7Av4pzBP57ztHfB2FZ9MLZlb1X/ScVJBCf9NqWwtrYWKs5x48aJYSfevYEDV35ATOplg59Hfgxcq88BeP5ruXCUi503pg+QFNPLli3DDz/8YEqXHh4rI8AI1DMCTHTW8wTw4RkBU0Jg+PDheO+998SQ4748iKwzMaY0fB4rI1BvCHhM7wyXoc3E8aOiogTZeeTIkXrrT30fmMxISNmpTmRRnyL+TcHN3cnIiMmTSg/IHZVN2uvx/8ABbggZ6gbnJrYq+G7cuCEeHtEPR80jQPVd77//flU9RzrChfib2H7tBA7dJuMaw6KiQtyaYGDTDhgU3AmO1nYqQExVxRkSEiJIzi5duggsrsfuF0rOnHx2gK75s4VbZARKI3Bft4/h59YBly9fxsyZMxkiRoARYATqDAEmOusMaj4QI8AIkPPimDFjUJiRh8i5W6DMKSgBxTAEU9wfNSJHw1SY50eSlhgxPk49A+A9q6dqCER2rlmzxqQvTG3atBG1w0aPHq3CoSBPKchO+slJVdQ7Pr5dXRAy1B0eLRxUfSGTKZngpLqcHLWLwMiRIwXhSetFjtMx17H9+nEcj7pS73xn5yahGNi0E/oHtdcAwlRVnATCwIEDBclJ9XkpToSvwvHrvxfXVtWuoSr/r/1bVhTy+1JNWsZHEwdeH1LhIf3nR5eQB9Ez9GFxDk6fPh3Xr1+v3Ys1t84IMAKMQDECTHTyUmAEGIE6QcDCwgLr1q0TJgCZx6IQ//0RlWen3AFtk1r+X01RppZixHhJCPD6qPz6sHK3R+CXY1Tn/IoVK/D999/XyTXAkA9CaexEeMp1GamviuxCJF3NEj8JlzJxNzoPZmoCPqH4rKX/PVs7wLO1I7zaOqJRUIkyLzo6Ghs2bBAkZ3a2nGZvyMg2rL5NnDhREJ7k3C1HRGocLiVE4FJ8BE5EX0OBkh7g1Y3Sk8jNQcEdQY7q6nHgwAHs3LkTu3aZZg1KmqdXXnlFQJKnyBAqzrDovZW/YKok3fyBwx+4xac1fwGr1Bcwn0atMLHH52Kfr7/+GqtXr25YHwo8GkaAETBYBJjoNNip4Y4xAg0LgR49eogvORQJv53E3b03a7k6UN3caNbVDS0fh+ezJquV+c0fAttm7uJ83LRpEz766KOGdcGp4mi6d+8OIkkoZVk70m/nIvFqJuLOZCDxSmYVj6B7Nwtrc0Fq+rR3gk9HJ9g2stLYMCEhQaXgvHv3bo0emxurHAJ2dnaC7KQfb29vjZ1zC/JxMT4CZ2Ku43h0GBIzU1X8UHUt1+ytbBHq0UQYC0k/TeBm76w6fnJysiA26efSpUuVG1QD2vrxxx8H/VAkZ0Rg76WvEZ8W1oBGyENhBIwLgSl9f4KbY4CoEU4qa46KIXDPI9boMVb6LlCoAPauyMeJzYaTweHgYoY+D1jBw88cF/YX4MK/all6FRsib8UI1CoCTHTWKrzcOCPACMgIPPfcc5g2bZr4N/KVrVDEZ+rnbeSd9N0Z8vsSAoyPbv6X10eF1kfjl/rCoaOv2Hbfvn149913kZubyxctAL169QKRnvRDdf60g9Se8eczkHozB9nJ+chOLkB2Uh7yMwuLN9Vf68He3Qp27tawd6PfVvBo6QDvdk6ljpGTkyPqqJ48eRL79+8HEVkchoOAu7s7Bg0apFonZLKnHZFp8aCf+MwUxGWkIj4rBfEZKUjMTtd5/ba0sICjlR0cbGzhYGWHxs5uaOHuj+ae/mjm1kTn4C9cuKBSb6almXbtyZdfflkQ0BTx6WHYde4zpGfrrgWunRGgDS6/rymAZXw0EeD1UfH10b/1LLQLGAMqs0KZE4mJiYZzIa9gTx54wxah3Sz0bq3IA9ITlAg/XYgDfyqQn6te66iCB9HazNCJzofesUXTjhImilxg1695OLubyc6qzTbvVRsIMNFZG6hym4wAI1AKAXJcbNGiBXLCEhH9wd46S+1jJSQrIWtSCdnQ1pP3rF5w6hUgztczZ85g/vz5IPUgRwkCVJexd+/eIFV627Zty4SG6ntmJymQI8hPhUh/JzJTIjWtQSRnWZGUlCRIzRMnTgiCMzOzZpWjPK+1g4CjoyP69OmDnj17CuKTSNCyolCpFORnem4WHKzt4GhtK37bWJa9PqhNehhBtTdJtXnx4kUcO3asdgZlZK1+8MEHGDJkiOh1dMoF7Dy/EFm5KZw5UmOa4upqknn/hvb9oaLjCfHui5Gd3hTn5oIFC7B161Yju7oA5RGd6gNKiy/Cth/zEHFOfvBZteEaOtH56Gd2aBxiLgZXpAQOr1Ng/+r8qg2W92IEagEBJjprAVRukhFgBDQRCAwMxJ9//ileTNlwSfxIn4xc86jE1pnx4PVQP+eD18yucB4YLE5JcvEmVVRcXBxfxnQgQMYmRGj17dtX/K6JIGMhIjepriKp8ziMH4EOHTqI9dG5c2c0bty4XOKzrBErlUqcOnVKEN+0PojgzMvLM36QanAEU6ZMwZw5c0SLt5NOYee5hchVZGp8vGofjhV5FVfk6Zoqxo/xUy9hW9b5ZWPliIcHLIOVpR02btyIjz/+uAbP/rppSoPoLAJIwalUSqpNKxszmGuJPWPDlfhjQS5yMqqu7DR0orPrKCv0f9AKNg5miLupxIZFuSCSl4MRMBQEmOg0lJngfjACDRgBcqwlpRhF7OcHkHk2po6sGir6vJm3Y92naes+fZ7pCafegeIcNdYbkfq4hFKNRvmHSFD1/+lvBwcHxMfHC5Us/db1k5WVVR9d52PWIQLW1taC8NT+adSokVDtyj8ZGRka/9PrpLQuIucrDp0IkOKaDNWodMDN+MPYcfYTFBYVALJbGP+WXNMYB8ahHtfBuG4fw8+9A65du4YZM2YY3dVMnejUVS+z83BLDJxqDVtHif7NzynClsX5uHKo6qnchk50Gt0kcodNDgEmOk1uynnAjEDdI0DFxydNmgQoixDx/D8oTMstZhaLbYtVGU38v3RDImf2Mx6MR92thybzBsGupae4QMybNw9791KJCQ5GgBFgBAwXATI5pLISKZm3seHYK8hRZPCDVE7Y54R9AysQ1avFTHRuKtXPHT9+PGJjYw33oqKjZ+URnbTLpDdt0ayLJO2sCfMgJjqNaolwZw0QASY6DXBSuEuMQENDYOnSpaK2XW54Mu68u5u/gBrYF1CunMWKXtIg2LXxRpPXB4rLD6kunn76aWRnZze0yxGPhxFgBBoIAjNnzsSTTz4pRrPr/CKExezVlObL49SXssDvSwgwPrpTOnh91Nj6aObdDyM6vSHae/PNN7Fnzx6jugpVhOisyDZkaNR7ojU8A8xgbSs9yM7NLhL1PP9dka+R+q1NdO7/Ix+Ng80R3MkCNvZmUBYCaQlKHNmgwDkdJkDBHS3Q+34r+ASbS8ci06A8IOmOEgfX5OP6CamGaLcxVhg83RoWxSWi6fW1H5cYU3r6m2PSW7Zw8ZTaSI1TYvV7uRg600Zl0JSXXYQNi/Jw86xmXdJWvS3Rc7zkzG5lIz2BofHGXlcKF/n4CKVqHWgfh/oRG14ISpG3dzJD7E0lfnslx6jWDXe2fhFgorN+8eejMwINHgFKzaPC4+bm5kjffR2Jy8+wYpEVm6zoFTeWhqfYdZ/cHq5jWonr0ooVK0RKKAcjwAgwAoaGQPPmzbF8+XLRreux+7Hj3EJWcrKSkx+kG+iDdCc7b8wY8Js4X3///Xd89913hnZJKbM/5ZGYRCZOeMUWjbwlMjArvQjrFubhztUS4m/Y49boPNyqVD1P+cCZqUXY+kMebpyU9lEnOonUzM0qgr1z6cqoBfnA3uX5OLlVoRpDecei9k7vUGDn0nxoE4wpsUqsfjcX6YlSyZQO91hi2OM2ElEJiHT8DZ/naRg0aROdVLN05NM2aDfQUu94yan9wNp8HN0g9Vu7HzReSyszWFpLxyVS9Je5THQa1YlTz51lorOeJ4APzwg0dATItGPRokXSh9SS47h7IKKhD5nHxwgYLQJm1hbwe3MwbIPdxBiee+45YYLCwQgwAoyAISEwd+5cPPDAA8gvyMb6o68gKeOmgVI8nDPBORNcBZ0UDg/1/QHuTkE4ffo0Zs2aZUiXk3L7ok50ksM4kYH5xZwbkXpujc1hZSs1o04iyg33GGuFAVOsVaQdPedW5BbBzMxMIhCL+cvEKCVWvZMriFJ1olNup0BBafFFpQyQyAzof6/liGN3HGIp1JZyf4hQpP6aWwLuvuYq4jH7bhH+/iIPt84XapCW2vVFR82yEW1SkCJ059I8nNtTUCbRSWPtNb6E1NU3XjrWth/zcelAQSmiU3tSmOgsd5nyBloIMNHJS4IRYARqFQFKK6P0MorI17dBEX1XdTx9X//lDfh93bcHjI+EAK+P2lkfDp180filfgJjqtNJ9To5GAFGgBEwFAQCAwOxbNkyYUB05Nr/cOrmGtN2k2MejeffCPj0e9q/iFZNhiInJwcjRoxAXl6eoVxSyu2Hhut6GVsTEXn4r3wcXFuirrRzMsPUBbbwCjSXyMJcYM/yfJzerhCk4/AnJCLRzBwoLAD2r5ZUjhpEZxFw41ShICbzc4tEOvr9r9vC2UNiSIm0XP9pHm5fLsTEV23QoqdETJLac+cveTi7SzJFEqTlPZbiyyMRtofXKcTxOg61xLDHbCQitgg4vlmB3b/li/49stBOHI9CXe2pjom6opNUrQ/Nt4Wrj7QPOc+TcpTITApttWnUlUKsfCdXkLDqKfK0bVZakUiHp/ZJYXpsYwmu5U4ab2DyCDDRafJLgAFgBGoXgS+//BK9evWCIiETt+Zuqd2DceuMACNQIwh4P9Edzv2birbIIZVqdnIwAowAI2AICJDSfNq0acKAaNWBpw2hS9wHRoARKAeBdgFjMKCNpOScPXs2Tpw4YTSYVZTopAFpKzpb9bHE6FnWsLaTSMmIs4VYvaCkBqZvqERaOrpK74cdLcC6T/M0iE5d5kbq5kfqRCOlgDu5S20RcRp7QynIUQrtepzHNimw53/5IuVenZyklPvl83IR0NoCE161UaXME1m58UuJoNZHdHYZYYV7HrWGZXF5s5GdAAAgAElEQVTNTznVXZ5sbeJXJmmJEFUnOu8mFeGvT3JBalUORqAqCDDRWRXUeB9GgBGoMAI7duyAi4sLMo/dRux3R0pqaNHTRCpRqE+Zx+8zPrw+6u38cOjQGL4v9xfnOdfqrPDljjdkBBiBWkbA29tb1Oak7xUnbqzGsesrSh9R/mKhry/8vqSAZHx0I8Dro1bWh5dLM0zq/Y3A/IcffhCqbGOJ8mp0kukOKTBlhSWpNnf9moezuwsw4CFr9J5oJRSbFJEXC5F4u4S8s7Q2Q4seFiACkEJO0S7PdV0f0UhtkPlQv8lWaN7DAk7u5irSURtvmeik18fPtQGRshRUL5RIxqYdLNBvsrVQdqqnrdM2+o6v3e99K/NBx1GP+160QZt+munwMdeUGkQnp6oby9lhuP1kotNw54Z7xggYPQLktE6O6xRJq88hdeuVkkI04lU510YeKv+vKtTD+PD6qOfzw/+de2Ab6oG4uDhMmTKFHdiN/orMA2AEjB+Bxx9/HPRD8cfBZ5GYEaH7gZC215t2BU9+H2aS6TPjp+uBO6+PWlkfMwevhL2NK/bv34/XXnvNaC5I5RGdNBByFydS00Li74SrObmX66q1WdbAq0t0Upo5kZaujYuZ1TIOpk50qqevywrSoHYWKmf1pCglVryVK1LRK0N0krv6ic2aRKcuEvfWuUImOo3mjDCOjjLRaRzzxL1kBIwSgYceegjPP/+86Pud9/cg51qSUY6DO80ImCICjYY3h+e0TmLoH3/8MTZu3GiKMPCYGQFGwIAQWLx4MTp37oyI+KPYcnqBAfWMu8IIMALlITCmy3wEefVAYmIi7r333vI2N5j3K0J0Bne0wPiXbWBjr6nMHDzdGj3HWWnqGMoYWXWJTvW+Uhr9lcMF2Pd7vqhxqS91nbrj4mmGh961FcZKFFePFMAryFz1P6lTty4uqavKik6DWZ7cET0IMNHJS4MRYARqDYH3338fQ4cOhTJHgfAn17NCr54VeqygZcVwZRTDFi42CPxkJCwcbYTzOtXF42AEGAFGoL4QcHV1xbZt28Thd51bhLCYvVKJF7nUDf9mPHg9GPT50K3ZFPQInSbO4alTpyI8PLy+LieVOm5FiE4NQx8SeBTXuexwjyWGPW4juatTjc7zhfjz/VxRy1M9qEYn1auUX69K6jqRmZPfshU1Nym0VZhlEZ20vXpKOdX9tLQyg4UVoO3ETttWtUantsGRvhqdnLpeqSXKG+tAgIlOXhaMACNQawj89ddf8PPzQ/bleER/vK/WjsMNMwKMQO0g4PVwF7gMaSYaJ/UFqTA4GAFGgBGoDwSGDRuGBQsW4G5OvDAhKijM11flm1/Xn5SuL1mdX9dfFZvXUw2tJ3+Pjriv24fi8rFw4UJs2LChPi4llT5meUSnd1Nz3DvHRuWsTgeQFZBEOj74ti3cfCWlJBGZZ3cpsPOXfPE3EX+dh1uh7yQrXD1coHq9KkRnRrKmoU9qnBKr38tFWnyRqNs57iUbNOtioXrmrZ66Tn3TJmVloBIilcIZXU5bL4voLM91feBUa/QYayUIVAp9rutMdFZ6mfIOWggw0clLghFgBGoFAV9fX6xfTypOIGXzFST/eY6VBqw0MGilASuDSiujGg0Kgddj3cR5PGvWLJw+fbpWrhfcKCPACDAC5SEwb948jB07Ftdj/8P2M5+Utzm/zwgwAgaGgKWFDZ4a9hfMzSywefNmfPDBBwbWQ93d0XBdL5KMeZRKqValubmZpNaURJQiSKW4YVGeMB6iIGJvwBRrWFqXbCPaKCyCuUXx/sUk6IE1+Ti0VlGu67o+ReWMj2zh19JCdaDczCKRtk6p6baOap0EhEkQua7LQYZI0z+whYe/Wn3PIuDMrgJs+7EkbZ22L8sMicbaa7yVIHEp6Pu1IrcIZmaaWJFSdNuP+SA3d3KLV3ddZ6LTKE4Ng+4kE51VmJ5vv/0W3bp1Q05ODr777jusW7dObyuff/45+vTpI0wcPvvsM1XKTRUOW+Yujz32GKZNm4Zz587hhRdeqOnm6629gIAA8SHo5eWF77//Hv/880+99aW+Dzxy5Ei88soriI+PB9W+NPQYMWIE3n33XdHNmC8PIut0tKF32WT6Z+FoDcfu/siPuYucq6zQM5mJr8JA7Vp5wW/eILEn1+msAoC8CyPACNQYAvTwlB6ingz/E0fDlqkRC3LOunwo/l96ssx4SAjwejCk9XB/ry/g06glbt68KYwOjSE0iM5yOkwp3/tXKXByq6YBT/8HJSWjla3uBuiUvX2pEH9/noes9KIqE50telpi1DPWKhd39aORyRC5v8sEpGyYpL7NqFk26Dik2FEJAI1n6+J8UetTPcoiOqn9kU/boN1AS9WxtEdNzvQH1ubj6AYJJyY6jeFMMK4+MtFZhfmSiU7a9dChQ5g7d67OVnr16oW3334bbm5utU50ktKGyK+LFy/imWeeqcKoDHMXIjo//fRTeHp6CqJTVggaZm9rt1fGRnQSKTtx4kQBSvjT66HMymdFpwEoOu1beKLJawNhZi09Zs06GyOIaCiVPD8GMD+GVmvO0sUGwd+PF2tlxYoV4jrMwQgwAoxAXSPg5OSEXbt2icPuPv8FrtzZXddd4OMZCAJOdl7wdA6Bg607HGzc4GjrASc7Tzjaeorf+QVZyMhJREZuIjJzEpGVm4KsvGTxOyr5rIGMwnS70b/10+gQNFYAQPc2qampBg9GeUQnpaDnZBbhzlUlDq7JB6kRdQWluBPh6d/KHDYOZiLLqUABpMQocXq7QqS7V6dG582zkoKUjjPkUWs0aW4hVKTUZvwtpXA/J7UlqTspUmKVWP1urlB8ytGqjyVGz7KGtZ20ja60dXq9LKJTbqvdIEt0G20F9ybmkuq1CMjNLkLsdSXIjV0dJyY6Df40MLoOMtFZhSkjorNr164oKipCWloayHDlyJEjpVp69dVXMW7cOJibm9c60alrGE8++SSmT5+Os2fPYvbs2VUYad3uYmz9rVt0pC8DxqTo/N///oeWLVsiLyoNt+ftqGu4+Hg6ECBys+lX98LCqbgievE2yWvOI+WfK4wZI6ATgabfjIWlqx327duH119/nVFiBBgBRqDOEWjRogWWLVsmjrv28IuITwtjFyJDezJWy/3x8+iI0Mb9Edp4AKwt7aq0BuNSr4jSB9di9iNHkS7l1NZyv7l9TZewUN8BGN7xNTF/r732Gvbv31+lueSdGAFGgBEoCwEmOquwPojo7NixI2JiYtCkSROsXr26lMrF3t4eP/74I/z9/ZGbmwsbG5taTV1norMKE2lkuxgT0WlraytIEYr0fTcRv/S4lEIlm16r/5bngd+vdXxcR7SA59ROAvGEFafRaGgorH2cUJiRh5svbEJRXmHpeeL5kRAw4fXp/+ZgUAr7jRs3RIkUDkaAEWAE6hqBQYMGifIZFD/umABFYW5dd4GPVw8IEKFJxGZz3wHwc+9QqgdFRUqVclNWcFpbOYBUn062XnC284KVDlI0Jz8N12L+w7XY/SDyk6PuECAF7qODl4sD/v7776IMHAcjwAgwAjWNABOdVUBUJjopbb137964desWnn76aaHalINSdp977jkkJCSIlyj1Wr1GZ9OmTcX7nTt3hp2dHZRKpai9uGbNGkGcykF/e3t7i9qUAwYMEH9TJCUlYcmSJaqalepqyAsXLgglp5VVsZ1ZcWObNm3CRx99JP6jNPdJkyaJ9khxSvVGyWSCPmwiIiLENnKbV65cgYODA6jPkZGROutDlrVt27ZtMXPmTHTq1EnnWOV99fVXxkDGT96e0vQJ8y5duoCItfz8fBw/fhzvvPOOai6IcKZU/uHDh4PSngjna9euCZK6f//+IhWTcKSgAvd0E08u4fow0bVcyhsf7UMK4Pnz54vdad3QXDZq1Eiogm/fvo2vv/5aQxXcs2dPPPXUU2jevLnoS0ZGBo4dOybqvRpDjc7u3bvjm2++EeONX3Ic6QduwgxmKEIR/64mDja+LrBv74OsMzHIj8+oMJ7m1pZo+sUYWLjYQpGQiVtzt8CpdwB8nuklXVNWn0XK1qsVbo/m06lPIFBYhIzTd4B8Jc9vA13fng93RqMhocjLyxPXLg5GgBFgBOoagalTp4rsJHJcX/7vTP68aaCfN+rfE9sHjkHn4PsFaake12L2ISxmH9KzYsR6UCoLylwPTiKl3QvB3r0Q6ttPpLirx834Izh09VfRHn9PrZvv6dMHLoWLfWPhLUH3OxyMACPACNQ0Akx0VgFRIjqJXNu4caMgKskoR9uUiEg5IqX+/vtvQfARoSgTdUQYUrp7SEiIIEKJmHR3d0ebNm1Eb1atWiXUoBRE8gUGBqKgoECQc6SoadasmXgtNjZWkHpE+KkTnWvXrhUkHh2T+nfnzh1cvnwZJ0+exJYtWwQpKxd/vnTpEpKTk9GuXTsxjvDwcFFXlMhOuU0LCwsUFhaK40VHR+PFF18shZq+bYnsksdKRaeJZPTx8QGRg6R0pffT09PL7K8+opNIS8Ll/Pnzoj8dOnQQhCfV8Vy0aJF47c0338To0aPFdjRWOhapcYlkVCgUKqJzwoQJghAl5a02JlevXsWzzz6rQWTLAKjPpb7xEUktE52urq6CbCV8o6KiVLirH4O2pTmg+ZDXBymDad5pLmhfQzcjevzxx0E/FBEvb4EiLkO/Ik6fUo5fL6XwdBvTCh6TJUVDxpFIxH5/pMK4NhreHF7TO4t94344iruHb4n2gz4dBWtfZ0nV+fwmFCkKdStLtebDurETgj4bLdpTJGYh6oM9KEjOrnB/9Coked4rhH9d4uc+vi3cJ7QVc00PYTgYAUaAEahrBOS63zEpF7Hu6Kt1fXg+Xh0jcE/7F9Dab5jqqFRz81rMv4LgTM64VeXeWFvaF6e/94e/R0eN9g+H/QYiUTlqH4FhHV9BC99B4l6sX79+tX9APgIjwAiYHAJMdFZhymUzIlJIEoFGdTh3794tSEcKIvHIKZxIsw8//FCQZOpEp1y7kwg1IuJk1Sc5p8+YMUMUZX7rrbcEgSkTnVSAXVYEkkEPkabkPEl1EH/55RcNolOux6mr5qXcNxcXF7EfpQxQEKlGbYaGhgpylgyA5P2JHKT///vvP71o6dt2zpw5mDx5MkgVSn/LqldKP6I0JCJeiQil0FejUx/RSf0ifOX6qIQzEYCkOqUn/7IZFClmf/jhB6GWpSByksZDhKus6KSx0weten/Usfriiy90Or5XdHwy0UkEKxHZ1B8KuY/W1tYC/x07dmDBggUYOnSoIMBfeOEFFWbPP/88HnjgAUGQGjrRSQrVHj16oCAtBxGzN/ET8hpQXtiFuMP/3aGqczBxxRmk7gyrsAIz+Nv7YNnITjit33ptq2o/px4BaPxcb9EupbOn77xeofkihWjgxyNg5eUo9s2+FI87n/xb4f6wwtd4FM5u49sw0VmF7wq8CyPACNQcAl9++aX4zpSQfgNrDj2vsxIOPyczuOdklZ4nexs3jO22AB7OTcXiyVVk4GjYCkFwKgqyKt2eropJ8jpp4tYWbQNGornvQNVCPROxAYeuLK3R4/C6LL0u2waMwsC2zwrcn3jiCXHPw8EIMAKMQE0iwERnFdBUJzpPnTqFl19+GVlZWSpyUibciKgk9aQ2Ubdy5UqRHr106VJBtKkHFVoPDg5WEZja+8rbyunzMlGniyTU9RqRqY888ghIffjwww9rHJvS3UmFRwpQIgorYw5UmW3poPPmzROp4idOnFAZJVWW6NQ2WdKuYSmPlRSQ2qUFtPEjwnnMmDGCXCYSktL4KUiV6+joKJSockp/RZaM9vjUU9ffe+89oa6Vo6Lrw5hqdO7Zs0eUO8g8cQcxXx+sCGS8TTkI+L02EPbtfKDMLcDNOZugzM7XuYd1E2dYOttqvGff1gdu97UWr8V+exgZx25rvB/4yUjY+LkIYjqOVKJqQeUVcm+moChfcnLUDnciwSa2Ey9Hvb8HOWGJPJcNDAFSc7Kis4FNKg+HETAyBGSiMzUzCr//95TEnMghM0n8v4SAkeLR1KsHxnSTyjxRkOHU/ks/Ij49rFbnu0+rmSJFXo7o5PNYf1TNeM9I8TTk88PDsSke6v+96CLdk9G9MQcjwAgwAjWJABOdVUBTneikmpeUZk5p5zLp+PPPP4PcIUkxSapNUmIS6UOKvcTERPG/paWlUCMePKhJApESdMiQIZDradY00SkTcKRAJdWoevTt21coTEmlSmQcpb1X1LW9LKLznnvuEcQpEbiUWq4etUl0EgFNKelERmu7zmsTnaTypLHL5QOoJiYRm1u3bhUlCsqKioyvokQnlQcgRSeRq+o1Xen4xkJ0Uoq9rBROXHUGqdvCqnCW8S7qCNg194D/20PES8nrLyJ5w8VSAJGTut8bg2Dj30gveHlRaYict73U+45d/OD7Qt8yQSe1Z9rOa6W2Mbe1RNOvxsLCwVqQnJTCztGwEODU9YY1nzwaRsAYEaDvzPR9KyMnAf/791E1d0N5NLJ2j/+XEDAuPLqHTkGP0KmqpRkW8y92npXKUNXFeNr4D8fgdnNUR1MU5ODHnSXkp7HhaQz9fXLYWthYOgjz0tdfVyOWjfECxX1mBBgBg0OAic4qTIk20UnKSFIPUh3MDRs2CIVnSkoKqJ4QpYSbMtF57733ipR1SuMnwpHMgtLS0kCkKn1hNRSiU14GZFpE9U2JqG7cuLEwAqI+v/HGGzprdFZ0fKZEdBK5TOUZKG7P34Xc8OQqnGW8izoCsut1YVY+IkjNmVdQCiAiKh27+pUJ3J1P9iH7YpzObfzfGQIiVMuKyDd3IC8ytdQmbmNbw2NSe/E6pa9nX4znCaxHBCzd7EXdVVLp2gQ0gk0g/biK+qtFCqX4rVT7W36dTKry7qQhNyIVOVckIz0KVnTW42TyoRkBRkAgQA/nKfMmJz8dS3c9pIFKE/d2aOLeHn5u7WBhYQ1Lc2tY0I+FlepvSwsr8drd7HjczYmTfmfHCTMb8Ts7Hll5KYx2PSDQ2LU17u9dQmruOPNpvdTKtLdxxUP9vgP9piil7KwHbBryIcd2X4BAz67innnUqFENeag8NkaAEagHBJjorALo2kRn69athTqTVHhEdnbr1k1Vs1MmuGRF57Zt24Q831RS19VNmaguphx1kboup+LfunWrVJq+uqKT1IdUT5JUtuT+J9dMJUUrfbEmoyhdZQZoLBUdX0WJzrLWh7EoOonYp74WFSpx/RGpLipH1RGwb+UFv3mDRQNJa84j5Z/LOhuTa3BSrcyUjZdKbaNIyhKmQWWFXQtPmJlTjlZJWPu5wGtGF/FC/K8nkP5veKkmhKrzi3tBqtLcG8m4/d6uqg+Y96w0AvZtvOHQrjGobAHNl5WHQ6Xb0LUDEet5t9ME6cmp6zUCKTfCCDACVUSAjDCp5ntBYR42nZgPIjf93NqL3zUVRKKGxx0WP1HJZ1FUpKypprkdPQg423nj4UG/qt79dqtkclifManPl/B2aS66sO/SYlyI3FKf3Wmwx+7WbDJ6Np8hxjdx4kRheMvBCDACjEBNIcBEZxWQ1CY6qQlKN6aUcwqq10mu32Qso4volM2IqB6kutnMpEmThPM3meyomxGpGxnJ3a1qjU51gx11gx57e3t89dVXwkhJ24xIuxamLsj0pa6TKU337t1BZkqyWROpXCk1ntzoa1PRqW+s9Pq7774rDKKo3AARnURkEvlM5QaoTqocVIagZcuWqrIE2mOv6PgqQ3SS4zoRhdrrY+7cuRg/frzBmxGR2RKVKci+koCoD/ewOQ0qZjpj69cI9h0aw9zGUmOZOXbzE+nohXfzcPPFTSjKK9RpFuQ7uw/IWIgidec1JC4/XSFTobJMgax8nRDw1j2wKK75eeuNbciPStfZrtvoVvB8SHIwTdt1Xbi4q0d+dDoyz8bo7T+bE1Vsncg42fi6wKFrEzh18YNtiLveTzKaB1LhEmGpLFDC3MoCZtbmMLeyBKzoN/1vATMrC9gGucLczqrMT0VKMaOfw4cP4+7du1X4BOVdGAFGgBGoHAJk2ChnT5W1Z2J6uFB8FijzUVCYj0Kt32ZmZnC294GLfWO42PvAxkoy09MVlLocHncIkUlncCfpLLLyUlWlL9lcpmZMjyzNrTC579dwdwoSU/DHgdlIuBtuEDjPHPI7HGzcRL82HntTrAOe95qZdxlHP/d2mNBzocCYBDB79+6t3IWBt2YEGAFGoAwEmOiswvLQRXRSyjOlrDs5OYGIQTK/odBFdFI9SHIaDwkJEepBcpoj1aBcH5KIIqr7SVGdGp2yolGpVOLq1as4duyYMDmivk2ZMkW0TzVEk5OT0a5dO5FmHx4eDiLaqD5lZQyG9G1LLvKU1k9qyZiYGOTl5YnjkPqVvnCSKY9cP1Nff/W5rpdnRkTjo7qbo0ePFnVHaaxEQrdv3x7Ozs5QKBQqAlMbE5oXmh+aq6SkJDFf6gZC8rKp6PgqQ3QSEUvEOaXOUz+o3wEBAaIvFhYWYm4M2XWdCBBK+U/bcwMJv50sKYrP3xD1fkNsNCQUXg9Lqkl9Ieqdbg3Ti6eVpwMCPx4JUldSUD3NhOWnq4w/qQP95w2GhYtUV5fIy4Rlp/S2R2RZ8Jf3qrbXeeOYkInIt3dCmZVf5X6Z8p2Gua0VHLs2AdVU1VWmQKSe306TfqLSkBeZBkViZqXuTKy8HWEb6AqbIOmHyE+Z6FafU7qWUo3pnTt34tChQ1X4JOVdGAFGgBEoG4GgoCDQ92t6+Ovj46OxcZ4iE7GpVxCXehWxaVcQnxoGRWGutE0FzWOI6CTC09nBBy52PiL9PdCz9GexsqgQkQknEZFwHJdub69w+6oOV7A/prb9kA4vopWfJBLZc/5rXI7aWan5q028nGy98Mjg38QhiDxfe2gu0rNjDaZ/DcGMy96mER4bIpkQLVmyBL/+WqLs5WsjI8AIMALVRYCJziogqIvopGZkx3TZlIhe00V00utEWhE52LNnT9jZ2YHIyPj4eKxZs0aQm3JUh+gklSYRZnJaNtUPldPHH3jgAZEC5OvrK0ipnJwc4TT+3XffqdzFa4LopHGQkzspEd3c3EAOzuTqTiniI0aMEOpEej87Oxv6+lsdopOOT6pZqv1CJDThTA7qRHxqKzWJaKX6kqT0JEzy8/PFtqT2PHr0qN6VUpHxUXkDSummKM91nbahtHkigJs3by76QuZIRCD27t1bENOGSnT6+/tj7dq1YpxkXpO6g4yIpG/4shKN/9fEw9zaEqG/PlDmlYjS0aMX/Qelgmpz6sfTJqgR/F4fDAtHa9Fe6o5rYh4qi781KTnfvEdFWqb/dxPxS44LJWdZxyf1qc9TPVVkq65BJW+6jKQ153g9FCt9K3I+WPs4wnV4C0FuWrraacCaH5eBzFN3kHUqGtnXyPG+5s83S1db2DXzhEMnXzh29oWFo41GH0jhuX79elHPmIMRYAQYgeoi0KtXLwwbNkwQnOqRmhWNS5FbEZd2DXFpV0VqOX0uqWcEyE92tF+X/y/vfUsLa/h7dBKEZ5BXNzjZeWn0IS4tDBcjt+LynV06M1bKa5/fl75H9GrxMLo2mySwPX/rH+y79IPA05DwoTVwX/f3RR9vJZzEPyfoe7zU/6quL95fE78nhv0BWysnkQUp3ydV9/rB+zMCjAAjQAgw0cnrwCQRKC8l3SRBqYFB9+vXT9QtpbizcB+yL8RJvIscxmUCWiemlaScDFooFWEvVYOzCnhRjUZyX7eUlZik7BRkZ8VMWHUqOZefqvD+uubb3N4KTReNETU8M45HIfbbYgVgFcZnauvJdURzuN3bWkMpq8zOR+apaOnndDRQREBWbH5rAj+HDo3h0L6xKJUgK37p8FSihAjPM2fO1MDVhJtgBBgBU0OADB4pC6djR6kMihxXo/fi0u0diEm5WOeQNHFrB3/Pjgjy7ApPl2aq41NfLkRuxbWY/XXeJ2M/IJUOmNJ/MYhUjk29jL+PvSVqr+oLSwsb9Gg+Dd4uoaImK6l4E++GCwVoQvoNnbtN6PkJnOy9cPzaKly5s1tsM7DtLLQLHI3d575UvUaK0u7NpyA6+YJ4XTvaB92LAW2kLL0dZxbiWsx/xg6/QfX//t6fgcyowsLCSvkpGFRHuTOMACNgdAgw0Wl0U8YdrgwCpLb08PDAN998o3JNHzp0KF555RXRzMKFC7Fnz57KNMnbloEAqWKfffZZsUX4nI0oSMlmvCqAQNAno4RDNkXc0uNI31fa8KcCzag2sfZ2Emnnlu724rXkDReRtO5CuU0QORr08UhVqjIZHyX+ea7c/crawNzeGgHzBos0aIqYbw8h49jtarVpCjuTCRW52ZPJkBxZ52KKCc47KEgvTtGsRzCoXILrsBZwHd4cUDOxIlM1IjypLAsHI8AIMALlIUA126dOnYq+ffuqNk28exNh0XsRFr1fckOnBzoqwZ9Znf9vDnN0CL4PHYPGaqg8o5LOCsLzRuzBeu1ffeNTmeN3C30QvVpIJjRbT32EG3GH9M4npZAP7TgXVM9RO2hd7D77JSKTTpfaf85oyUDo2LWVOHZ9lXh/Qq9P4OfeHneSL2D9kdfEfPUInYoezaeKbb/ZMqr4Abfm+pL3uxl/FJtPLADM6n79VQZfY+rfPe2eR5uA4aK02YABA8q7VPD7jAAjwAhUGAEmOisMFW9ojAiQWVC3bt1EujfVurSxsUGHDh1ga2uL7du3i9R+jppDgEy0xowZA2VuAW488ZcoVSCllMnfC/l/XXjYNnOH/5uDhSEMRcLvZ5C2I6xa+Fm52wtlp7WPE8hxPeLFf8ptz3lAMHwe7y76QOrS5E2XqjV/5k42IgWeVKIUlGId8+VBXg9lnA+WDjZwvbcV3Ma0Up2YlJ6euuUK0v4lkwbDOyLWDOsAACAASURBVJ9smroJstO5r2QoIcemTZtEOZYbN3QrbmruysMtMQKMgDEiQA+iieBUL8cjE4dkBGSIYW/jig5BY9Gh6VhYWUg1rCkotfni7a2IiD9miN02qD6RmtPdKRBJGbew+j/p4biuMDe3xKTeX8DTJUS8TWRycmYk3B0D0axxCSm+9tBLoJIC6jFbJjqvrxSqTgpSeZIilNSb64++Ll4jNSeRnRTfbtHt+N42YCQGtXtObLPm0AuIT7tuUHgac2c6BY9H31aPiyGMGzcOcXFxxjwc7jsjwAgYEAJMdBrQZHBXah4BqvtJtS779+8vaoRSpKSkCAMNSl+n2qAcNYcA1TMlM6Xcm8mIfKe4qHzNNd+gW7Jr4Qn/1wepyM6kvy4g+e+qp+lZeTgg+KuxAjOqsRm3pPybL1KAhnx9X6X20TcpgmidNxikLqXIPHkH0V8daNBzWN3BOfcOEipOWd1L7aVuu4rkzVdQaAAKzvLGR+nsrsOaw6Gjr2pTMlRbtGgR/vuP0/3Kw4/fZwRMCYGJEycKkpNqxVNk56XhVPhanLm5QU0xJyvnDO+3u2MAOjS9D20DRmhM28Erv+D0zfXFCkPD67ekDKy/fjVv3B8jOr8mMDsSthwnrv+htz+dQ+5H31Yzxbbqykzqf1v/ERjcfrZ4j8oHbD+9UKMd3YrOhUIZWqLoNEOP0Clqis7ROufNxtoJ0/ovhoOtO87cXI8DV37h+a2hdUQlIcZ2f0/MI3kqlOWJYErXRx4rI8AIVB8BJjqrjyG3wAgwAsUI7N69G46Ojrh7IEIQa0LRaWam47eawpPfV+EjlJ1vDAY5mAuSa3sYEleeqRJ+XtM6wXVEC9FOxKtboIjNUGtHP/5Nnu8Lx27+KCpQivIDyoy8Sh/f0sMBAe8MURnnZJ2NQcxXB6AsUBavB55/6T6z5PzwntEFjYY1V11Lss7HImXzFeRcSag0/iX3H/Vz/jn1ChQKT9sQd9V4vvrqK/zxxx98rWQEGAETR6BFixaixE337lL2AMXlqF2C5EzLijY6dEghSArPEJ/eqr5fiNyCfRcXG91Y6qLDo7u+jWDvnihUKrDyv1lIz4rReVhSy04b+BMcbT1wM/4Itpz8oNR2g9rNVhHNG4+9hdtJJfWha1LRSQfu1/oJdGw6Dlm5yVj13yzkKjLrAq4Gfwxnex88POgXMU7+ntDgp5sHyAjUKQJMdNYp3HwwRqDhIuDu7o4tW6SaSFTXkeo7clQeAbvmnvB7bSDMbSzFzvHLTiJtV+XSpMxtLRHy3Xjhfp59MQ5Rn/xbqiNUA7IgNQeUFq0edqEeCJg/VLyUtP4CktdXXlVKqlC5PmjGiSjEfH2w8kCYyB5mFuZo8lJ/kMEPhSI5GymbL1d6zg0RLu+Z3dBocIl5B6Wxf/HFF4bYVe4TI8AI1AECvXv3xhtvvAFPT0/p8y3tOk6Fr8GN2MNqbmqyS51x/e4UPE6QYXJEJpzCxuPvGP24SlwZqz8f3o2aY3LfrwREV+/swc6z9Hmgu13vRqGqbf86/GqxEVWJKzvtRyY2D/RZJNoTStrw9ar25oxRq9EpUtepRqeWohNm6EGp63KNzs2Uuq67Pz6NmmNSX8msaN+FxTgfuVm4r9ckPqba3rOjNsLC3AobNmwQ3gkcjAAjwAjUBAJMdNYEitwGI8AIoEuXLvj+++8FEtFfHhCmKdIXQDnkL4T8v4SAfjwoBdjv1YFiKzImIoOisrbXbs91eAt4Te8sXr6zaD9IUSnv79TNH54PdYSVl6N4/+7BCCSuPouCdHI8leYr8L1hQo1XmJGHG8/QjUPZ/VV/39LVDiHfjhMv5VxPwu33dlVqf1NaL9Y+jmjyygBVen9OWKKY6/zYu5Wa78rMT13j6z6uDTzub6867KFDhzB37ly+YjICjICJITB8+HC88847sLCQMhYoFZlUnAWFivrMpK7RTO7mvv1ELUcbK+nzlRSqK/c/C2WRokaPU4+Z59UaR4smAzC806sCm03H30Vk4gm97bX0G4KhHV4U2/62ZwYycpJ1rpMnhq6GrbUzrkTtxu7zX6raUyk6r63E8eurxOsTe5XU6Fx35HXRXne11HWq0VlWRvb4nh/C36MjLkXtwJ5z3zSYdVvf6+mh/t/C0zkYZ86cwTPPPGNiV0YeLiPACNQWAkx01hay3C4jYGIIUL0t2c0+4pXNyI/VVAqaGBzVGq7bva3hObmDaCPqo73IvhxfqfaCvxwLcsQmwiziFUnVYBPoCkqPplqg2lGkKETyP5eR8s8V0N9OPQLgO7uP2KwqLvDk+G7f2hvKbAXCn9sAZX5hpfpvChuTmzopd+VoyMpX516B8HmqJ8wszcVwIyIiNMxHTGG+eYyMgCkjQCYjr78umb9QiHqLxQYxDQ0XSsW9t9vbcHeSzNmUygL8vn+WUabl1/TcdA6ZgL6tHhPNrvj3SaSWUaqATGr6tZZMahZvG4+Cwnyd3Xmo3zfCrCgi/jj+OSHVeqQorehEseu6XKNTWo+lFZ36Rz2kw4to7T+kuMZnyXquaZxMrT0iv4kET01NxciRI01t+DxeRoARqCUEmOisJWC52dpD4LHHHsO0adNw7tw5UbjaGIL6OWrUKDg5OSErKwufffYZduzYYQxdr3AfX3rpJUyaNAlQFiFsBtXi01YsajfF72sqXkvwCfluHCwb2SHvdhpuzdumZw5040ep71QfkyL+1xPIPBMNzwc7wrlPiSM2EY/pe27ANthNg/ikVPakteeFeVHIN/fB0s1ekKxEtpYO/fNHZjR+Lw8QuySsOIXUHdcqtb+0ccNdH5TOTWndcqTtvo74/53Uwqhhjd/C2RaB7w5VKYnz8vIwYIC0RjgYAUag4SJAjurPP/+8aoBEcsoKu/pWktXm8cd2W4BAry6qca899DLi0q5USxFZm/2tIW+ZMsfXv82T6Nj0PiiLCrF42wQUFRXo3d7fvRPG9ZTqcq7c/wySM26XUlA62LrisSG/i22011VtKDp7tZiGbqEPITM3Gb/unsGKzhrytOre/CH0bD5NzOOwYcNw9y5ltXAwAowAI1A9BJjorB5+vHc9IDBr1iyhBrp48aJRpDjMmDEDRM6SKc+lS5eEmmnz5s24fLlh1bD85ptvhLlA3p10RLy+VaKp5G/OMm3F/0suPGXgQYSk7yzJ1CD2xyNIP3hLY3sLF1s4dQ9A5vEoFKTnlGrPuW9T+D7TS+yTfuAmXPoFa5yl6ftvInHNOeHiTfNDbXmppbLTxrmRqYKwtm3qBkVSFsJf2KRzPu3b+YBqTGaejSn1fvCiMbD2cYIiPhPhc//h9VB8PlBZAVLWyhH32wmk7blhMvj4zR0Ax85NxPAjIyMxefLkevgU4UMyAoxAXSAwc+ZMPPnkk6pDHQlbIblsi5BrIcpvN7z/uzV7EL1azlCNf8nOh5CbL5M4DW+80gNK/fM5qsubaNa4D9Kz47BsL7mp69/eyc4Dj96zTDT236UlOBvxd6nt2waMVDmvk+v6tZj/VEeveo1O/f1vEzAC97SfIzZYsmOyliGR6c1nefNd0febNe6LUV3eELjS9eL8+fN1cXniYzACjEADR4CJzgY+wTy8+kfg66+/FgQgkZsffvhh/XeolnqwadMmeHl5IeN4FGK+YfOZqsIc+MEI2Aa5ovBuHm7MkutjSq25jW4J93FtYW5nJdLBkzdcLGX6ZOXtiODP7y11+OxL8Uj4/TTyotJ0do0IOI+JbWFub63xfvqBCMT9dFTjNWtfZ3g/2g1kaESRcy0R8ctOIY8I0uJoNCQU3o90Ff9Ff3UAmSfvVBWSBrMf4db0UzI7kOLWG9v0zkeDGbSOgVCNWLfRrcQ7pGyfP39+Qx4uj40RMEkE2rVrh59//lk19gOXf8aZm0RWmVYEeHbCuB6SMjEnPx0/75xiWgCojXZSny/g49oC0ckXse7Ia+XicG+3+Wjq3R15iiysP/I6Eu/e1NjnwX5fw8ulGbJyU/DHwefFbzkm9f0CPo1aaKSZT+j1CfzcNVPX5dfi0sKw5uBLZfbJ36MDxvf8SGxD29I+HNVHwN0pEFMHLBYNffTRR6D7CQ5GgBFgBKqLABOd1UWQ92cEykHg22+/RceOHbFixQosWbKkQeJlZ2eHf/+VnL2T/r6IpL8uSONUU3AWv6D5RJ7fVykyCR/7lp4IeEtKO0/867wgMkkBSjUOSXVJqeTaEffLcaT9G178sqQooNRon+LU6NyIFCRvvIQMQTRqKQ608LdwsILHxPZoNDAEZtYWyL2ZgqjP9glTIvX5C108ARbONqX6QinviWvPCzd3c2sLhHwzDhaO1sgOS8Tt93eXe/zy+mfM71N9yua/PCAUsBTXHlsLZa5CY/6NeXyVPb+ptIFjR1+x21dffYU//pBVXg3yEsmDYgRMCgFra2v891+Jum7vhe9w8da2igq8dF5OjFkASunalLZNEZlwEhuPzzcFQWup+Z45dBkcbT1w5c4e7DrzRbnroalPdxDZSZGScRu7z30lyEUiMHu3elSQlhSi5mvYKo32+rZ6HJ1Dxov3w6L/xYVbW9Gz5QwV0XksbCXaBg5HiyaDxDanwzfg4JWlJeepDoGms4MPHhn8i9hmx+lFCIuRvveKYEFnufOpT8BrZmaO2aP/ETCuXLkSdN/EwQgwAoxAdRFgorO6CPL+GgjMmzcPY8eOxYEDB9CsWTP4+Pjg5MmTmD17tlD70e++ffuCiLHCwkLcunVLEIDbt28X6QrTp0/H1atX8cQTT6jaDQgIwBdffAF3d3d899134jdtd/bsWdGeHHRcqt3p5+cn0sQzMzNFPxYtWoTs7GwsW7YM1NbixYuxdu1asRv15c033wTVi3vrrbdEOjyF3Bf5GNp9VyqViI+Px5o1a7B69Wqdq0Buw8rKSuN9elJJTywpKAWf6lp6e3vD3NwcOTk5OH36tBgnpbir9+XKlStwcHBA06ZNRcon7Wso0apVK/z222+iO7HfH8bdI5GG0jWj6ofHA+3hfl8b0ecbT6+HdWMn4Z5uG+yuGkfGkUhRQ9NlQIgw/Ln94R7kR6eXGqe5raWo85kfV3lTKCI5rb0cRRkCXeE1owucewYice058eXeY2I7kNs6BZkZpWy+IsyNSH3qPra1eP3azDUoMmFToiYv9INjVz+BReS7O5F7I9mo1mZtdFY2zaK233vvPWzbpq8ebW0cndtkBBiB2kLgk08+wcCBktnauVv/YP/FH7UO1bBqEJfGsfT4BrefjbYBI8Smp8LX4dCVX8uAv2HiU5JOvkqQk/qjZPzDO72CFk1KjPvuJF9QEZy0f3zadWw+uUBDzSnX+B7Z5Q2ENu5b7jI/G7FRpMeXhH78dZkcVWT+NbdpmPNbEfykbUqPf/qgJXB1aIJDhw5h7ty55c5ZfWxA95lUbofuJeneTr4XpHvYn376qda7REZNZPpK95+GdA9Y3sDpvpW8Kjp16gR6CBYeHo6pU6eWt5vJvk8P/zt06IDff/8dv/wiPVjhqBoCTHRWDTfeSw8CMtFJF//8/HzExsYK4nL58uV4//33ERISgtu3b4vXiDxs27atIPfInIe2/eCDD2BjYyNSvA8elNKfyc37ueeeQ1RUFJ5++mlBZmoTnfT6lClTBHlK5CQZ/rRv3x6enp7iQ/Pll18WhObo0aOxZcsWVQr5nDlzxIdWQUEBli5dKkhXCupP79698eeff4rXFy5ciC5duiAxMREXLlwQZGubNm1EjUO6CNH4tKN///6gH0rfIvKVCMykpCRB/FIf5D7TflS7Mzk5WWxLuNCHwNtvvy3ITpkwtbCwEOMjnKKjo/Hiiy8azDqkD185/fTWm9uQeytVUqoJxaD8pJv/Lw+Pxk/0gMuAYJG2nh2WAKdu/qo5zglPRsLyU8gJTypWDhgOnmZWFnAf01qQmvQ3RUF6rkhpl8cQ/tI/UMRnmOR6cL+3DTwndxC4xC09Jilw+fyAtZcDgr8Yq1rjZGh2+PBhg7mucUcYAUag8gjQdza6GacQKcqHpRRlFrwBk/osQmM3qWzHwSu/4fSNv1QAmwI+jw1ZBkc7D1y+vRO7zn1dTkXPEoFgx+Bx6N+mRAAhg3b+1mb8d+ln4WyvDz9yVW8bOBIOtm6lFnNC+g1cjNyGi5HbK7Q+ne088eiQ/4l2tp3+FNej95vU/JVdgbXKgk6B4ZhubyPYp6e4v6FriKGFfM9GQhoS6dy8eRO+vr7ivtbW1lYIdhYsWFCr3TZWopMER3369EF6erq4R6d727oghmt1Mmqx8R9++EHwIySkInEWR9URYKKz6tjxnjoQkIlOuogRWSkrJIlonDBhgvifnuqQwpLi1Vdfxbhx4wQZSV+MP//8c/Ts2VMQjGRuQ0EfHEOGDMHff/+NTz/9tJTaki4GtI2rqyvo4kAqSwp6nYhTe3t7QVS6ubmBjIyIaH344YfFNj/++CNat24NIhHpBpv6QNsTuenh4SH2o3jttdcEcUvHOX78uEbfz5w5g2effVbvetCVui73zcXFRRCl9NSGgkhOIllDQ0NLjZc+IGj86ulghrII6QvAI488Irpz7dE1UCoKS/hNtRsc+Yso/1bj+9TwsQ31QOD8oRrTSmZAiX+eAyk5DR03MkoiQs+lv6YBUtaleNz5eK/B97828HXuGQDf5/qIOU3dEYaEFadNEgfV8w6t64FT5yZo8lJ/gQ85rdLnQ0MzajOU6zT3gxGobQQ6d+6sujHLU2TijwMvID07trYPazTtO9t746F+38LGykH0efe5r3E5aqfR9L+6HZ3U53P4uLbE7aQz+PvoW5VqztXRD4PaPadKPT9waUmpmp36GiSS09e1NdoFjSlJXb+2EtHJxWWWKtgTX7c2uL/3p2LrPw48DyJKOWoGgd4tH0HXZg+IxijbjgQohhJ0n0j3tHRfuGrVKnGvKUevXr2EkIYy7igbb926dagtQrK22q1NnKl0G907Ez6UnUlCHw5GoK4QYKKzrpA2kePIRKd6ejYNnWquBAUFqVSNMhxEKtKHBD3BIxk+KTUff/xxXLt2TaSvU3oAEX9EYhLpuGfPnlJEJzmaE8lGROCJEyc0kKYPJ3riJqfH00WWLrb0gZWbmytUiGlpaSKVnoIURUQyErFJ6kvqC7VB29F+9HSFxkJELUnxmzdvLlLkiajVF7qITrnP9ERQJl3l/WUM7ty5I6T92mn0hriU5DQ1RWImwl/cZHCKQ4lZMhwFZFn9cenXFB4T2kGZWyBS1FO2XzU6PG38XYW606F9Y2RfjEP88lNC4VmeorWhvW8b7Ab/1wfBwt4aZAYV9cleoQI3pvVYF4ps93tbw3NyR3FpI7X/o48+KuHEwQgwAkaDAH1Po5S7Fi1aiD5vPvEhbsaVKLRNQbFYEcVbkFc3jO3xrmpe/zzwgki/NgV8yFk71LcvUjPvYPm/T1VY0UlgET4Te5eYCa07/Hqd79+yyUAM7yyplX/cPhn5ikzVPJrC/FVkfcuAVBaPln73YFgnyQyKMvdu3DAcElkmGClbkMrsUGaeetB9Xrdu3YSJEpUmqy1Csrbarc0Pma5du6oy/nRhV5vH5rYZASY6eQ3UKAK6iE75Ikdp5PqCFKBEdMrEprOzsyAjqXYlpa3TB55ct1Ob+JOPqa9thUKhMgIi0pQc0EmxSeQmEYn//PMPGjVqJGT1JBGnL+tENlIaguySToTngw8+CEdHR1B7VB+FUtGJ+JRraVaG6JT7vHv3blEbVD3kuqH0NJM+FEghoasmaY1OXDUbIyMRIrIzz8bgziIplUe7Ag//L31Rl4PxaPh4NHllABw7+KLwbi6iFu5DrporPc+/5vz7PtMLzn2CxOlB12lSRXAwAoyA8SDwxhtv4L777hMdPnZtFcjsRTxglCk8lfldMQViwv93DpmIvq1mCqxI0bn73Ddq5o0NF59+bZ5Ap+BxKCjMw+KtEyq9PiaoEZ3rD79e5/t3DZ2E3i0fRkZOIn7b/Uilj8/ng/7rgbdLKCb3+1KcE3RfRPdHhhLyfRmlqKtnDmr3TyYiScSjHiTCIU8Jumek+1r6jqNek1yXIIayG5966ikhqCEPh4yMDBw7dkzcq9I9KAlmKCuRUufVsyDpuHJZNrp31hbT0PvyfTS1R6XY6BiU2Uil5ChrkIRFcual3OcjR46IjEuqsSmb65bnvSETwOpYULvy+AmnZ555BsOHD4eTk5N4wK3tf1GW90dF9pfHShmldGwqQ0fzSFmalKH5zjvvqMZK/aT7bSppR7hQEO5bt24VD/HUozxfENpWfQ4JXzomCbmIayAOQV9or4fKjsFQzhtD6AcTnYYwCw2oD2URnaSI1L646xo6SdwHDx4sUtDpwjdixAjhyPv999+LzfURnfIHSVlwyvvu379fEJ1Ux5Nqh9DFmshM+XUiZ9VNi6hNUnAOGzYM9B6RekR60gWQPmjWr19f4QsWbdjQiE76AKS6NSlbryBh5RkVFpV9osvbV6/GUXn4WbjZwy7IDbZNXWEb5CZUluTKLn5uJpuEoqQ2FQnq+JNZk+9sKWU97pfjSNt7g/EtfgAiXyDU8bLxb4TABcNhbm0hahSTqpO+FHIwAoyA4SNA5XjoATLFzfhj2Hx8AT/YU5s2XQ+27u/zGXzdJLO+tYdeRkzKFdUeDfVBGJGccq3NX3c/IghDioqOV1vRKQNWV/sPajcL7YNGIyrxLNYffbPBz1dl8a3O9laWdnhmpFSzlq4l8vXEUK5+cp1JUnXSvSKVHNMWutB1cMyYMUIwQ9mKVI6H7k0pe4/IwYoSnXSfST4NdG+akJAgvCH8/f2FyS8RZrI4SC4Ld/36dQ1C8+effxbZiNoEqIylulkuZTVS3UwqpUbeE5aWlhr1RqnPdM9LJCSNh/pDJO3Ro0fL9d4gQ+KWLVsKgREFEYt037x582aBCRGqNFbyvzh//rzInKRUdyJ2Zf8Lfd4fxCdUZH95rOQdQgIiOg4Fmf0Q4Un37zS3FITn+PHjhUHxuXPnxG8SG9H9vrq/R0V8QWj+6eEfEaZEOFNdV8p2CAwMFF4bRLDK5f2017g+orMiYzCU88VQ+sFEp6HMRAPphy6ik564kCM3XfDUDX/0DZkMgyiFnC6CdNEjtSUZGRGZRqFNdNIFh5SZutLAtY8hP5WjCy055tHTKyI46SIup7PTBZaeWFHNFaoVRx8WdGGiC7F6ugKNddSoUeKmXNcTM/nYDT11nbChD1MKYbSy7yZX5TSwKoz/Z+8swJu63j/+rbu31EtpC8WLuw634bDBxpgDE+Zj8pv7kLkrU9jG2NDBYLi7l1LqTt39/39PetO0TdqkTRt7z/PwhDT3Hvmcc09yv/cVC3sr+C4ZDMc+/ip3msqiMqR8dhgFp5J5/rQwf+3/Nw524V4ovnZDZFlXHpW1NaKCqoqGqf9/p/iu5MZOhZ6e0wMuLkyACeg/Abppo99DVDYe+R/iM+iBJ+9vje375MI9qe8KwexK4n/YcZputvV/n27JvHb0Gy4f8+8Hn0Jy1iWN1kkDi04NebX0/JsHvIRg7/4iedHucx8a/Xy19Xq8a9z3cLT1xM6dO4XQp0+FREcKa0ainWLGdQqpRoY5JABKRZWLubpCJxn8jBs3Tgicinktli9fjrlz54rkvOQFSWIacSJxUgrvJv2NjE8UE/sqspTuo6keuteVBNt58+YJC0u6N5buu6nPdJ9H43zzzTfl1o/q5t5Q5bq+aNEiYZVK3Chfh9QHup+mv9N7+r+q3B/qni+NlcLbEQ9JS6DcGsQwLi5OaAgSN7r/J0MnyYCJ5oHyd5BISkxIP1AnLwhlmKfcJIp5PEgPIeMoMpyiMHj0f2VFldDZ1Bj06XrRl76w0KkvM2Ek/VAVo1PatBWzidOQ6ekXxdckFwVyFacibQS0sZLoSE+AHn/8cTmh+kKntDnRExcKEq24cZAISl9O9LRGMsOXnnTRl4DiExp6OkRm5lTo6Ra5GVCR2qNNl+qT6qEvG0pulJqaKjZLVaWpZESKbhA0drrBJy6qki/p21IZOXKkPGlT7Ms7UXJV9oSefn/WSbpeP+sqf94mfBy6ecNv6RBYusni0EqFrDgtnG1h5VHXxSbvQCxSvz2OqtLyNumfsts6Q18/rqPD4HOP7Ak2icc5+2Pq3I4Z+vhaq/8WbnYIfnmCWJOUNI6sOsl6ggsTYAL6S4Bu6KTkHCTY/XN6pdoWetKo1LXIM7bjp9VkmqZx/XHoGSRmyqyNjJWHq4Mf7rjpSzHGU9EbsP/S1xqNV5cWnc72Prht1CewtLDBnvOf4GxsbVIVY52vtr7eZg56DUFevUEWiuRCrI+FLPwoKzy9kiEO3UtmZmYKC0RJHGup0EkiWEBAQAPjIGX10j0veSdKlonSPevFixfFPauy0ljuh++//x4hISH47rvvxJhUibPq5t5QJXS+//77GDhwoLBqJMFVKiQ0kphMeTQofBt5UpKbeP3cH+qeryr8W32WUu4MihMvhcqT+kS6AVmmEhMq6uQFoeNoDZNGQB6pe/bsEecSDwrlRwKrqsSbqoRORW2C6jLEmK1tfU2z0NnWxI28PVVCJz29oCchFEuEkvzQBkxPoGhzJtPx+gKllI2dnqDQRksbr1SUbdCSGTkdQ/EvKLkRtUXtkkBJT7ykp0XSUygySZcy5EkbEll3krgqxR+hvyv2XXIhoD5T3+ubsyubXmVCJx2n2GfiQV+UPXr0EMKsoiCs78mI6IkbPQGkEnX/76gsLNfoCX1bPzE2pfZchgULS06pUGiBnN3RKEvNk99Kmdtawy7cEz6L+8HKy1EcWpaSh9jntqOqjLJeGreFibbHZ2ZpgeBXxsMmyA1FV9IR/9ouvh40sOxyn9IV7W6VJSaiH4e0F3NhAkxAfwnQbzuyeqGy/sDjSM2OrOlsU8FUomFYsAAAIABJREFU+PNAz16YOfh12e+n5P3YdvJthYk2Tj4zBr0qxKyC4gz8uOcBlFUUqb1elFtkSsia5tWS8/uFzcGQLotRXJaLH/9bhuKynEaCsVCfmu5P6wYrMrz2R3ZfgogO00QuhOHDh+vvplfTs1GjRokHshTjkiz9yGCGrFFbInSScQ8ZB9H9Zf1wb8rqle4RJa9Guuekh08kUEoh3+qDbOy+ks4nMe6vv/4CJZpVJnRqkntDldBJ9dL9tapCXpSNCZ3qnq+u0KkYC5QsOFUVdfOCUGgDmkcyxiJdgYykSNAly1iKQS8ZTamjG6iaLxY6m94iWOhsmhEfoQEBVUInVUEbGiUWok2H4mNSrAkKOkxPoerfzEou5vRER3Ihl7qh6oInq0oyu6dAz7SpkOk9mYx/8803deJgSK7x2dnZwkWeLIeokBXla6+9Bhsbmwbm/vTZXXfdJb48qO8UqyQrKws7duwAPenRZMNSxElWoRT0mDLDS32mAMUkwErCrL4LnZLLGsV7jFqmOlapBsvI5A+l+I7kZm7j7wxrP2dU5pWiNDEXpfE5uLHpIqqKSExuvNiFeCD41QniIHJLT/7oEArOklu68mJuZwXfuwfAeXB7cUD2ziikfne8qWbE5469/eA8MAjWfi6wCXBBZWEZypJyUZqQK/pL/TeV4j65M7wX9hHDTfrwIPKOxJnK0LUyTjNLcwS/MgG27d1EHCO6iaAYUlyYABPQPwJkkUOWNVTOxW7Bf+c/aYlns7afOxlEfWMjlqNb0HjBkNz+49JPGUS/NXh+VWc8YT5DMKW/LL7lrrMfCjdwdZ+nzh6qkHX9ICUj0uw5YkvOXzDiQ3i5hOBczBb8d4HXeXPnv7HzenaYjNE9HhBrg9x+k5NV/2bVl92QPPE++OADEd9SEgfbUuiU7l2pH+RyTdaGFMezsQzn2hI61cm90ZjQSVarioZFyuZUla5AQqc656srEmoqdKqTF4TGQ0Ln6NGjhSGTv7+/CHtAMTvp3llVMmO26NTe1c1Cp/ZYck1MwCQJkNBLG3jR5TSZ9VpbZXsh2ob3wLpJPj53D4DrTWEq11J5RgES1+xHaXx2o+MPfHIUHCL85PXk/HcNqV8da7L9gMdGwLFvgDgv4Y3dKLyUWtsXJby9buklj6uorNMkgCe9tw/FUTeMcr4U17uFo40Q6azaOaLwfAoS3vqvSd58vSismpr15TIiBL73ycKIfPHFF+JhFRcmwAT0jwDFhaPwNeUVxfh1/6PILkiUfzFXoxpmMEP9V+mLgD+X8fFwDsYtw1fDwtwa11OPYPPxV4WloDHzuXvcWjjYeiDhxhlsOPxcnXXS2Pqo77qu6fpq7vlhvkMxpd+z4gL849AKJGVeMOr50dX6C/DoidlD3hScKR4lZQXXh9JYAlnqHxnJjB07Vu5e3RKhk37zaOK6Tu2vWrVKCGpkDUoGOZRwRwq/poxfS13XNcm9oUroJGtT6qtiMiBNhE51z1dX6GzMdV2xX+rmBRk6dKiwyiUvU0nQJIMv8jAlN/jGxs1Cp/auehY6tceSa2ICJkngzz//hK+vL/IOxyHpo4MmyUAbgza3tkT7F8bCtoO7vLri65kovnoD1u0cYdfZCxb21vLPElbuRcHpJKVN24V6CMGtfilLzUf6z6eRf5JuRpUXS2dbhLw7BSTaFZxNQcI7/6k8NmjFTXDo4SP/vCQ2G0WR6bByt4d953awcLKRf5b08SHkHYrVBiq9rcNzVg94ze4h+pe4Zh/yT6jmrLeD0JOOBT1zExy6+4hQJwsWLBDZPrkwASagPwToxnrNmjWiQyeu/YaDl77T2MJOU4s8Yz1+WNc70TdsjmD515EXEJtx0qgtYwd3uR0DOt4ixvv7waeRlHVBrfG2xCKTHow39/xJ/Vagk99wJGaexx/NsCQ11nWr7XG5Oflj0egvxLqgkBiUR0EfipT4htzT33nnHezbt0/eLRKv6G90HyS5i6sSOknApPwTim7lUnZuytQuWTeSGEZ1UPxKxWRElK+CsoJLyYikTkg5IygkHHkc1g/5Vp+hpsmIyFOyvhu9urk3VAmdUjIg8o6kJEdSkiAK30YiN8XKJB6qLDrVPV9doVNVMiLqDwnJZD1KFrOJiYlCrGwqLwg9BOzbt68834Y0B/VFcWXrm4VO7V31LHRqjyXXxARMkgB94VPw6KxtV5D+0ymTZKCNQfss7g/XsR1FVcXRmUj+6ADKM+omYiEhjf5RIXf0mCc3gywm6xf3KV3Q7tbe4s/Ry/+Cz30D4dCtVpAsupyOjN/OolhKHFWvAjqX6qgqqcDVe9YrHZ5iX8itnvpLr4rFbUI4vG/vK/5UXVaJ6yu2oDy9QBu49LKO9i+Og11HLxSea1wg1svO61mnKHRDwGMjRa+ef/55kbCOCxNgAvpDgG5GKWRQaXkhftqzDPklmUoN1OvnXpdGoConuyl+7mTrgYWjPoGNlQNOX9+I/Re/Uunhawx8vFxCcesIWciDyKS9+OfUuyoddBTXyaBOCzAwfAHOxmzCngufK9XZGuMzqvv9Igbk0cifceTqz2qd38FnEKb1f15Uu+f8pyJEg/hNoyKCuTHMj67GZ2NpjyWTZL85SVRau3at3mx45Go8ceJEVFZWCrGLcimQOBkeHg5y4VZ0Rx4zZozI0E6hzkiwo38klkk5Iigs29mzZ8W9E51PohnFJZWETnJHJyGRxFPKDUF5HIKCgkQIOHJLJwtBxSS49BkJkSSiUvIb+s1EIqmqIol/JIxKuSdoDBERESJvBiUHpvapqEpGpG7uDVVCJ1mFkhhIn5OATFaolJeDQgC4u7vjn3/+EX1QJXSqe766QieNleaHhGTK4UHzQ8kwyWORkgedPHlSzCmFqlMnLwhZq1L+CuonrQ2KoRoYGCjiuVL9FO5g06ZNSqeIhU7tXfYsdGqPJdfEBEyOgLOzs4hTSoUsBTO3XOLkNc14xO3ULwABj44QHEuT8hD/xr+oyCEBs+FPaYcefghaMVocSxadZNlZ/7jAx0eKGJ+UWT3m+e3ic5cRoWg3rycs3WqzrFdkFwurw4LTiSjPLkZlfinobxRzM/CJUaKNmOe2oSQ2q8682od7ov0Lsphi5ZmFiHv13xpRtmF/7UI95dalJKzGvrxTs6BazeCplmmIluu1CXBFyNtTZNfCr2eQuYmuBVW3Qvz3pky/KKlT2AfTYeli1yDbpslttDxgJqCHBMg6iZI+RqcexuZjr+lhDw2rS1MHPI9Qn8HIzI8TyW6MvUzt/xxCfYeIYZ689jsOXPpWrSEHePRAZn68SAqkabGzdoGHU5CwzFSneLt2BCVPsrV2Qk5hCtbvf7xZ7arTFh8jI7Bsyh+wsrDF+vXrsXr1ar3CQt4lU6dOFYIVxVok60kS6Q4dOiSEWRINpbJixQohjFLehyNHjuDRRx8VoheJZSNGjBAiKImm5NpMImeXLl3qxKukfBbkfk7CGOVwkNoZMmSISF6rKHRSm5KF5YEDB9BYMh06VhL/SIAlsZPaIAG1oKBAWKuuXLlSnntCldBJ9aiTe0OV0EnnEw8SFynxFIm9VOrnv2gs94c652sidFL7lCmdcmd4eHiI/hCT/fv312FCf1cnLwhli6e6goODBV+a79jYWKxbt078rlVVWOjU3mXPQqf2WHJNTMDkCNCXHH0JUkn+9BByD8TK9QszM6C6ET2HP6/lE/TUaDj09K2zfnL3XUfm1isoTcxpoJf5LOoHt/GdxPHXHvsb5WkFdXSj8C/mwtzeSljZppGVbc08kHjkPikcntO7w9zWUq31mvbDSWRtj6xTv9+SwXAZVjdbYt7ReHFccVSGaE9xfqk9r7k9RXuxL+0Q8TqNbf7JAtZ7gcyKNvbFHSiJvsHrv4XXv98DQ0VyLEpaN336dLXWKx/EBJhA6xMgqxtyj6Sy78KXOB3zFz/XaeHzq94dpmNE93sF03WUvT6r7veusT03c7L1wqwhr8PVQRZLXCQmiv9Hr9bRHWO+kPfv76OvICb9mF71T8vPa5t6/tgmn99xk4w5ZaemZLRc1CNAFqMkKn711VcNEvzWr0Hfk9yqN2I+igk0TYCFzqYZ8RFMgAmoINC/f3/Qkycq8W/sQuFFSlyjYRpMPh6dPp8tYmIqKxU5xaDYlyVx2cKykjKvV1dVIWyNTPiRZfam2Jcy7ua21gj/eq74LO3Hk8jaFtnAstDM2hwOXXzgEOELh+6+Iru7qpK1/QpI7FSc19B3p4ps8MoKZVgvicuS9TcuG6VxOSjPLkT4l/NkfVp7Aln/UJ+Ma50EPX2TEKvLkvMQ/SS5o+jv+Oy8nODVPwROgR6wdrEHxYc1MzdDZVkF4reeReY5yhSv+/67jQmDz10DxLohywbKcsmFCTAB3RO49957QckbqPzw31Jk5cfX65S0f6jqa+t87urijq7hveHrEwg7WztYWNQ+0CsvL0NhUQESk2Nx+eo5FBXlNwKydfpX22DD+t2dgnD76E/FIUcjf8GRyB/1qn91O6MdPkFevTFzcK018Jf/LERRaY7C90/brh/F+Zk/fBV83MLFnw5c+gYnr/2h0BntjF/1BJtu/XOGvgN/j27Cdfj+++/X/WZnAD0YNWqUsBSlWOZkzRkfX38/rjsIFjoNYFK5i1ohwEKnVjByJUzANAlQsOwXX3xRDP7601tkMRp1r48Y1BN3K29HhK2+WTBM/uQQqsoq4T6hE+y7eKu1qLK2XkbaT6frcCcR1MrLATl7ryPlyyNN8jC3s4K1jxOsPB1E4iN6dRsnsxhN+fIocvZEy+snS9HwL2uE1LUnUZaaB9cxHeFUk6m9qU7nHowV4zSmdUL8wr+YI8xYs3dFIfWb43o5Pgd/d/iP7gKnIE+YWZg3mCohdG47i8yz8XrRf0pqFfbBDNHPX3/9Fe+9915Ty4s/ZwJMoA0IkNUQxZHLyL2On/c+XLtfSG3X12la+b2VlTX6RAxGWIfOsLS0apJASUkxzl8+iUtXzsiObeX+qVv/gpEfwMslBCnZV7B+/xO149CT/sk7pMX+RHSYilE9loiqi0qz8eU/t+t8Psb1Xo6ugeNEny4l/IudZ96T/Y7S0fpWd/0YQ/8m9XtaJH5KSkrC7Nmzm7yWTfmAWbNmgdyj/fz8hOt3UxnMJVYsdJryqjGtsbPQaVrzzaNlAlolcNttt+HBBx8UdV697zdUFJYpTUYgNSp5dvF7GQHiYePtiNDVMuvMxA8PIP8IWdMBFPPRfWI4XEeHNTpnZB1JVpJSfXT/QfE+nfoFCkvQmOe2ys9Xl79jb3+FGJ1bRT1S/Ra2Vgj/Wmadmbr2BLKFdSZg7e0ESj7kOjpUWAiqKnmH45D00YE6/TX09eAytAP8lslijSWu3ivPaq8u77YYf+CEnvDs1R4WNqpFAJlF5xlknpNZA+hD/zu8PAF2YZ4Ngu9rdSPjypgAE1CbAGWhleKLUeIccl1XWupvIPUP0tLnJHKOGjYJfj5Bao+BDqR4aZeunMapc4d12n/Fxsl1vXeI7OHO1zvuQEHJDdVj0hI/lQ20Yf0kdFKSICoUf/PXfY+goqJUJniqKq3Uv9E9l6FnsCzedlrOVWw98RbyitIa9qKV2pc3ZKL1j+x+H3qFTAcl7CFLRS6qCZBV/eLFi8VetnfvXpHch5LlNFVY6GyKEH9uLARY6DSWmeRxMAEdEHjkkUdwyy23iIzaV+5cp6QHJvpLTcNfquHfzIO5jSUy/76E9HU1FiaiDhk/Kw97WLrZiURCVu52sPZ1rrW4/OKIsNxULJ6zusNrtiwmZvybu1F4gUIKKCvK56f9/8bCvnM7ccLlhT83ODHsvZth5eWInL3RSPniaIPPRT+pv+7UZzthIeoxtas4Lv2XM8jcTIl6aseneukaxvrxf1AWS7K6nK6D9TXBV/VjfBbWVgia0gvu3QKEe3pjpdZ1XXJ70j1/rzkR8JzZXXSbgrrHxckeBHBhAkxANwQoKy25SVLZcOhZJNw4p5uO1LQ6bNBYhASHw4wCP2tYSstKcPTEXsTERWl4ZuscHujZE7OGvCEq333uY5yP3dY6DelhreTCHuTVS96zDYeeQ8KNs23WUxsrR0wb8Dz8PWTfN1I5EvmzyNLOpW0I9Aubg6FdF4vGxo4dK5LBcGECTIAJNIcAC53NocbnaIUAJbIhoax3796wtrZGdHQ0Fi5cqJW6m6qEXK4pjgkluaDMaY1lhWuqrpZ+3lhGuZbW3drnv/rqqxg3bhzK0gsQ/ehfxhYrv83G0/7F8bDv5AWKx3nt0b+E+3pjEQC85kbAc4bsx3jMs1tRHJdd53gLVzuEvjMVFg7WIpP6tSc3oSq/VK3xeM2gxEERom4SJNN/Od3gPMlitLKoDNGP/Y2K/NJG++s2sTN8bu8r6ox/azcKzqcYk+c6wr+aB3JfLzidhISVe9Ti3FYRHkJm9IN7j0ClIgBlDC3LLkRReh7KcotQkJiFwoRMlOYV68382IV4oMOrE8XaoXjAlOmZCxNgArojQEkvhg4ditLyQny2bb7swY6UXa6NX8M79US/XkMauKtXV1ch40Yq4hKuo7y8FP5+wfD3DVLq1k4xO3ft3azTcSjyWzJpHWysHBCTdgyUAEeXfNt6Xvt3mochXe6QL+5DV37A8chfW319BXr1wuR+K0R2dSp5Relwtpc97KUixM4rP7V6P9qatz621yXgJozv85jgzg83dbfPc8tMwBgIsNBpDLNooGNYuXKl+LGcm5uLM2fOCNfEzz//vE1Gw0KndjB/+umnQqguvpqB2Fd2KqRZl2JeKViECWWH38t9sRR4OA9pD/8HhsrExS2Xkf6zFHOzIS+y5gxdKXPxEtxf3imbzHp8nfoFCBd2KiXXs5D82SGUJuXWHKh8fjymdEG7W2WZw0tishDzPFmT1FjJKNTv0M0bQc+OEcfl7r+O5M+ONGhf6o+lqz1CV00TWd6p/etPbVHa3/r9N5T3FEu1/fNjxZhSvj6GnN3X9GZ87fqHIGBMd5hbWdS54KurqlEQfwPJ+64gP7bGNVKPr8+OH8+EpasdTp06hWXLlmln8+JamAATaBaBI0eOiPMik/Zi+8l3m1WHtk6aOHYWvL1kWbulUlVVhchrF3Ds5L46f+/SKQJ9IgY1EDsLCvOw98B23MhK11a3WlTPxL5PItx/pKjj/b+ntqguQzyZLCrnDH1L3vWYtOPCojItR/tWt5YWNugZPBnDu8kSa1G5nLALO06vQUe/YUL8lApbdrbNapIlqHpVNPbAAw/g5ElKhsmFCTABJqA5ARY6NWfGZ2iBQK9evfDKK6/AwcEBq1evxpYtNeKHFupWpwoWOtWh1PQxv/32GwIDA5F3LB6J7+9v+gQ+QiUBytrt2NNXfE6WlGm/nG5wrH14OyGIkis7lWtPbEJZSp7KOn3vGgC3MR3ln9/YeEFkPK/IK6lzjkM3H3gv7APb9m7i71WlFYh+egvKM1S7DPktGQzX4SHieHJhT/3+hDhPsVB9AcuHi/idVGJe/AfF1xqJOWaA68NlWAf4L5XF57z+7FaRaV4fiq2HI8LmDoJdO+c63amqqETasWgk/ntBH7qpVh8CHxspkl1xcgK1cPFBTKDVCHh7e+Ovv/4S9e+98CVOR28U/zeDGapR3eBV6khrfO7j7Y/hg8fB3t6xznizsjOw/d8/UVZeKv+71P60ibfAw92rzvHkvn7k2B7ExEe1af+JlzI+vUKnY2T3e8VHX+9YjPziDJ3wVdU/xXlurfl1tvPCqJ5LEeIzUM7oWvJBIa5HJR+U82hu++1cQtHRfzg6+Q+Hi72PvI3/zn6Cs7Fb5PWT2Dml/zPyz49c+RlHIn9qcfvSemxu/435fHfnINw++hOBhpKd/vPPP622n3HFTIAJGDcBFjqNe371dnS6dBUnKCx0amdp7N69G/b29sjeESmErroR/aQbn9q2+HPF2Pp1+Vh5OKDDm5OFuzmVspR8FMdkCrHR0slWZFF36CETQqmk/3oGNzZdbCT5k6x+RVd06dzShBwUXkqDVTtHOHT1FvFBpVISn43kjw+hNDG35sZV+fxZONqI/lJmbCrlNwqFiFmeXgBze2vQeBx711raUHb41J9OKfTXONaH1/Tu8Jonc/WPvO83VBWW1QDT7fjIktN7cBjMzGuzq5OreubZOMT+fUpIE7IbVv2/Pr0X9YP7hHBUVFRg2LBh2tm8uBYmwAQ0JtCzZ0988cUX4rzNx15HdKpCIp82zl7WuWNP9O01uIGFZnTMFRw48q/SbGojh01AcFDtwz/x3VVeJuJ0RsdE1k1+08bjkX5AhfoOxtT+zwnG6w88iZSsy7J50lF/5ItEB+2P7EGJaW6us07JsjMycQ8iE/eiqCxH1ReYUl4kbJLAGeYrezgplZzCZOw59xniMui7sabUjFelZacOeJhCtk8KH3D/xF/EJHzwwQf4+WeOj6rxRs0nMAEmIAiw0MkLoc0JUJy1/v3712mXssS9++672LZtGyij50MPPSRuaO3s7EQ2udjYWPzwww/Yvn27/Dx1jxs0aBDuv/9+dOrUCebm5sjPz8fRo0eF23z9GJ0UzP7ixYsYMGCAvO2rV6+K2HDkNikVqvOee+4RdVJ8UXX7SC5ViYmJ+Oabb+RjURaj8/bbb8cdd9wBEibIPXzDhg1tPk9NNUgCJwmdVCiBzo2/LzZ1Cn/eBAFyz/W7bxAcI+q64imeVllQhuTPDyP/VKLaPG0CXBDw0HDQq6pSXVmNzE0XkbHhPKorq9Sq28LeGj539ofLkGCVx1cVlyP1h5PC6tMYi2Q1S+O8cs96vRiihbUlOi8eAXsf1zr9KU7Pw7XfjqAk07CC+3tM7iIsjqlMmTIFmZmZesGZO8EETI0AxeSm2NxUft67HBk50QoxiSWLzppIJnILz9Z536vnQPTo2gfm5rWhOaqqKnH+0imcOXdUwcK0tv1RQyciuH1dobOkpBiHju5GfNL1Gku91ulvrSVk4/V7uYZiwcj3BeNtJ95BZNK+mpjJbctX3f5Kel9rHR/gGYHwgBHo5D8C1pZ28kuusqocBcU3UFCSKV7zijOQX5SO3KJ02Fk5wtnBG8723nC084ST+OcFa0vZg1mppGRdEXyjkvahsJRindMDwIbz04nc2PsruLHXsezU7Xppbf66qP+haRthYW4pRE4SO42xvPfee4iIiMCPP/6Ir7/+Wu0hUqb12267DWfPnhV5Loyt1DdEaq3xNZdjUFAQXnvtNaFVfPzxx9i0aVNrdZHr1QIBFjq1AJGr0IwAiXidO3cWYiKVY8eOCfFx8+bNKCwsFD+iQ0NDER8fjytXrojNpHv37iguLhZi6M6dO0GJjNQ5jixH//e//4k60tPTcf78eeFqHRYWBgsLCxEXVDEZkYeHh7AaInEzNTUVPXr0EOdSX1asWCGOHzx4MJ555hnQsZcuXRLCZUhICDp27IiMjAzRrxMnTghLx48++kiMlf5ObdM5NJaSkhLx5U0bZH2hc9asWVi6dKnoH33Jf/XVV5oBbqOjiSO5rlMh4S1333WVBge1P5SUG0zw59IPZdmrx83d4DY6TFhcSoUEzvyTCUj/9TQq82QuefW5qTIwkP5uE+wGh87ecOjuI7Kql6UVoOhyGooi01F4MRWVReVKDQaamh+nQe3hMakz7MI866y+grPJSP32OMoyCuokt5EO0rT/TY1PF58HPTkKjr38QVay0SvI5a226Gp8bl390X5Kb1jayayDxVqpqkba0WsoTsuFV98OwqXdwsZK/llFUSlyolKRsvcyyvKKm7W+Wou/04AgEQKByp133onLl2ssnNpor+NmmAATkBGghJH0IJrK59sWoKQ8T/UXkaoNUEd/t7K0xsSxM+HuVtd1PT8/F//u3YS8vJy6X8Q66qetlTPunySzYjtw6RucjNqgF/3SdZY9J7t2CPeXCZ5eLrKwOc0pVdWVuJq0D1cT9yEm/bja67ejb0Ox8+jVn9U+X9f8DKn9O8d9I5JBkds6ua8bYyEjFrof/OWXX/DJJzJXfXUKxSmn+9YLFy6Ie0VjK20ldDaXIwmd77zzDry8vITQqY+GSMa2JloyHhY6W0KPz202AVWu60888QRI6KMNnJ5UkaUnlaeeegozZszAwYMHRbZ0dY+jOKBkgUAio2J9y5cvx9y5c5GQkFBH6HRxcRHi4meffSbaJUH19ddfB21s9GVEmxo9yRk7diz+++8/IXhSIVGThMvw8HCRFZjOpyDa9GVEIulzzz0nRFIqUt/PnTuHJUuW1BE6SdilLy4bG5s6/Wg26FY8kZIQ0Rc1FSmTtiH9kNKbtNJS+m1zM2EZ6TWzOyjhkKpCGe5z98cgZ180yjMKdXYDZGZpLgQ+1xEdxCu9V1bIOpRE8Iy/Lgq3dr3j3sL056FvT4FNoKvIuB7/7h69GF/guB7wHkhu67Wya0VJOUrS8+AQ4F7n7/XnrLygBIm7L+HGmVi9uYGz6+CBDq/JMq/TA6c9e/a04s7GVTMBJqCKwGOPPYZ58+ahvKIEH2+ZLbd904uNr4kfIF3Ce6JvRENX9+txV7Hv4I5GHh22veL5wJQ/YGVpizPXN2HPefo92sIvKiM7n9zJfd07w9FWZq1JVpuOth4wM6v7O6S0vFBYe+aX3JBZfxZnijif2QVJzZrvjn7DMUWJZSfPj3bX5/wRq+Dr1lkkIqJ7KS6mQ6CthE7TIWraI2Wh07TnX2ejVyV0kkgYHBws3MRv3KhNWkJCIllSUjIKEg81OS4gIEBYRZLru1Q0idH58MMPY/78+SIzfGNfuJJL/t9//4033ngD77//Pmic69atq+N6QS75JHyWl5fjhRdewOTJk3HzzTdj165dwoLU1dVVnEOiqj4XRRe2689sBcV25NI8As4DgtDull7ypD3q1kLJhdJWe6NQAAAgAElEQVR/O6vW4ZToiJIZWTjZgOJrUizQqvJKVBWUorKwDGUZhcg/mdhoAiKpIXKBD3x0JKx9ZEmG1C3kvp6+/iwqcmQWg8ZQwr+YK1hm77yKlO+O68WQQmcPgHu3gGb3hUTRhB3nZWKnHhQLZ1uEf0qiCrBmzRqxP3JhAkyg7Qm8/fbbGDlyJDLz4/HD7mUGEzLQ1cUdI4ZOgJurRx1olIjo6PG9iImL0qsQmLfd9Ak8nIIQnXJYxEKlwiEhGw+hCjNzONl6wNHOA2XlxULcLCsvlM+3tviJmJ31xE7KCq+t+qUOm3J9Uwc8B4pVGxcXJ+6/uJgOARY6TWeu22KkLHS2BWVuowEBZUKn9DcyB1dVyCpy1apVwpWhqePoBzlZdDo6Osrjf0r1aiJ03nfffSB3e3JRJ5GVClmDzpw5U7jBW1nJ3D+lIgmdZAHq5+fXQGStPzbJdb20tFRYcpLAS1akhw8rBPnXwzV0yy23yOPDRC79A5WUybvBL7NqwEzBmZc/r/dLvVpYA4a+PVU+w+SiToIgJSIqS8pFSXwOLJxtYOlsKxL8OPUPBAmjUtIicjlP/PAAKvNLG/C37+gJ9yld4RjhC3Pr2oRDjS0nEqzzjsQja9sVVJWWN5g/l6HBIo6omZUsLlpx1A3kHY1D0dUMVOSWiKREFGvUxs9ZjM2pX6BIeCSVvOMJSHxvn+xttWGvD0ri1Pkb2Y/wtF9OI3PTpQbzq4v1H377MDh3aNeiXaMoLRfRFM8zq/ZGUZfXd+dvb4G5tSych7HG7GrRhPHJTKANCHz33XciHE9s2glsPPJSG7SonSZGDBmHDu07geKwS4VioMeQNeehndppRIu1zBj0EoK9+yE95xp+3mt8cfi0iEonVcmysdeP2clJc7Q1GaN7LkVEhykoKCgQHnT6UuhekIRXCkNGhcKubd26FRRvk4p0v0iGMVKID/q7MvGOjGN69eoljHCkBG+KOSUofFlZWZkIpUau7VKeiPptKN5Pk9cjPYgigxna38ijkIxuFO8n67dBYeGobgq1JnkeKuNNBkf33nsvxo8fD3d3d3EIzc/+/fuxcuVK4YHZkr6oyqGhrC8SA8q3QXNB+TKIF41l3759oPt/ySOU7sW9vb0FAxo75dWQDJ9oPuvPVVNzTP2R6pRyi0j38RRaz9fXV3h3kjZA/aHwC2+99ZZ8GBSugPKGUHxW6gsdQwzpHGL88ssvi/B3XLRDgIVO7XDkWjQk0JjQ6eDg0ECYVKxeOrep4+gLpDWETkpCtGjRIvEFRPFFaUOijYqET8pI2lyhkxIVkchJAi65sJP1qLRRa4i3TQ5/8MEHRUBsiv13+Xb+gddc6CSWha2+GdXllbix5bIQOavLKhutjkRG7wW94T4+XBxH4mTcq/+iskiW8ZuERu9besFleMM4VlVF5ajILxGipLmtpcjobulWG+BfapisLimJUN6ROHlfXIZ1gP9SWbZSygaf9OkhFEVmNDl0Ejw9p3YFnU91Zm2/0uQ5hnCAjb8LQt+RidQkNiuy0mX/uy8dCzsv5eEPSrMLkXU5CZSYyNLeGp4R7WHv3TBJVVVFJZL3XUHKgUhdDkXedui704R4TpbvZBHPhQkwgbYnQAkj3dzccD52K3ad/aSORWf93tR/rqmrz/tEDELXzr3FjbBiyc7JxL6D/yAnN0spSF32/6aIZegRPBlFpbn4cvtCvesfdUiXfPSh/TAlYidZdkrF1Pm0ZPwDOs3H4C63C5SjRo0SeQ10XSjsGN3nkVEKJQKi1z59+ghjmi1btggDlZYInYr5H65duyaS8JL41b59e6SkpAgPQArrpkropH2Z7iNJrKSwbFKOCcX7SSkHhK2traiLclfQgysKz9bUfSe1P3HiROTm5oqQApaWlg3GL92fq9MXdXNoKJt3iQGJiTk5OUKspNBz3bp1E/2ixMV0/0+FREnyFCXhNy8vT4yZvsecnJyEEZOi0KnOHEt1knhaX+ikNUF6gGJ/qF1KNrV27VrBmdYJ5fSo328SPSmfBwud2r3SWejULk+uTU0CyoROepLx7bffwsfHp1ErSHWPo66Qi3tLXdelmJq0sdMTuu+//17E7qSNi/4vFXVd1+sjkp4EUcxPeqpHyYwouZHiRq0m1jY9jKxq6SlleWYRrj60QVhK0IYuj9TD79XmQa65VSUVqCqr0IifYy8/BD05Wsx78bUbiH39Xzh0aYeAh4fD3LbW0rgkLhu5B2KQczAGlTnFshuUevPj2MNXxAh1HtQeJL5KhWJPJry/D059AkS9VIqupCPu7d2oKtWsv5Ye9qi4Uai0fUNcP3ZhHujwsix2ZPzbu5F/Nlmj+Wut66X7snFKhc68mAzEbDyO0rxi+fxbWlsibP5gOIc0tADNi0lH5Nr9ejFfIa9MFMmujhw5YpSZRtt08+bGmEAzCZC1DN2QHY/6DQcv1v7+kW98Ur3SDwEdvyeRs1uXhiJnYVEBDh39D0nJNQ/y9KS/Eq6h3e5A/45zQZnFP/x7Zm0ISB3zlC8bPeOlq/XX0V+JZeeVn3m+Wrg+ugWPx7heD4vlNnv2bBG2TJeFREhKbEt7H1lXSgloKIQX5Y2gJLZ070biojIrQXUsOqV7zdOnT8vDpNH9LuV8oHtOKf+DKqGTrDjJ40XKnaDYZxLkyGqQQqKRyEaJZMnSk4rUBgmq9cO8ScylkGv0O52sJel+lQp59lGuibS0NJEosmvXrsLjsqm+kJWjujk0lM27xIAEXcUcGBQ/mvJckNhI80FWnCR00tjoIfmbb74pNyCqz1HdOZbqVCZ0Xr9+vU5/pDGSURTlBpFyd5BwTblHJAtaqd9kIctCp3avdBY6tcuTa1OTgKoYndKmEB0dLb5UpE2ATL0XL16Mf//9Vy4A0hdMU8dRHfQFUz+50eOPPy6ezDUnGRF92dCmKSUnoiFT/2izpS8jyaJTVTKiKVOmiBt1eipGgf3JKpJidErnSU/c6AtVegqkJtY2PUwSdoujMxHzwvY2bZsbqyXgPiEcPov6iT9QFnVr79pM7YUXUkUMTxJB1S1k5UmWoh5TusLCUZa1uyw1Xx6PkxIgXX9uq4jraerFyt0eHT+cKTCkfH0U2buv6QUSZRadZblFiP7jGAoSG1ovOQa4g+J6WrvY1+l/aU4Ron8/isJk3cff7fTRLGF5/Ndff4kfq1yYABNoewJ0g0wheyIT92DbyZXyDrRQ12gVnapb1z7o2a0frK1k32NSKSsrxamzh3El6oLe9n9S3ycQHjAKOYXJ+O7f+1qFDz3wlIo+zp+h9E+ZG7sUs5P5yghour46ePfD9EGy0Bjk5ksWlLosd999t7gHJatHct9WLF9++aWwiqSwHmQ13lyhUxLeUlNThSApJV2k+2Xy9KN4pZcuXVJp0Ul9qi+SKbpYk7UnibL0gJ2EN/JKlArt6XQfK92HqstaEnALCwtF21RI6GyqL2RRqa4hkrK+qLKcpWPJAImMhWg+6B66vpu5VF/9OtSdY2V1SgZL9fnVb4PE5f79+2Pjxo0ic7tUVGki6s4DH6eaAAudvDp0QkDVRU1CIT2FCQ0NFW7cFy9eFGbo5BJOpvZSRnR1j6ONm8RTiplB5upUH5mO0/n0hURCKsXdlPpDsT7oy4AEVHriQmbwnp6edQRV6akbPcGjp4x0PNVP/aMYI9JGR0/JKOYJfQGSOTplfid3e4rLQWOSxqJsg6QnZAsWLBCm7XRTT+3QpkgxP8n8nZ666brQlwdxpAQ28av2iFCEUshF2WuNhWeDv0vH8efCok8LfIL/Nx72nWst8sjSMmHNPhScS252/RZ2VvBfNgROfQPrLLW413ei4GIaz2/N+u7200IRx/TGxvNIW39Wgbfu1nf3pQ0tOosz8nD+k50q+9f5jhFwDq4bH7m8sBSxm04iOzJFp9c3Nd71R5n7Jt1U0A9NLkyACbQ9AboB79u3L5IzL2H9/qfavgNqthjesTv69hoMa2ubOmeUlZfh3IUTuHDplJo16eawecPfgZ9HVyRknMMfB5/VTSe4VbUJqLTsVLsGPlCRgJdLCBaO/kD8iYxIyBpPl0W6TyOrSBILVZWWuK7TPSPdr5JlId1LUugyMsahsf/xxx8qLREbE8kURT4SM0mErZ9XQnEsjQmddL9HodtIqCO3b8V4x5LLNdWljtBJ99fqhpZTxroxoZOMcIgJPRSn2JjqCp3qzjH1R1WMzqaETkmEVYzLSvWx0Nl6VzcLna3HlmtuhEBjFzVtphT/kWKf2NnZCSGRzOLJVUAxc7q6x1E95HJOwYqlYMeHDh3CkCFDkJmZWUfopPga9MRu6NChou3KykoRCJo2TikQNH0ZUSb2MWPGiNgs1D86hpIVUdBsitkpBaFu166d+D+Z/SuOZf369WKjpKLqSRA9+RkwYIDoD4mdZJ1KlqT6InTu2LEDzs7OyN4VhZRvjvF61yEB+05eCH5xvOgBub/Hv/2fcC/XRgl8dIRIKESF6ox9Vf8SN2hjnM2to+P7M2Dl6YDc/TFI+uxQc6vR6nndl4yFXbu6MTpJ6Lzw6b8q2wme1gdevYPrfF5ZVoG4rWeQeS5eq/3TtDLrdo4IWzNdnPbaa69h8+bNmlbBxzMBJqAFAhSnbfLkycgvzsDXO+6U12gGM1SLIBeyosv3QuSMaChylpeX4eKVMzhz/phO+6cOn7vHfwsnOy9cStiFHafW6H1/dTnf6vBsi/6F+Q2VJyi6FL8LO06v0YvrQV/4aLI/ONi4496JawW/1atXg+6ZdFnUFcFaInRK4yOhc/To0cIN3t/fXwiTFLOT9l4yzmksGVFjFp2S0KmYWFddplJsybCwMJB7Ngm+ZGFKxjfklSi5XFN9LHS+Icdaf65Y6FR3xWnvOBY6tceSa2ICJkOA3OopVheV9N/PIWPDOZMZu74O1HdxfzhG+CHp88NaEzmlsfrdMxBOvQMQ99YulCTk6CsCnfSrw4vjYR/eDoWX0hD7mn6IwJ0XDW+Qdb0sr1i4rufHKw9j0OHmvsqFzi2ncUPHQqdDF28E/2+cmF96cHT8+HGdzDU3ygRMnQC5kVIsNirvbZQlYtOn0jG0q7DktLWtm2CPHlpfvHwap84e0afuquzLIzNkD3OORa7Docs/GESfuZNAsHdf+LiFIzM/HlFJBxhJCwgsn7FJCPxk3EFxMXVZGnNrVuxXS4ROMrAh4xkynJHCtpFBDxm5kGcgGftQdvPmCp3kSUjh0shTkKxkyQ1e3UKWoGTNSeImeRxKiXJNxXW9PqfmWnRSrFSaZ2kupXrZolPdlaj5cSx0as6Mz2ACJk+AXPX//PNPwUEWmzBK2HDQE1v6YSLl4+T3zMPY10PAA8NEEqey9AJEPbpRL9Z/8NTe8OrToc4+VVFchtgtp5F9iYL6y/KhKl6f4YuUuK4XlOD6xhPIu56m0+vbZXgH+C8ZIsZDQdvj43VrYWryXwAMwGQJzJgxAytWrBDj//qfO4VlpyhSDBaJjA7eB/kHY2D/kXCwr41TTd2hEDHXY69i/yGFB1E66J+I7aMGH7LkvHvCt+LIXWc+wvnY7XrBV93+68t64P6qt970db7umfAdHG09REZzCmmmy6IqUQ157a1atUokvSUxlrzcKJZncnKycHGXfqtIGctJKKRwaVTIU7BXr17CU5ES0dJ7CgtSP34jebGQt6DkFt1coZNCt5HQRpad9ZPd0u8q8n78/PPP5SKrIm9J6K0/LnrwTOeSeKppjE51c2gom3dNkxEpJg6S6lM3GVH9OaY41c0VOu+44w4QS/JSVUxGRFax9HdORqT9q5yFTu0z5RqZgNETIJcKipVHJX7lHuSfSjT6MfMAmYAyAt639obntG6orqrGpdt+0gtI7fqHInBsd1hYW9b2p7oa6SdjhNhZv7iE+SBkRj9YOdSNZ0fu7pe++g/kwq7L4jWzB9rNjRBdGDlyJCjECBcmwATangDd8K9ZI3PJpRidFKtTH4q/X3sMGThaucgZE4n9h1WH7dCH/iv2gWJzUoxOKhsPv4jYtJP61kXuDxNodQK3jnoP3q5hOHr0qMhYretC+RkoiS39/qDkSJSAh+6FKFHQyZMn8fTTT4skOFJeCBI1yc2b3L1JCKXQaVJeCBpLfaFTSkRL4dHIVZ3OJVGSwq5Rmx988AE2bdrUbItOSgCk2Ab1hfJRkHs8tSHlhKCs4vWLYr4LCvlGx1I/fXx8xKH0N02FTnVzaCibd0mkJCtVyr+hmAOD8mUoCrnqxuikdtSZY7Jmba7QKYUAoMz3xPDMmTMiDwjxJ09JKdYphcD79NNPRX6SrVu34vXXX9f18jfY9lnoNNip444zAd0RoNih9KVLJfaVHSiMTJfHkJJiIfFrrcWcZDnHrzILV2Pi4DE+HD539BfXQuSDf6Ayu0Tn47PxcECnW4bA1sOpziZRUVSKhH8vIuNMjHweLK2tEDZvEJxDapNZSSdlXkjA9Q3HdT4e37sHwO0m2Q/DiRMn6m7j45aZgIkToBt5SqRIZfuJlbiSuFduIS5Zirf1q79fEAYPGAVHh7r7HfUxOTUB/+3bhvLycp33U10unQNGYmK/JwTjH3Y/iMy8WIW81bUeM+rWx8fJPBiYg2FxmDX0VQR59cK5c+eEuKcPhVy458+fD0pcS4Us8CheJbmUS+7c9BvlrrvuEuImJezJz88XYi25LJMlnyqLTqrv5ptvFvUHBweLhLkUciM2Nhbr1q0TFp1UmmvRSUInFeofjUNqg7Kvk7s8Jbk9ckR1aI8RI0aIjPP0HSDlu9i7dy8GDRokRE+KpUrjUydGp9QXdXJoNCZ0Ug4LEjtJKCReNB8UVk1xPjQROqktdea4uUIn1U/hCB555BH07t1biJvFxcUit0eXLl2E94EUZ5XydJBLOwudLbvyWehsGT8+mwmYJAFKrkRfJFSuP78NxdczTZIDD5oJOPUNQNDjo2TXwovbURylPAZmW5MKGN0VvkPDYWZhXqfpytJy5ESlIu96Oqyd7eDePRB2JIjSfaBCERnXN59C9pXktu56g/bar7gJjj39EBkZCXL94cIEmIBuCDg4OMgzIB+4+D1ORP0mPIQlT/C2fvX18ceg/qPg6uLWAMiNzHRERl1AZVVlkzJXZWUFkpITUFFRptPxEL9+HediWDfZPvfJlnkoLSvSGd+2nk9uj0It6O560if+0we9iA4+/UVCVnIH58IEJAKNZV03REp0T01xUysqKuRCpyGOQx/7zEKnPs4K94kJ6DmBm266CW+8IcssF71iM0ric/iBORsMmKTBhKWrHcI/mS2uhbRfT+PGpot6wcHCxhId5w1WaqnZ1PZCbvjpJ6+LjOtNKgRtsO67fncrzKwsRFzgt99+u6nu8+dMgAm0IgGyLmrfvj3i0k/hz0Mv6tRSburEefD0aGiNrunwi4oKsf/wTqSk1sYw1tVGPnPIy2jfrg+y8hOxdtdSnfLViy+AmpjSupoPblc3lqBTBzyDML8hwoV7wYIFml7SfLwREzBUoZMsXynEAcVLXb9+vXyGyGWewgpERUXxw3wtr1sWOrUMlKtjAqZAgFwfXnrpJTHUqMf/RllKnikMm8fIBJQS6PDyRNh39ERRZDpiXt6hN5TsvJwRMr0vHPzcG1hsquokiZzZkcmI2XhC57E5qY8O3X0Q/OxY0V1y92nMtUpvwHNHmIARE1i2bBkWLVokRvjxptkoqyjVmcXhzGkL4Ori3mLaJHTuO7QTqWmJOrWos7a0wQPT/hDjOX71Nxy89L1O+6NPFn5s6Whalp4T+z6JzoEjkZiYiDlz5rT4GucKjIeAoQqd5IpOSZgoLqcUI5VCCFAcVwp9QHE5KSM7F+0RYKFTeyy5JiZgMgSmTZsmzOypXF3+J8ozCvnBfxtYtrFhg36G2vKc2g2UlIhK5AN/oCK7WG+uB7LsDJ7SG25d/GFuadHoHkVu7Rln4hC//aze9N/n9r7wmNRFBOMfNWqUiGHEhQkwAd0RUExGuOno64hOURXXTbIEU9XXln8+Y6r2hE5KWJSSqphYseX9a/wJU8P6Q30HYdpA2W+rdfueQEpWZCMT3fb9q9sZbl/T+WV+igQaXz/j+jyMbkHjRNzH6dOn627D45b1joChCp0EkuKS3nnnnaBkTHZ2dkrjsOodcAPuEAudBjx53HUmoCsCs2fPxpNPPikTdpb+jvLcYqNLMmNsSXN4PK2XBMkmyBVhb00V10PSp4eQvT9a764Hl+B28OoXAudgL1jaWcPMXBaUs6qiEhSPk2J2phy+ipKMfJ0nH1JMVtVp9XRY+zhjx44deOGFF3S15XG7TIAJKBDYvHmzsEo5H/sP/j39oc7YaNuis67Q2fbDGtv7IfQInoDCkix8sU1mNcuFCZgigTG9lqFnh8nIzs7GpEmTTBEBj5kJMIEWEmChs4UA+XQmYIoEKGvg8uXLxdCv3LMelUVlqi3AJECqLB75cxkB5qM8FJaBrI+wd6fBxt8FuYdikfjRgdr5NJD+6+P6s+vggZDXZDc4FCpj+/btprjd8piZgN4RoAed9MCzoCQLX227o2a/k7KoSN9n/F7m068+j3smrYWjrTvOxWzF7jOf1Pgqq3++pu3x8ZrND/NqO14ju9+D3mHTUVhYiDFjxujdHsgdYgJMQP8JsNCp/3PEPWQCekeAMh8vXUpB8oFLd/yCqvIKvbNgYwvG1rNgVLS4Y84yzj639oHntG6oLCpH5AO/o7q0Uq8sIw1xnjynd4P3fFlIgKlTp+LGDf3IaK93GzJ3iAm0MQEKI/HWW2+JVn8/8CwSMs61cQ+Mr7lAr56YM0yW5JFCAlxLPmx8g+QRMQE1CQzrthj9O81BeXk5hg8fruZZfBgTYAJMoJYAC528GpgAE9CYwD333AP6R+Xiwh85KaVuklIydz3i7hjhi/ZPy6wO4lfvRf7JBJ6fFs4PJSFy6OaDQ4cO4bHHHtN4n+ITmAATaB0Cjo6O2LRpk4gxJkuas5b3uxbud0O7LkL/TnNRXlmCr7YvRmkZxz5X6WnAMdGN/nob1HkBBnW+VWxggwYNap2NjGtlAkzAqAmw0GnU08uDYwKtQ0DKulpdUYWLi35qnUa4ViZgQATMLMzR6f2ZsHK3R9aOSCR/d8yAeq9/XbXxdUbHVbIEBB9++CF++on3Gf2bJe6RKRN44403cNNNNyEt5xp+/u8RU0ahlbEvGP0evF3DEJV0EJuPvamVOrkSJmCoBEj0H9btDtH9ESNGoKyszFCHwv1mAkxARwRY6NQReG6WCRgygUceeQS33HILqorLcfnudQrJwKtrXNilEIX8XuYyzDxkBhjGvR78lwyB64gQVOSW4PoL21GWkc/XQzPXv/e8CHjN6CG2SQqVERnZWPZhQ95Nue9MwDAJzJo1C0899ZTo/OajbyIq+RAb4InvOdUht1UZIob5Dca0gc8KlrvPfCpidDanHjZ0bB5/5qZ/3HqHzcDIHneLa2Ls2LEoKCgwzI2Se80EmIDOCLDQqTP03DATMFwCdHNDNzkVeSW4suQ3wx0I95wJaJGAU29/tH/yJlFj5tbLSPnxhBZrN52qyJoz5NVJsLC3xoEDB/DEE0+YzuB5pEzAQAh4eHjg22+/Rbt27ZB44wJ+27dCpvCJQklLKBkRv1eHx5xhryPQKwL5RRn4ec9jKCrNYX68fkz6+onoMBk39ZLlApg8eTKysrIMZGfkbjIBJqAvBFjo1JeZ4H4wAQMi8Pzzz4vkIOWZhbj60J9sscgWmzWWPMZtsamORWrQo6Pg3D8Q1VXVuP7CNpRcz+LrQ8Prw2dxf3iMDxc7IomcJHZyYQJMQP8ILF68GEuWLBEd+/f0R7gQ+w9bImpo0dklaAwm9JW5/h+48C2OR21gy9hmWsayZab+WWY21zK5W/txGNfnYXFdzJgxA6mpqfq3AXKPmAAT0GsCLHTq9fRw55iAfhJ4+eWXMWHCBJSl5uPqYxtrOyn9opH+wu8Vnsgr/HJnPjICRrg+HHv6IviZsWJ4OfuvI/HTg3x9aLDe7cI8EfrqJNlNP1tz6ucXAPeKCdQQcHZ2Flad/v7+yMyLwy97Hkd5RQlgVmPRKSclSVA1f+DPhcWmmZkZbh21Gt5uHQW/n/97DBWVpcyP14fMoteEr5/OASMxqb/Mm2Pu3LlISEjgfZcJMAEmoBEBFjo1wsUHMwEmQATefPNNjB49GiUJObj29CbpzqVGuZIY1buxkdso8OcyAsxHpnQa33oIfGg4XAYHi4HFvrULBeeSeb7VXO8By4bCdViIYMfWnPx9wwT0n8Btt92GBx98UHT04MW1OHaVw9moO2u9Q6dhVM/7xOG7znyCczHb1D2Vj2MCRk2go/9QTB2wQoxx4cKFiI6ONurx8uCYABPQPgEWOrXPlGtkAkZPYNWqVRg6dCiKYzIR/dxWox8vD5AJaELAoYs3OvxvvDgl/0wS4t7ZrcnpJnusY49aa1i25jTZZcADNzAC9vb2wqqzffv2KCzJxq97HkdeUQY7HzfhxG9jZY9bR6+Bm6MfUrKu4Nc9ZL3GztfG43zdXKdtPo+ugxCf/pg+5AWxG9555524fPmyge2M3F0mwAR0TYCFTl3PALfPBAyQwIcffoj+/fuj6GoGrr+0vWYEbKForBaKsgnm+dVkfgOWDoXrcJllYuLHB5BzMJYtnpuw4G3/xCg49QkQzNia0wC/GLjLJktg/vz5ePTRR8X4T17biH3nvzbK0CS1yZVaHnplYPh8DOl6m2C27cQqXInfw6Fu5MmrWs7XGEPjaHP96TufIK9emD3sVXF93H///Th79qzJ7q88cCbABJpHgIXO5nHjs5iASRP47LPP0KtXLxRcTEXM6zvFDY0UUqnuq/QBf858apLISsl4xavxrg+HTl4IeXmi2CeKrt0QiYnkw5VfL9zKtPgAACAASURBVMY7ftl6V3983rN7ot2cCMGLrTlN+uuFB2+ABKysrIRVZ1hYGKqqKkWszrScazCDGWqTuEnJ6vg10LMnZg59CZYW1ohNO4U/D77InMDrgq+X2v3Cz7Mr5o94W+yGFBrjxIkTBrgzcpeZABPQJQEWOnVJn9tmAgZK4JtvvkHXrl3ZLddA54+73TYE/O8dDLfRYaKxrF1Xkfz10bZp2MBaISvO9k+MFr0uLi7Gww8/jPPnzxvYKLi7TMC0CcyaNQtPPfWUgJCceRm/7X8WVVUVpg1FyejNzMxx203vw9NFFsf5r8Ov4nrKMebEBJiAAgEft064dfQq8ZfHHnsMhw4dYj5MgAkwAY0IsNCpES4+mAkwASLw448/CsuNvOPxiFuzV8Gis74FF7+XmbpKFq3Mw5R42AS6IvipMbDysBcbR9r6M0jfeJ7Xg8L1YOXhgA7PjIWNv4tg9M4772DDhg280TIBJmCABFavXo0hQ4aInkcm7sfWY+80EqlSsuBTFZnSOD+fOugZdPSTMTp6ZR0OXvpRRWRO4xx/bQRKHp/MgtO01r+6808PAm4f86G4TlasWIE9e/YY4I7IXWYCTECXBFjo1CV9bpsJGCiB9evXIygoCLmHYpHw0X4DHQV3mwm0PgHnvoEIenyUvCG6Xui64SIjEPjgcLgMkVk2kcBJQicXJsAEDJOAj48P3nvvPQQHy67pU1EbsZfidXIRBIZ2W4QB4XPF/2NST2DjoZeZDBNgAkoIuDn5Y/G4z8QnL7zwAnbs2MGcmAATYAIaEWChUyNcfDATYAJE4M8//4Svry+y90Yj8bODNVDqZQuVglLKkfHndbKJMh9Z0E4TWB+ek7vA9/b+YqTV5ZW48tAfqMgrNZnxy6a44fXvNbUrfBb0FZ+Sqzq5rJPrOhcmwAQMl0BERAQ++ugjUNxOKttPrMGl+N0KQZql7aDWw0G2PRj3e2+XUCwc855gUlSSg6+234WKqnKFnwXGPX5jn18en3bXr7OdF+6Z9I24Xl599VVs2bLFcDdF7jkTYAI6IcBCp06wc6NMwLAJ0A8ODw8PedxB1a43qlxy+O/1ZB8VrmvMyVg4+d3RHx4TOosLvyw9H1cf2diIy5rxz7vr4GAEPjRc8OC4nIb9fcC9ZwL1CUyYMAEvv1xrrfjltsUoKM40aVAPTf9DJB+i8tu+Z5B444JJ8+DBM4HGCDjYuuG+yWvFIW+//bYwsODCBJgAE9CEAAudmtDiY5kAExAEdu7cCScnJ9zYdhkpa4/LqNS3UOT3dS32mIfJ8wh+cjScegeIyyXvZCLiVu6u3VFMaH24jQxFwJKh8rFzXE7+YmECxkdg0aJFWLZsmRhYSVkBPtl0q/E/wVHxZG7+yLfg79lNsNh3/luciNpQx8GDn3SSRa/KYJUmu25MeV3YWDrigZt/EdfMmjVrsG7dOuPbJHlETIAJtCoBFjpbFS9XzgSMk8DevXthY2ODjE0XkfbLKf59yr/PTfn3uEbrv9O7N8sT72Rsvoi0n03r+vEY2wl+dw2Ub4yff/45vv32W+PcKHlUTMDECVAWdsrGToUysa/bK8vKXqtcqQIkKYaG/bmFuRVuH/sh3Bz9xUCikg5i89G3TGb8qpe/ccwvj6/1rk+yfn5o+u+igY8//hg//PCDie+mPHwmwAQ0JcBCp6bE+HgmwARw+PBhmJmZIX3DOaT9doaJMAEmoAGB7msXwszKQpyRfzoJse/s0uBswz1UMVYpjeKDDz7Azz//bLgD4p4zASbQJIFVq1Zh6FCZBXdpeSHW7nwQ+cU3mjzP0A9wc/TDgptWwcbKUQzlcvwebDu+ytCHxf1nAm1CgO4xHp31t2jryy+/xNdfc1KzNgHPjTABIyLAQqcRTSYPhQm0FYH9+/eLRAMZG88jdT0JnTU+R1IyAX4vs9hgHrKQBrweGqyHTqtmwMbXWVyyZRkFiHnjX5Sl5hktL6/pPeAzv7d8i1q5ciV+/11mrcGFCTAB4ybw/PPPY+rUqfJBbjj4ImJTT8kj3kiRO4zltb13BGYPe00+3gMXvsexyN+NdrzGMm88DoWcYFJuIR29mptZYvlMWVzOzz77DN99951xb5I8OibABLROgIVOrSPlCpmA8RPYtWsXHBwckLHlElJ/PKFywFLIJVUH8OcyBz7mo5yAsa+PwAeGwXVYiHzwcSv/Q97JBPl7Yxi/uZWFEDg9p3SVj+uNN97A33/LLDW4MAEmYBoE5syZgyeeeEI+2L3nvsbJqI1GN/juwWMxvu9y+bi2HluJKwl7jW6cPCAm0JoErC3t8OD09aIJ9v5oTdJcNxMwXgIsdBrv3PLImECrEdi2bRvc3NyQuSMSyd8dUx1Fvr5FY/1ohvx5XQs+5lM32qkJrA/PyV3he3s/+bWa+utpZPx9XrlFsIGtD4fO7eBzSx/Yd/KSj++ll17C9u3bW21v4oqZABPQXwJDhgzB6tWr5R28ELsTe859hfKKYlRXV8MMZqhGtQiNY2jvyQJtQOe5GNzlVvn4Nh58BddTjxvkeAyNP/fXsK+f+vNna+2MpVN/FNcSe4Do757OPWMC+kyAhU59nh3uGxPQUwJ//fUXvL29kfXfNSR+cUj0sn5oeX4vc9iWCvNgHqrWg9vwEAQuGyZfK9kHruPGposojs822PXTblo3eM/vAzMLmc1yZGSkiLG1b98+Pd3VuFtMgAm0BYGuXbsK4cLd3V00l5J1BYcv/4rY1JNt0XyrtNHRfwgGhM+Bt1tHUX9uYRq2n1iDpBsXW6U9rpQJGDsBJztP3DtZlqiQvUCMfbZ5fEygdQiw0Nk6XLlWJmDUBH777TcEBgYi52AMEj7eLw/BqFH6aYXQjXwep2039bTtTr39hdhp4Wgj9o6qsgpkbr+CzH+uoDyrqPZJgp5fNzb+zvCe1wcuA4Lke+BPP/0kRM6ioiKj3hd5cEyACahHwN/fH8899xz69OkjP+Fy/H84fW0zUrOvGswXImVT7x8+B+SuLpX49LPYe+4bZOReN5hxGMwXjKn/UDCh8bs6+uKuCZ+Ly4o9QdTbV/koJsAE6hJgoZNXBBNgAhoTIOEiNDQUucfiELeGY09pDJBPYAJKCNiHesL/7oGw6+Ah/7Q8sxA3tl/Bje2XUV1RpbfczG0t4TYsBO1m9oSVu73o5/nz5/HNN9/g8OHDettv7hgTYAK6IeDo6CjEztGjR8s7QO6rp6M34fS1TcgtSFWuv0lHS0GM67+20ed9wqZjQOc5sLdxFS1SRvmjV9bjxNUNsh7ouH/cvgqduY3WB/NvGX9Pp/ZYNP4jMVvPPvssdu/erZuNiltlAkzAYAmw0GmwU8cdZwK6I/Dtt9+iS5cuyD+diNh3d7NFp6obGv47G4poaoFpbgaPMZ3gPi4ctoGyG2gqxbFZwsIze981vbrerH2c4Do0BOR+b+3tJO8v7RFkxVlRUaG7jYpbZgJMQO8JjBw5ErNmzcLAgQNr97vSXCF2norejLJyyRK8fnq2tn9vZmaOjv5D0bPDBAS1i5D3NzJhP45GrseN3DgF3m3fv7rpDbl95qGY7tKw1oO3WygW3rRGXE+UxOzAgQN6v5dxB5kAE9AvAix06td8cG+YgEEQ+PzzzxEREYGCCym4/vrORkwXWOljpU9TpY+PJyXTzMoSHmM7wWNcOGx8neX7Al1zZN2ZdzJRp9edfad2Qtx0GxYKsuaUCsXgXLduHU6eNNx4ewaxCXMnmYCRERgzZowQPPv27SsfWVZ+Ik5d24SoxIMoKs3VmeNuO9cOQuDsFDAU7k4B8v5lFyTj6OX1uBS3iyPwsKO+ztanMf5q8vPsiltGvS2utYcffhjHjlHiUy5MgAkwAfUJsNCpPis+kgkwgRoCH374Ifr374/CyHREvyTLoKzqh5YEjT9XbojHfGQEeH0oXx/mdlbwGBsOj3GdYO3lKN+DylLzkXcmCflnk5B/JqlN+Nn4u4AEToon6tK/NgYndWrr1q3YsmULC5z8LcEEmECLCEycOFEInj179qzd7yqKEZd2BvHpZ3A16SCKS/OA6mrATOGbQ8vvLc2thbDZMWAIQn1rrU2pU2RlejFuF45G/oaiEkoaZ9bq/Wnt8XL9rbuemK9mfIO8emLOiNfEHrBkyRKcOXOmRfsKn8wEmIDpEWCh0/TmnEfMBFpMYNWqVRg6dCiKr2ci6rktOrUsY4tJY3yWz5bA9de1pZMt3GssPK3cZDEwpVKamof8M8kojs1ESXwOimNuaMW2xtLZBo49/ODYzQf2Hb1gG1DrSk9tU3KhzZs3C4GTsqpzYQJMgAloi8C0adOE4ElhcuoXSvgTlXQYVxMPaM3S09bGGT5uHeHpEgwvl2D4eXSBi4N3naZjU0/hWvIRRCcfRUFJFlvw8a8/tuTVyq+Nhg96O/j2w8yhL4rr76677sKlS5e0tbVwPUyACZgIARY6TWSieZhMQJsE3nzzTZFAoCQhB1ef+ltUTYYVZFAhFX7PPHg9aP96sHCwhlNPPzhF+AkRUkr8o3h9V5VWoDQxR8T1LE0vQGVBKaoKy1BRUIrKwjLxvrKoDFVlVeJ8+mftYQ9LN9n/6R+5y9sGuSndNuLi4kRiABI4ExPJhZ4LE2ACTKB1CNBDVfo3ZMgQ+Pj4NGikoDgLOYUpyC1IQU5hKnIKUpBb81pWUQyyzLSwtBavlhY1r5bWsDC3go97xxpxswPcnfyVDiA9OxrXUo4iOukoMvJi9CpGMiutrLQaq9La0W8wpg1+RlyTt912G65du9Y6GwzXygSYgNESYKHTaKeWB8YEWo/Ayy+/jAkTJoAsySIf/bP1GuKamQATUEnAzMpCJnr29INDF2/YBioXJluKsKysDKdOnRL/KPbmxYsXW1oln88EmAAT0JgAiZ30kJWET3d3d43PV+cEEkfTsq+Jf2TBGZfe0GVW8qNQVR9/LtODmY9yArw+ml4fnYNGYvKAJwTAefPmIT4+Xp3Ll49hAkyACcgJsNDJi4EJMAGNCTz33HMgt7LyzEJcfvAPjc/nE5gAE9A+ASsPB9iHeMCugwfcR4fB0tVO40bKy8tx48YN8e/8+fM4fvy4SAJQWVmpcV18AhNgAkygtQj069cPAwYMgJ+fn/yfq2vd8BrqtJ2dnyQXNiWBs7yyVJ1T+RgmwARaiUD34LEY3+9hUfuMGTOQmpraSi1xtUyACRgrARY6jXVmeVxMoBUJPPnkk5g9ezYq8kpw6f518pakyIrSH/i9LNIi85AR4PXQNuvBZ15vtJspS+Rx7733IiYmBi4uLuIfCQHS/21sbOSipiRu5ubmtuLOwVUzASbABFqPgL29PXx9feXCp52dHUpLS1FSUiJeFf8tX74cYWFhyMpPwnf/LKljgWgGM1Qr/KW+BR5/znx4fdTa7LbG9dEzdBLG9l4qNovJkycjKyur9TYOrpkJMAGjJMBCp1FOKw+KCbQuAbpBuPXWW1FVXI4Ld/3Suo1x7UyACahNwK69Ozq+NVUcv2HDBrzzzjtqn8sHMgEmwARMhcDAgQPx/vvvi+HuO/cdTlzdYCpD53EyAb0n0KfjdIyKuFv0c+zYsSgoKND7PnMHmQAT0C8CLHTq13xwb5iAQRBYunQp7rjjDlRXVOHc7T9wcH5OEl4/STi/l0wc2vg1+InRcOkXhOLiYsyfPx/p6ekGsadwJ5kAE2ACbU3gxRdfxKRJk0SzP+xcjvSc67IuNDRRqxtUkD9nHopBSHk9aH09DAifi+E9FonLccSIEaBY4VyYABNgApoQYKFTE1p8LBNgAoLA3XffLVxiqZxbsLYmvTj/0tP6L716znRcP99Z1G5BDa+3djN6wGd+b3HIhx9+iJ9++ol3LCbABJgAE1BBIDQ0VL5PXks+gr8PvWGsSax5XAr6dRs/f5Tr5tyu+nYRg7veCvpHZdCgQbyHMQEmwAQ0JsBCp8bI+AQmwARuv/12PPDAAwLE+Tt+QlVpRV0LPgmRKktH/lxGgPkot/zk9aHx+vAY0wkB9w4W50VGRoqHERUVFbxZMQEmwASYQCMElixZgsWLF4sjLsbtxvZja1gSY2mukR9o7MLTFi47ZM05oPMcUILE4cOH8x7GBJgAE9CYAAudGiPjE5gAEyCX2EcffVR2Y3DPL6gsJJcSWXD62uQ7/J558Hpoi+vBuW8ggp+4SVyPycnJWLFiBa5evcobFRNgAkyACTRBwNLSEu+++y4GD5Y9KDp7fRt2nfqULSBZ7mW5V4dy76iIe9Cn480oLCzEmDFjeB9jAkyACWhMgIVOjZHxCUyACcycORNPP/20AHFp6XqUZxe3xQNe9X1e+IE7z4eJ+IjZh3kiZMVYWDjaIDs7W1yX586d402KCTABJsAE1CTg4eGBlStXokuXLuKME5F/Yu+5bxTOVvWFIh3Cnyv/gcZ8ZAR4fWi6Psb2WYqI0Enid40UR1fNy5kPYwJMgAnIdt7u3bsrBj1jLEyACTCBJglMnToVzz//vDju8vI/UJZewLH7a5581/9Zz+/r/sxnHtrj4TI4GO1mR8DO31UkHyKR89ixY01ev3wAE2ACTIAJ1CUQEhKC1atXw8fHR3xw+OIvOHTpF+1t2BxiuhY4h3TnkOtNXA8T+y1Ht+AxSEtLw/Tp03m7YgJMgAloTICFTo2R8QlMgAmMHz8er7zyigBx5YmNKE3MZQtCE7EgZF8uHfpy1Vgq2wa4ot30HnAbFiLfjJ566ins27ePNycmwASYABNoJoHevXtjzZo1sLW1FTUkZJwXgmdCxgWFjV+qnINsc5BtZT/8eH3ICLTs+pgy8Al0DhqBhIQEzJ07t5lXNJ/GBJiAKRNgodOUZ5/HzgSaSWDUqFF46623xNlXn9mE4tisZtbEpzEBJqAJgXY3d0e7m3vAwsFanHb27Fl88cUXOHnypCbV8LFMgAkwASaghAD9vnn44Yfh5+cn/7SOdSdTYwJMoNUJ3DzkGXT0H4zo6GgsXLiw1dvjBpgAEzA+Aix0Gt+c8oiYQKsToKD9ZPVAJep/W1AYlQEzhWREsue4tcmI+D3z4PXQ/OvBoZsvXPoEwrlPAGx8neXX99q1a4XIydnVW33L4waYABMwIQLe3t6466676rjMJqSfx/mYnYhJOYGS8gJUV1fDzMwMqK4GzMz4PfPg9aDF62HWsBfRwbcvLl++jDvvvNOEdh8eKhNgAtoiwEKntkhyPUzAhAj069cPH330kRhx9Kv/oOBSqgmNnofKBFqXgJmFOexDPODUK0CIm3bB7nUajIyMFALnwYMHW7cjXDsTYAJMwIQJjB07VgieFL9TKiVl+YhJPYmYlFPild5zYQJMQLsE5o58DUHtegqvlfvvv1+7lXNtTIAJmAQBFjpNYpp5kExAuwTCwsLw448/ikrj3t+L7MMxbMHJFqyoRrVCCM/mWzCamgWwpZs97EM9hbhpH+IJuxAPWDrLYsQpFko0ROLmli1bUFBQoN2LmmtjAkyACTCBBgRcXFyE2Dl58mQ4OTnV+ZxEzvj080jLjkJq1jWkZV9DaVmhCF1ZY+gpD1XI74XhK/OoCV3J66Hx9bBo3Afwcg0Wv3kef/xx3pmYABNgAhoTYKFTY2R8AhNgAu7u7ti6dasAkfT9MdzYfpmhMAEmoCYBu/buQswkYdMuRCZwqirnzp3DgQMHxI99ilXFhQkwASbABNqegJubG4YOHSr/Z20ti5OsWMorSoTYmZp9DWlZUeI1pyCl7TvLLTIBAyewdNpa2Nu6YtOmTXj99dcNfDTcfSbABHRBgIVOXVDnNpmAERA4cuSIGEXaxnNI+fWUEYyIh8AEtE+AkgaRlaYQNWusNq09HVU2FBsbK2JS0b+LFy+Kf1yYABNgAkxAfwj4+PgIwXPYsGHo1q0bnJ1rYyfX72VmXryw9kzNipKJoFlRqK6uEjmppaIsdzd/znxMeX08Pu9vMfzvv/8en376qf5c/NwTJsAEDIYAC50GM1XcUSagXwTIopMsO7P2XEPCZwdkPiiSLw6/Mg8TXQ82fi6w71AjaopXD5hbWyq9eEtLS+WipiRuJiQk6NeFzr1hAkyACTABlQTIsrNLly51/gUFBak8vqgkp8bikyw/o5CWdQ2Fpdlyl26hgKpSPvnvzMkE1oe9nSvIopPK6tWrsX79et6BmAATYAIaE2ChU2NkfAITYAJEgGJ0UqzOvNOJuP72vwyFCZgcATNL85rYmjUWmyGesPV3UckhPT29gbCZl5dnctx4wEyACTABYybQvn37BuKnlZWV0iFT9vbaGJ9RSMm6hszcOLb4VKDFFq/K9V0JkbHxaecajEXjPxDDe/755/Hvv3yPYcz7JY+NCbQWARY6W4ss18sEjJzA+++/j4EDB6I4JhNXn90kTBDoB7uZQrR5fs88jGk9WLrZwSHUq058TUsnG5VXelRUVB1h88qVK0a+K/DwmAATYAJMoD4BSmhU3+rTy8tLJajcwlR5ciNydadYn+XlxQqWnpIHjZTch9/LPIqYh8wi2LDXQ3uf3pgz4mVxfSxbtgynTnF4LN5VmQAT0JwAC52aM+MzmAAT+P/fki+++CImTZqE8qwiXFzGbiW8KIyPgF2wuyy+ZmhNNvQOqpMGURZ0yf1cek1NTTU+KDwiJsAEmAATaDGBzp071xE/O3bsqLLOsvJi4eYuy+wue80tTGtxH7gCJqCPBLq2H43JAx8VXbvllltAscu5MAEmwAQ0JcBCp6bE+HgmwAQEgYceeggLFy5EdWU1zi78vvZJusRHerLO72UEmIfM90pP14OFo5Q0qFbYtPJwUHm1JyUl1RE2KWkQxdzkwgSYABNgAkxAUwKU4Ki+1aejo+rEdRm5sSK+p5TkKCUrikN7Sgad/GrQoV77h8/EyIg7xSU0fvx4cIgfTXcTPp4JMAFx6929e3fFW0+mwgSYABNQiwCJnCR2Urlw7y+oyGeRRy1wfJBeELDxdZFbakoZ0c2t/o+984Bvqvz+/ye7TboHLVAoUGQqW1ERBVEQFVEZAo6fuFBxAaIiqMhQ/Lonzi+i+FUUcSHgFhRBkSFL6GC1pXumbdrM//88adKkbaC0aZPcnOf1yitNc+/znPN+nntz77lnKBqVzWq1NvDWPHz4sF/owUIwASbABJiA9AhQkSOq6O5q/ExKSvKoaKWhWIS4iwrv5PVZlAaD0SUHtKOIjaMH/mx/AM087AT8aD2QkZOMnSaTCcOHD5fewc0aMQEm0CYE2NDZJph5ECYgPQIUtk7h69QOPvglqrNLuRpmEFTDDESXEZlCDm33eJBBU4Sid4sFVUf31EpKShp4a9L/uDEBJsAEmAAT8BWBrl27NvD6VCg8PaCzuIS72z0/i8uzYIMNMsqpzu/MwU/XweVDZ6NP8gjk5eVh/PjxvjrceFwmwAQCnAAbOgN8All8JuArAlSIiAoSUUtfshEV+3L5wplvHPzixkEZq4WuW7ybx6YizHPRoCNHjrgZNvft2+erw4rHZQJMgAkwASbQJAJRUVHo06ePm/EzNtZzLukS/QnkObw+qchRcRrMFmPDseqn2qm/BX/vnoqH+bgTaOH6mDjiSXRJGCiuy6ZPt4ewc2MCTIAJnC4BNnSeLjHengkwAUGge/fuWLVqlfj72KubUbKFQ3l5afiGQGhX8tSMhTaFvDXjQEWEPDXKo+laNOjAgQPIysryjeA8KhNgAkyACTABLxKob/hMSUnx/HtorBRen5TrM6e2yJG+qsD5wNKRXNzhAcqf7RY85mH3CG6t9fB/o19BfFQXbNmyBXPmzPHi0cFdMQEmEEwE2NAZTLPNujIBLxKIiYnB+vXrRY/ZH/6Fgm8PsEcne3S2ukenMizExVOTCgfFQRWj9biyKfTJ1bC5d+9eGAwGLx4J3BUTYAJMgAkwAf8k0L59+wZen1qt59/M/NLD9uruzkJHGf6pGEslWQJ3jf8AupAofPPNN1i6dKlk9WTFmAATaF0CbOhsXb7cOxOQNIFt27YJ/fK/3osT/9shaV1ZOd8QoFyadk/N2vyaKbGQKRvPSUYSpqamOg2b5K1Jn7kxASbABJgAE2ACABU5Ouuss9zC3Tt06OARjd5QhDwR5k5Fjuy5PmuMFbDZbIDMXs2nfqSy+MzfM59mro8HJ38l1tXKlSuxfPlyPmyZABNgAs0iwIbOZmHjnZgAEyAC5NFJnp3Fm9JxbPlvflW1UcyQH1WRZHlOPR9kwNR1t3tp2osGxUHTPsLzDZhe3yC3ZmFhIR+cTIAJMAEmwASYQBMJdOvWrYHXp6zWSFW/C4vF5CxyJIyfxamg3J/1W/3LL/7enQDzcS9676BDnpzk0UnthRdewKefftrEVcybMQEmwATcCbChk1cEE2ACzSZAOTopV2f5P9k4/PQPLhl76p7wO5708zsXpa9flF4Vq4MuJQ6hLh6bCp3a43qkXJqOMHTy1tyzZw+sVmuz1y/vyASYABNgAkyACbgTiIyMbOD1GR0d7RFTsT5beHo6wt1zitNgtZpdfD35CpCvAOtfATb+OT4qGf835hWx1hYsWIAff/yRD08mwASYQLMIsKGzWdh4JybABIgAVV2n6uuGo8U4+Ig91IQbE/BEQEtFgxzemmTgTPZcNIgMmPVzax4/fpzhMgEmwASYABNgAm1MoG/fvm5en127dvUogaFGj7za4kZkAKVXhaG4jSXm4QKRQJfEgZh40ZNC9Lvvvhs7d+4MRDVYZibABPyAABs6/WASWAQmEKgEnnjiCYwdOxamUgP237maPTrZf8GZq0sZprEbNR3emlQ0KNpzAYTi4uIG3poVFRWBemiw3EyACTABJsAEJEsgMTER/fr1Q69evZz5PkNCQjzqm1eSIQye9nD3NBSUHpUsG1as+QT6dBmBy4fOEh1MmTIFR4/yOmk+Td6TCQQ3ATZ0Bvf8s/ZMoEUEncX7rwAAIABJREFU7r33Xlx//fUiImfX1BUcmdO0yBxJcgrpSEWD4t0qosuUco/r68iRI07DJlVCP3jwYIvWIu/MBJgAE2ACTIAJ+IaASqVC//79QZ6fDuMnGUM9tfLKAnuuzyIqcpSGnKJUmMwGOGoY8bu9llGwcRjS8xqMGDBdLJvRo0ejvLzcNwuaR2UCTCDgCbChM+CnkBVgAr4jQEZOMnZS2zvjE5jLDOzT6PRplG5OKplKDh0ZNalwkCgaFAtNoueiQdXV1W5h6P/88w/y8/N9t3B5ZCbABJgAE2ACTKBVCVB4u6vXJxlAPTWTuQZ5tVXdyeszpzgVZRV5rSofd+5/BC7qPx1n97oaJpMJw4cP9z8BWSImwAQChgAbOgNmqlhQJuB/BChsncLXqR186EsYjpVwFSIJ2jfVMTpoz4i3GzVTYsW7Quu5aFBeXp7TsLlv3z6QYdNspsIE3JgAE2ACTIAJMIFgJEBFjsjw6er1Sf/z1IrKM5FblIbcknTh8Ukh7zabDVQR3v7u8Hjkz1LhMXboLPTtMhJ0HTl+/PhgPExYZybABLxEgA2dXgLJ3TCBYCRAhYioIBG19KXfQ783mz06JeDRqe0aA213h2EzDqGdPVdbpbk/dOiQ07BJRk3OqRSMZwPWmQkwASbABJjA6RHo06ePMH727t1bhLwnJyd77KCqpkzk+MwrTgNVdicjKP2Pm3QIUCGiLokDxDXl9On2EHZuTIAJMIHmEGBDZ3Oo8T5MgAkIAt27d8eqVavE38de24yi3zIkYOaTZApNj/OiCtMgtHs8dC6Fg05WNEiv1zfw1uQcSnxCYAJMgAkwASbABFpKwFHkyNXrU61uPIKEvBgdxY3I25OMn0Vlx1sqAu/vQwI3X/YK4qO6YMuWLZgzZ44PJeGhmQATCHQCbOgM9Blk+ZmADwnExMRg/fr1QoLsVduRv26fD6XhoZtCoK5oUF1+TZnCc9GgzMxMp2Fzz5492L9/f1OG4W2YABNgAkyACTABJtAiAlTkiDw+Xb0+27Vr57FPyutJoe72kPc05BSmwmw1Oov6UPFMevLrKPLDn/2Lx13jV0IXEoVvvvkGS5cubdHa4Z2ZABMIbgJs6Azu+WftmUCLCWzbtk30UfDdv8j877Y6z8HaC0nHAM5cSqj1mOTvxYV2a/KRKRUiBF1HRYPIY7NbHDQJ4R7n3GKxuHlrkmEzJyenxWuEO2ACTIAJMAEmwASYgDcIOIockdcnhbyfccYZHrs1mgx2w2dtqDvl+iyvKnRcifK7w9LrJ+9zp3wl5nLlypVYvny5N5YL98EEmECQEmBDZ5BOPKvNBLxF4OOPPwZddOr3nUD6ku+81S330wwC6jgdtFQN3RmGHgdFqMpjT0VFRW7empRf02g0NmNk3oUJMAEmwASYABNgAm1PICIiAv3798dZZ50lDJ/0CgsL8yhIYdkx5FCuzyIKd09FXkmG3cPTsYfD45M/2wm0EY/4yM64eeyrYsglS5Zg3bp1bb+YeEQmwAQkQ4ANnZKZSlaECfiGwNNPP42RI0fCVFyFvXd9wsWI2jBLqbZbLHRUNKjWW/NURYMOHz4sDJsUfk5GzYyMDN8sGh6VCTABJsAEmAATYAKtRMBR5Mjh9ZmUlORxpMrqklqPz3Rh+MwpSkO1Uc/Xs214PUuxXj07D8dV588V83TrrbdyqqRWOja4WyYQLATY0BksM816MoFWInDHHXfglltuEb3vvnkVbNWmugAYekJOT4I9XS7y903mowrXIDTFtWhQHFRRoR5ntbq6Whg1Dxw4AApBp1dJSUkrrQLulgkwASbABJgAE2AC/kkgISGhgdenQqFoVFirzVJb3T0dJ4pShednkT67jc1+dg9Tj9fPEjTDXnDmVJx35hQxJ6NGjUJlZaV/LiaWigkwgYAgwIbOgJgmFpIJ+C+BSy+9FIsXLxYCHpr/DSrTOfeRNy5NQzpGQ9c9ti4UvVscZHJnYFWDBZGbm+vmrbl3717/XTQsGRNgAkyACTABJsAEfERAqVQKwycVOXJ4fcbGxnqUpkSfg7ySdOHtSV6fuYWpsNgsLpd7tU/uHT04qh05LZX8vXiyfxI+4y94BD06nY+CggKMGzfORyuDh2UCTEAqBNjQKZWZZD2YgI8IUBL4Dz/8UIx+9I3fULI5PaieQHvjibtMrYCuNrcmFQ4KpaJB7TwXDRJG5UOHhGGTPDUpDD07O9tHK4CHbQsC4eHhSExMBHml0CsyMhLktdvYa+fOnW0hEo/BBJgAE5AkAa1Wi6ioKPGqqanBsWPHYDabJakrK1VHoEuXLm5enykpKR7x1JgqhdenqO5enCY8PysNxXz92wJP01svfx0xEUn466+/cN999/HSZAJMgAm0iAAbOluEj3dmAkyAnor//vvvAkTul3tw4uO/GcopCKjjwqDtHldn3EyJgzzEc9Gg8vJyp7emw7BpMBiYswQJyOVyUVCBvEzoRXnFyLBJN95NbbReNm3ahD/++ANk9CwrK2vqrrwdE2ACTMArBOLj48W5i8JP8/LyUFVV5ZV+vdkJPTw699xzxatDhw5O46ZarW4wDD1MJIPn8ePHxTu96PeYDaDenBH/6ouKHNHvMHl+Us5PKnJ0st/i/JIjwuhJXp+5RanILz0aZMHnLXv0P3fq12IBfPrpp3jhhRf8azGwNEyACQQcATZ0BtyUscBMwP8IfPbZZ+jUqRNKtx/D4ed/hr18paNMI79ru8ZCd4ZL0aBO0SedxMzMTDdvzbS0NP+bdJbIKwQoVI5upBzGzTPPPNMr/To6MZlM2Lp1qzB6fvnll17tu7HOQkJC0K1bN3Tt2lW86G/yRiXDgUajafT9yJEjoEJZ9O76d6sLywMwASbQbAJxcXHC8OPwMq//LnMNUwWg1+uFwZNe+fn5zr/pc1t6oZ999tmg15AhQ4TxqqXNEVnhyIVNYbfcpEuA1rxrhXcykHtqekMR8oprw92LUpFTnAajqdbg7whpd+wc5J/jIpIx/fJXBI3//Oc/WLt2rXQXEWvGBJhAmxBgQ2ebYOZBmIC0CTz77LMYPnw4qrPLcGD259JW9hTaKcND6rw1yWuzWxyUkZ6LBpE3iKMSusNbs6ioKKgZSll5SvXg6rF5spskW4UelmNHYS0ttb/KSmErpVeJ+NtSWgpFWDjk7drZX/EJ4l1R+7dMp3NDefDgQWHs9KbBs0ePHrjwwgudhk0K/SOvVG80Mnru2rULv/76qwhl48YEmIBvCZBhcNiwYbjgggvQs2dPrwlDRlDyQt+8eTN27NjRKkVIrrzySkyYMEEYZ+s3m1UPizELFmMmzMZjsBiPwFxzBApVAuTKdlCo2ol38VIlQKFsB5nc/fzq6JPyZTuMnpQrm9LMcJMuATLw1/f6rG/kd2hvsZqQW0SV3cnjkzw/U1FakStdOKehWe/k4bjy/AfFHnfddZf47efGBJgAE2gJATZ0toQe78sEmIAgcPfdd+Omm24Sf++csiKoPDpDkqKhS4mDtnttRfRucfZSmR4aGTFdPUAov6aNPGC5SY5AaGio06jpMG7S/zw1y4lsWNLTYKZXRhqsuS27AVKdPRTqs4dCNXiI25AtNXiSFyoZNy+66CIR8nmyZs3NgbW4GDaTETCaat+NsJnsf8tkcsgTyEBrf8kaCRml/in8lQyef/75J7Zv346SkhLJrRdWiAn4GwFKTUOGzXPOOQdDhw4VqTQ8nr9MObCasmGhl/EELKYsWEwnIFeEQa7qCIWqPRTivQPk9FJENdoV/R6S0ZOO9b///hsU4dCSRgUTycA5YMAAt26qy74Gvcw16cLAebpFBBWqRKi0Q6DSDrK/h/RtVEzK8UmGTzJ6cuqZlsxkYOxLx4zD8Em/+2RYj472HMVTXJ4tcn2S0dMe9p4KG2X6DKZy6zLggrOux3l9J4tJHjt2LP/GB8ZyZymZgF8TYEOnX08PC8cEAoMAXZQ88cQTQtj9969BdW65sPVJ7TpNplaCigVpU+LFOxUQUseHnXSSMjIycODAAVEwiG5yKL8XN2kSIO9M1zB08t70bBWwwJyeCnN6OsxpqTBnpMNWWdEqKR8USZ2gPudcqM8+RxgTHY0MnqtXr8aGDRuaNCFk2CQDJ70oHN212fR6CENtzglYsrNgOX5MeKOSQfN0UlnIY2KEZ6oiMREkt2rgYND/XBt5QVM4/pYtW7zqndokCLwREwgCAmTcvOSSS4SBs7FK1OaaDNTof0WN/kdhzLQYqRie9bTIyORaYfRUarpDEz5SvOTKuAZ97N69Wxg8161bB/KWbGqj8xQZOMlA62gka3Xp1zCUfQVztXc9LWUyDVS6wVBrB0Oltb978vpMT093Gj7puoCLCTZ1VgNzO4p0cPX6pLQunprBqEdeUTpOCK/PVJHvs6q6VHLX0/XvD64ePg9nJJ0rcoqPGTMmMCeapWYCTMCvCLCh06+mg4VhAoFJgJ5Yr1ixQgif8eyPKPv7uN2r8WSOigHwvTo2DLru8W6Fg+QapecLVINBeGuS5wYZNulFnmjcpEmA8mk6PDXpnXLWeWrWkhK7t2aG3WPTcuRwm0ORqVQgL0/x6tffOf5HH32EV1991aM8dNMxefJk9O3r7rFkLS6Cac8/MP+zG6Y9u1tNH0W3FCEvGT3J+Ona9u/fL3J5ffvtt602PnfMBIKFABk2r732WowYMcJNZZutBsbKP2Gq3Irq8h9hMR4WkQgUouvNd7VuCNS6YcLoqQrt5yYDFVkjY+c333wjcvl6auRR98ADD2DixInOTUxVf8NQ+hWqy7+B1Vzudbk9cVCF9oYqdBBIL3pXqN3PXw4Bi4uL3cLd6RqCm3QJ0INCyvPpeDBK19CU39pTyyvOcAt3LyyT3gPz265cjujwDuK6ecaMGdKdfNaMCTCBNiPAhs42Q80DMQHpEqALNAorpZb98d+i+np9O2YgfNZSCLqLt2ZIUuOhdY6ZzMnJcfPWJA85btIkEBUV5WbUJCMn3VB7auTRKELQ6ZWWCjIK1nk2ovZBgKeiXa3/fcgVVyL02kl2D9L/HypGYaJUAMDVs+i8884TBk56dzTy3DTVGjZN/+yCzWxuxGOz9eRXpnSH8sx+UA8YCEVyF6dc5PVFBs/vv/9emguQtWICrUhg4MCBwsBJYd6OZjUXorr8exgrt8FY8RuslrJWlKBh18qQntCEXQB12AXQhF3k3IAKrJHB85NPPhGVz11b9+7dMXv2bAwaNEj822I8Cn3uMqGHPzTK8anW1Xl8qkLrHji5ykfGY9c8n3R+I0MvN+kSIGOnq9dnYmKiR2XLqwpqc3zWVngvToXRXBPQkVRzp34l9KUc4suWLZPuRLNmTIAJtBkBNnS2GWoeiAlImwBdnNCFWfHmdBx9fXNDj04/s3QqI0JccmvaK6LT/07WyJDp8NakmxCqHMtNmgQotMw1DL1z584eFbVVV8OSkQYTeWrWvmxGozPUzLGjvxVVVfbpi5CrJ4CMh9TIq4huMCiP7HXXXYfRo0c7dbbm5aL6h+9g+nMbbFV2L2Wf6qNQQHPJaGhGjYY8NtYpJ+XvJIPnL7/8Is2FyVoxAS8SIE90MnBS+hlns1lQWbwSVUUrRYEe0Xz8+x0SdRV0sdPdvDwpxPXDDz/EqlWrhIh0vnrkkUeg1WrF5+qy9dDnPWPXwcfyexpfJlOJHJ/C+BlaG+6ucE8L4pgXSnvjyPNJ1x8n82r14hLhrnxEoF27dm5en7169fIoidlS4yxyRDk+c4rSUV6Z53Lg+ncyqbjILph++ctCv5deekk8xODGBJgAE2gpATZ0tpQg788EmIAg8OKLLwrPr8r0Ahyc/7XfXWA5igZRKLoIR6eiQSdp5D1BYbGO4gH0TrkBuUmPgEqlcjNqkrdmRESER0WtBfl13ppk2MykMLJ6d9LkKelWZMo/v5dHRiLkiquE0bCxZjMYUPPDd8LIKXKIOpqf6Efyay4ZI+SXaTRO8f744w9h8Pz999+lt2BZIybQQgIpKSniYcZVV13l1pOhdC0qC1fCXL3XfvqqPW05D3dffoYCurjp0MXeAioE5Gj027xv3z5MmzbN+T993nOoyH/Dv+RvIk+l5gxoag2flPNTqa7zXHedrIqKCqfXJzHYuXNnC1cF7+7PBBxFjly9PiMjIz2KXFSWKfJ7ildxqjCENnD5dP6ee0iq30bf9+5yIcadP0eMRmkntm3b5s9TwbIxASYQIATY0BkgE8ViMgF/J3DfffeJGw2LwYTdN3/o0xAamUbp9NYMS7Hn2FTHnbxokKu3BOUIOnr0qL8jZ/maSYA8JehmwTU/1sm6Mh/OsOfVrA1Ft5aVNnNk/91Nc9FIYfB09Y6s2fQLan78XhQZ8vem6JgEzahLQXq4Nso9SjlIuTEBJmAnQGHd8+fPR8eOHZ1IqLAQeXDWVGz2e0xk5NTGksFzOiBTuMlLoerlOYtQo9/k93o0VUAq0KQWld0dhY4GetyVcoQ7KryT4ZO89LlJl0BycrKb1yd99tSqasoahLsbavQeNm/bJPrD+92Ac/tOErKMHz8eeXnkjcqNCTABJtAyAmzobBk/3psJMIFaAuQZ8uijj4pP/9y6CuYKY5vVXVfH66BLaWeviE4emylxkKs9508kz0xHJXRHNXTOfyXdpUwhXw6jJnlrtm/f3qOytgq9vRK6MGpSVfQ0wGqtq4bewMWptiuPLk/+/72q/wCE3W/3pqBm2r0T1T98D/O/++s4BYh+yp69EXLJpVANPtsp++eff45nn31WugucNWMCTSQwcuRIPP3003XHetVuVBathKHs61oPdF+6bDbR5ZGSZshkUIWcBV3cLQiNqvNK1ee9gIr8105yvg4c/Ty61MrkwvBpN35S8aZBkCuiG10BVKXeEe5O1zqpqalNXCm8WSASoCJHDo9Peu/Tpw/UarUHVWwixN0e6m73/Cwur01V0cbKX3vRfHTveA4MBgPoHMWNCTABJuANAmzo9AZF7oMJMAFRqOWdd94RJA498S0qD+a5FV33lCHIge50vqd8miL8vLZwUEjHkxcNKiwsdLvYJyMnN2kSCAsLcxYNclzoh4aGelTWknPCGYYu8mvm5kgTjAetQi67HKGTpji/rf72axjWrgl4BiGjL0PodXWhrFu3bsWsWbMCXi9WgAk0l8A111yDhx9+2Ll7ZeF/oc9d6sy162Jm9GlExunKoYm4DJEdn4JcYQ/jrdb/hNLjd8NmMweUHqert+v2Kk03F4/PwVBqujW6TGpqatzyfFJOY4vF0twlxfsFAAF60Ota4Z0iWjy1sso8YfDMFYZPe65Pi5WcFlo3x+ft495CVFgiyCN5+vTpAUCVRWQCTCAQCLChMxBmiWVkAgFAgAxMP/74o5D02NtbUPjTwbpqJS24gldGUtGg2ryatYZNZfjJiwalp6fD4alJ7+TVwE2aBDp16uQMQydvTco957GZzTBnpNcWDUoV76isDPgb/eYeXmH3zYJqgL06MbWKd96EaesWyfBQnT0UupumQ6bTCf0oPcUNN9wAo5Fu3LgxgeAhcM8994i172hlWfNQVbK61Q0YrW0gcfSv1p0tjJ1Kjf38TxXji4/eDpNhT5tFlnjlgsdLBiW5MgZq7UC7x6codjSkdq4brvmMjAxnuPuOHTs4bFjipwVH6h6H8bNnz54eNTaaDW7h7mT81FcVeZ3QQ9PsFdfXr1+PRYsWeb1/7pAJMIHgJMCGzuCcd9aaCbQKgXXr1iEuLg756/cjc+WfzRojNCmqNvycjJtxpywaVFVVJQoRuBo22ZDRLPR+v5NMJnMrGtS3b1/EulTcrq+AtaQE5gwKQa/Nr3nksPsm9cuG1+9Aot/LIyIRsew5Z/Eem6EK+meXwXKsXl5aCegvj49H2L2zoEhKErNLaSumTp2KzMxMv1/vLCAT8AaB119/HYMHDxZd2awGFB+5EUbDLrtdzlNr2xR9DaVozvgyBWK7fgi1bqizv7LsBagq/tg7/bv20hz5fLy/3fA5WFR4V2sHQ66MbXT2Ka+nI8/n7t27RVFGbtIloFAonB6fjhQ/FALvqRWUHhPGzxNFVOAoDXklh0HXZjabreE7ZLChkf87tocMcVGdMf3yV8Rwb7zxBj744APpwmbNmAATaFMCbOhsU9w8GBOQNgEq/HH22WejfE820pZurHNwcKhdz3BCeTR1Z1BOTSoYZM+teaqiQSdOnHBWQifj5uHD9YxX0kYcVNqREZNSItDFN3lrkmGTLso9NcvxY8KoSZ6aIgy9sMBL/jFt5ZfU+uMoOycjYuESJ0LycCUjJ4w1kvHkbMzDNXzWXKjO6ufU+/bbbxchnNyYgJQJ/Pzzz9BqtUJF8m4sOnwjrNYKSZ8Xozq96Ja3syz7MVQV/0/S57fmBBYrNF1qc33aDZ/KkDMaPRTIgOXI80kG0D///BMUAs9NugSoqJFrrs/OnTt7VLbSUFKb47Mu12eNqbLJcHonX4hxw+w5wh966CFs3uz/BdGarBxvyASYgE8JsKHTp/h5cCYgLQKzZ8/G5MmTYSquwp67PmmgnDo+TOTWtIeix4kcm3K1Z8MVdUDemnRxTUZNepWWSq/itbRWQfO16d69u9Njk4yaJ7u4tlVXizB012roNiPffJ2MvkytRtTyd52bGH/fjMoVdZ+bP3OBsWfIFeMQeq29siu1MWPGoKysLDCEZymZwGkScERY0G6Gks9RmvWQSw/1XRKl9VkbMw2RHRc79S06PBXGyr+CRv+6R2YOlU89v3JFBFTagcLoSV6f5P0pkzVe1JE84um6jF5///03srOzT3N18uaBRIBSUzlC3emdHjwrlY2vDavNUi/cPQ2l+hyPDxqG96eK6xMFjkmTJnG0RSAtDJaVCfg5ATZ0+vkEsXhMIJAIXHvtteKJLLUd171XWyzI7qlJBs5TFQ0io4PDoOkInQok/VnWphMICQlxGjXJa5Oqg0ZERHjswFqQL6qhm2oroVsyjzd9MN5SEIj6zwuQx8WLv6u/24Cq1f8LOjKqvmcifI69IAs9NLnsssuCjgErLH0Cb7/9tji/UqssfB9lOYvdQ9VPbfcK+O01umGI7VYXBluQdiVMhn/tkx8E+jdaDdKx9Juov1rbHyqR49Pu9alQNV7IpqKiwhnuvnPnTnEdx03aBKjIkavXZ3y8/dqisVaiz6mr7l6YhpziVNisVnEcXnvhfHRPOkcUxRo2bJi0obF2TIAJtCkBNnS2KW4ejAlIm8DAgQOxfPlyoaS5ogbKMM1JFaawc4e3Jr2zV4B010eHDh2cYejkrUkXySdr5sMZdm/NjDSY0lJhKytrPAeUp9xQ/H83XuGz50J1pt3wYU5LhX7ZkqDlqblkNLRT7YVZuBq7dM85warZwoULnQZ8k+EACtLHNbDsyWpz59Uxcrd8SeX7kIhLEZP8plDTZq1CftpYWIxZkIp+bT1/SnVn4fWp0Q6Girw+Qzz/jh88eNB5fUfh7mQM5SZdAmTodPX6PFmRoxpjZW24exr6dLkQkWEJoKJY119/vXQBsWZMgAm0OQE2dLY5ch6QCUiXQFRUFDZu3NiogiaTya1gED3xr66uli6MINeMjJmuuTUTExM9ErHp9fZq6FQ4KI2KB6UC9LSfm1cIkFEv5NIxoi9LXi7K5s31Sr+B3Inu/26B5qKRQoVVq1bhtddeC2R1WHYmIAhQ7tlbb71V/G01FyP3wNlBT0YbMxlRSU8LDsaqnSg+cjusFk6B442FIVOEi+ru9srudq9PmbzxB9x5eXnOcPft27fj6NF6xe+8IRD34TcEKJ+6q8cn/U0h8J7ajz/+iAULFviN/CwIE2ACgU+ADZ2BP4esARPwKwLffPMN6MkuXdS6VkJPS0vzKzlZGO8RiIyMdMutSUZOCk331CwnsiE8NtNShYGTPjuqdkImA1yqd/LnlvHQjBwF3Y03i6mwVVaibP7DsJaXMW+ZDOHzHoOyu70ABxk6yeDJjQkEKoErrrgCjz32mFP8wvQJMBr+qSsKaLPBfj51OHgGz+fwhJkIT5gl2FSX/4zi43eRJThoedhD91tn/lUhZ0KtG+Q0fipU7Rs9pIxGozPcfceOHSLXJzdpE6C8665en6552N99913QixsTYAJMwFsE2NDpLZLcDxNgAoLAsmXLMGLECPzwww9uN12MRzoEunbtKsLQHbk1U1JSPCtnNtuLBlEIerrdY9NWySFsbbEaVL37gKqNo7ZogP7lF2D6Z1dbDB0QY8jj4hC5cClktVWply5dCnpQw40JBBoBShvzwgsvIDQ0VIhedmIxKgrfd6rRxJSMkt4+suNC6GJvFDpWFLyDspxlktaX7NmO5sv5V6g7QuNa5Ci0r8fDi8KXqcL77t27sW3bNi4+GWgnotOUl3JyPv/882KvWbNmiVQy3JgAE2AC3iLAhk5vkeR+mAATEARuuukm3H333SgqKgJ5mHALbAJUWZNCjuhFnppUNCg2NtajUtaS4tpq6FQRPVV4btqbL2+1gnB8hRIRC56AMrmLoF+5cgVqNv3sJ7e+/jMfqn4DEP7AHCeX6dOn499/awuWBPahy9IHCQHyhl+xYoUz7zEZ8cpzngkS7U9PzZgubyIk4hKxU9Hh61FT8efpdcBbt5iATK61h7u7eH3S/xprJSUlznB3yvOZnp7e4vG5A/8hMHPmTNx4o/3hAxUGpAKB3JgAE2AC3iLAhk5vkeR+mAATEASGDBnizHd37rnnMpUAI9CuXTtnGDoZNelFuZY8NcvxYzCRx2Y6eWymwlZQ4NzUGSHpYuYkc6ej8fd15l+HGdhbfELGjIX2umkCddXaz1C97mtnxCrztxNwrL+Qy66AdvIU8T/y6CTPTm5MIFAITJgwAXPn2vPuGkq/RvFxCtG2p7wQz5dE48/EQ63rj7iU1ZDJVKjWb0Yv9e9qAAAgAElEQVTRkenMxw/Whyq0L9ShA6AOGywKHSnUSR4PPypcSS8KdSfjp43WObeAJPDOO++IyKCsrCxMnDgxIHVgoZkAE/BfAmzo9N+5YcmYQEASCA8PF2Hr1Kgowv79+wNSj2ARmipjOrw1yWOzU6dOHlW3GQwwHyajpj0UnXJs2mqMLiYjF9Nlba7Nxk15jtxgnkyd/L0jN2lz+MkjIhCxYCEoNJvmqPzpxfVMzcy3Pt8Iytd5Rg+x9u+44w5xI82NCfg7AbVaLbw5KX2IzVoNkZez+pDTf971AcpJzrZBtX14wn2gF7WyE4tQUfhBUOkfCOtAqWpvr+6uGwiVlooc9fN4KGZmZopw9507dwrDZ4HLw1Z/P36DXT5KT0Dt+++/x+OPPx7sOFh/JsAEvEyADZ1eBsrdMQEmAHz88cegPI6vv/46PvzwQ0biJwR0Op2btyYZNskw7alZ8vOd+TXJY9N8/Jj7po47Jk8d8PcuHlWNQGolPtprJyL0yvFiQP3y12Dc7iE8s5XGd2oaQP2rzx6K8LvuEaJv3LgRCxcu9JOjlsVgAp4JTJkyBQ888ID9WM9/E+U5z9ZuLIMNtjqHTvBnBw/y5ozrvhpqbX9YTHkoTL8OZmMW8/Lj9SKTh0KlHSAMn1TZnSq8yxWNX7tUVlaKB1VUDJMMn5yKxD/PoFS01JET+8UXX8Tq1av9U1CWigkwgYAlwIbOgJ06FpwJ+C+BBQsW4MorrxSJxSnBODffECDvTAoLOvPMM0UIeq9evU4qiL1okD0MnV6W0hKXG+W6UF9HJ/XtWPzZ3a7pCx7K9h0Q8dhCyEJCYdy1AxWvvuTR7ugL+RoLzfeX9RR27wNQDxwsxKHcYVQJmBsT8FcC9OCKvDmpcrHFlIOCtAmwmPNdqqo3dORm10V7AEJI5CWI7fKmmNrKotUozZ7P3ALB1dPFRVml6QW1bkBtrs/BUGqSPR6qBw8eFMbP7du3iyJHJpPJXw/roJGLipZS8VJqM2bMEIZpbkyACTABbxJgQ6c3aXJfTIAJCAKOnGHV1dWiAju31idABSnIqElh6I7cmomJiR4HturLa701Hfk10wCLpfUF5RFalYDuxpsRMnKUGKP82adh+vdAq44npc6pSn3E3HlCpZ9++gnz58+Xknqsi8QIUBEPMshTKzuxDPqCdyATnpuOhBfk0cmfPfGISloMXexUwa/oyG0wlP/CvAJ4vchV7UR1d5WOQt4p3H2gxyM+Ly9PhLvTwywyfObk5Ejs7OD/6tx///2YOtV+/F188cWoqqryf6FZQibABAKKABs6A2q6WFgmEBgEyOBGScapUeV1qsDOzbsEYmJihFHT4a1Jxs2QkBCPg1hOZDsNm6a0VFhzTrjcEHvMBMkOQI1nIPVLLoozeiBy3mNiDdT8tgkVK971Szn92XEobPpt0Ay/SDCkGzEKfeTGBPyNQFRUlPDmbN++PUyGAyhInwiblfIl1zaH5xt/thNohIdC1QHtzvgScmUMKos/QWnmAuYnofUig9ru8emo8C7C3aMaPZSNRqMwfO7evVsYPulvbq1LgM5fvXv3FqkFpk93FAVr3TG5dybABIKLABs6g2u+WVsm0CYEyOBGHlFUrfuRRx7Br7/+2ibjSnmQ7t27C49NMmhSbs1u3bp5VNdmMrkUDUqHKe0QbJWVtVV4qfqu48bPpSiNo3iQeOfv7TfGgcUn/M6ZUJ9zLmj+y5YshIVyqrrNq0Mfnl9P86vonIzIBQshU6mwadMmPPzww1I+rbBuAUrglltuEUWzqJVkPoLK4jWcW6QZuTiiOy2CLnYaLOZC5P07GlZred2KaEZ/nOvF5YDyQ36q0DNqDZ92r0+lxvN11OHDh0W4Oz3sohd7HHr3ZOkoRPT555/j2WcduYW9Owb3xgSYQHATYENncM8/a88EWo0AeXSSYW7VqlV47bXXWm0cKXZMhmLX3Jpk2CQPTk/NWlxsN2xmpMNE+TUz0qWIhXU6CQHVWf0QMWuu2MKw4VtUffYJ82omAe2kKQgde4XYm3IMU65hbkzAXwhQATkq+BcXF4eaij9QkHGTv4gWcHJows5DfIq9YGJx5kOoKl4bcDqwwM0noFDGQS0KHA0UuT7J+OmpgmBJSYkwfP7999/C8Hn8+PHmDxzke9KDe7o3oPb000/jq6++CnIirD4TYAKtQYANna1BlftkAkwAc+bMwaRJk8SFocPzhLE0ToDCD11za5JhUy6Xe8RlPnbUpRp6Oqg6uruHWn2PPf4sdT7ayXbjnK2qEqULHoW1tPgkHry8Hk62HuRRMYha8jRkWq0wKL388st86mICfkNg1KhRWLp0qZCn6MgMGMp+4twjLkVqTjcnSzuqwK4bDEPZ9yg6ejcXJfLn3CItmOcmrQu5AprQgVCH2Y2fZPiUK2M9HvsU4r5z505h+KR3bk0jMH78eMybZ8+HTd7pBw5wLvGmkeOtmAATOB0CbOg8HVq8LRNgAk0mMG7cOGcxj3PPPbfJ+wXDhmTIdM2tSdXRPTWbwVCXWzPDXg3dVl0dDJhYx9MgEPn4Iii7dIXx77+gf+PV09iTN22MQHhtBfaMjAxcf/31DIkJ+A0BMhCQocBiKkDuvyNgs9VwefUWZCMOi78ZUR2o8JgVuQfHwFxzhHm2gKfULMUU3q4RXp9U4X0wVCFneDwXZGVlierhZPik0OzycpdUCH5zBvG9II5zWGVlJcaMGQOz2ex7oVgCJsAEJEeADZ2Sm1JWiAn4B4FevXrh/fffF8LcfPPNOHjwoH8I1sZSREZGijB0Mm46qqFT6KGnZsnPqzNspqfBcuxorSMCVc91VNF1fXfcVvD3wcqH8kpGPWn38Kr8YAUMv/xUWz2Y1gmvD7uD0ukdH6GjL4Nu6g2C6a233or9+/e38ZmDh2MCDQnIZDKsX78e0dHRqCr5CkXH5jCmFhJQqNojsddGyBU6lJ54Bvp8eyFFbkygMQJUvMph+NToBgnjp0ymbBQWGfIoqmn79u3C8El5P7lBhK1T+DqlAbjnnnsYCRNgAkygVQiwobNVsHKnTIAJUCEiuiEjQ99zzz2HNWvWBAWULl26OL01ybjZs2fPk+pN+TRFbk16T0+FtaQkKDixkt4jEDJmLHTXTRMdls6bC0tervc6b2ZP4UPORtTIUaKoz+k2m8WC8q1/oGyz74qYKTp0RNSSZUL09957D5RzmBsT8DWBoUOHOlMpFB+fh6riNQ0egIlHGzIZbLbGHozVPvpohe/VIYmIbnchtOE9oVRHQy6nY98+ntVqgsVcAUNFBsoKt6CqIr3N5XM8CGuMT0znZ6CLmYCayh0oSLvOJ/xOJp/rgxpfzS/LZz+eGvKHi+GTcn0OhkLVzuOp4tChQ9ixY4cwfP7111++PqW0+fgajUYU+qPGqWHaHD8PyASCigAbOoNqullZJtC2BFauXCkMfeQNRV5RUmtKpbJBbs2EhASPalrLy51GTcvhdBhTUwGLxelz5xryRZ47dKPqKfkaf898HOsj8qF5UPXuA/PhDJQuXijWk6/XR9RFIxFx3vmQKRSnfdg7DJ2lm37x6fqPXLgEys7J2LdvH2677bbT1oN3YALeJjB37lxMmDBBdJtzYATMxixvD3Ha/ckVIYjvMA6RsUMhV4Secn+bzYoqfSryM9egpjrnlNu3xQYhESMQ3+1dMVTuwdEwVbPnXVtwl+oYSk1XaHQDavN8DoIqtJdHVfPz87Fr1y5ndfeioiKpYhF6USqYe++9V/xNhUodRYkkrTQrxwSYgE8IsKHTJ9h5UCYQHAQclderq6sxYsSIgFc6Pj5ehKE7QtDJY5OeTntqluxsUQ3d7q2ZBsuJ7IBnwAr4FwF5ZCSiX3xNCGX4ai2qvvrCLwSMueJKhPUf2CxZ/MGjkwTXTb0eIZdeJnS46qqrQDek3JiALwls2LBBhK0bq/YgL9Vu8KTmSFHR1p+V6ii0T74RuogeHqtVe+JVYziB3GP/g6HyqM/kd8imVMWjfd8/xMfi43NRVfylSBnT1jx5PN+u59bir1BEQqWj4kYO4+dgyOSNXzuaTCYR7k55PulFHqBSajNmzMD06dOFStOmTeNwfilNLuvCBPyMABs6/WxCWBwmICUCrgWJpk6diiNHKMl/4DTyRnXNrdmtWzePwttMpgZFg6x6feAoy5IGJAHNsOEIv22GkL106ZPCoO4PLe6aCdD16dssUeyGzi0o3eS70HUSnLxkIx96VOjwzDPP4Isv/MOI3CyovFPAExg0aBDeeOMNoUd53usoPfEiRag7AwEoAKCtPyel3IrwaHqgQYKcbrOhsvwQsjPegdVaDV/I78orsdcGUWimouADlGQv8rk8vubB47fu8aTS9keIKHJEBtBBUKjbezyAKLcn5bN0FDmyiEigwGzPP/88hg0bhtzcXFx99dWBqQRLzQSYQEAQYENnQEwTC8kEApOATqfDTz/9JIR/6qmn8PXXX/utIiSroxK6w7gZExPjUV5rcZHdUzMjA6aMNFgyKOeY/cLYGXDOn5lHK6+HCKoOPmgwbJUVKLrnLr/hnTDtBoR06ep2/NSQh3PxqcPyKLTVkJqKqkOHfK5P7OtvQabVYsuWLZgzhwu/+O0JPAgEmzx5MmbPni00zU+biprKv32qdUTMECR0ngyFQltPDhuM1XnQl+6DsfoElKooYQzVhHaETCZ329ZqrUFB1lcoKdjsU11o8NjkF6GNvhLGqn+QlzrR5/KwAMFFQKnpXGv0pOruA6EO9fygsLS0FDt37nQaPvPy8gIClkqlErn7qSAneac/+eSTASE3C8kEmEBgEmBDZ2DOG0vNBAKGwEcffYSUlBRh5CRjp7+0pKQkp7emw7Apl7vfhLnKaj52tDa/ZhrM6emg6ujcmICvCcStWCVEqNm6Bfq3l/taHOf4HWbcBVVcfJ08VivKt/+Jkh9/8BsZmyJI+J0zoRl6ntj03HPPbcouvA0TaBUC8+bNw/jx42GzGpD1Tz9RhMgRtO4oVtOWnxOTpyAqflg9b04byot3IvfYx7BYDG7yte/6f4iMHdLA+7OsaBtyjqzyuT7hCTMQ1eFBAFZk/TMAVmuVT/n6en55fN8eXzJFGNS6QSLcXUNen2GDIJPXf6hQd6pxhLtTkSPKi++PbcCAAXjzzTeFaP7u/OCP/FgmJsAETo8AGzpPjxdvzQSYwGkSePDBBzFx4kQRtk7h675q9XNrkqHTU7MZquxGzfR0e47N9HSg2tAwZ5fjOthTjjT+3hnR2GgOOebTIj6y6FjEPP+SWMZVn36Mqo3rnUta8PYRX3X7Doi/dgKUkVFOeZwFhmorqftSPhKqqeOHjr5M5OqkRkamQPGc8dV5lsdtPQLvvfeeeDhXrd+Cgoyb60IHHEO6HO/iX638udMZ90IX0dNNYYu5CrnHP4a+ZFeD8cMiz0L7LtOgUIa77VOpP4TM1FdbXd5T8QgJG4b47u8L2fLTb0SNfpt7RH4r8zyVfPx9A5t60M2PWncW1NoB9irvuoFQqj1fx2ZlZYmq7o5cn5Qr39fNtRDRpEmTkJmZ6WuReHwmwAQkTIANnRKeXFaNCfgDgZEjR+Lpp58WorTVhQ2FnLvm1qS/w8LCPOKw5OXBnJFWG4qeDvLedL1PrF/7vP59JX/vXhue+dgJ1F8Xnu6Tm7t+lN3PQNT8J8RY+nfeRPUfv7tlymvt8T31H9K1G+KuuhoKl2POajSieON6VO7d4zwOfSXf6axPzeAhiLjnAbHLHXfcIYpEcGMCviCwadMmUfyusvgrFB0jz0NPR5B//l8X3gMdut4EKmDk2ihP53EydPpYH7kiDEn9dgnRSk88j/I88pB3SYLqY/l8zYfH97/jSqnuBDV5fDoLHfXzeGqqqqpy5vkk4ycZQtu6Ua7riy66CNnZ2Zgwoa6YWlvLweMxASYQHATY0Bkc88xaMgGfEZDJZNi6dasYf8mSJVi3bp3XZaEiQa6GTSoi5LHZbHaD5mGqhG6viE75Nu3JAB1JNfmdefj/etCcMxThd94jlnrZ88/AtG+vX6xj3ZlnIeayyyFXq52HoaWyEkXffgMDFUsKoONM2aUrop5YLPR47LHH8MMPgRV67/WTLXfoEwKdOnXCZ599JsbW569ASbb/pIFpKpCwKLtHp7KeR6e+dC+y0t9qajetul2HPj9AqekCQ9lPKDh8Z6uOxZ0zAW8TkMl19lB34fFJ74MgV7h7ULuOeeDAAafH5+7du70tToP+6PeT8nNu3LgRCxcubPXxeAAmwASCmwAbOoN7/ll7JtAmBFavXo3k5GSv5OkkjxaHUdPxnpCQ4FEPa3m501uTjJqW9DRYzWb20/C5/wz7h7TUPyR07BXQTbangyh9/FGYMo/7xbqOHH4hIocNh0yhqDN06vUwHDmMkM7JUISHO7+zmc0wl5XBkHYI5dv/gqW83K/8psgrNeZVe06xV199FZRzmBsTaGsCI0aMwLJly+zH+onnUJ73ls9DvU83lLpDIzk6qRhRPhUjyt/sF/q0O2MlQsLPR03lLuQdmhx0odGNhgQ4FjuH7gfkelCH9hFh7g4DqFKT7PH0lZ+f7zR8Uq7PiooKr53qevfujRUrVoj+/vOf/2Dt2rVe65s7YgJMgAk0RoANnbwumAATaHUCDz/8MK655ppm5elMTExEnz59xMth2CRjp6dmyc5yhqCLaugnTjTiQeaSpK9RT07+3pnEkPn47frRTbsRoZeMFodC8QP3wFpWWuvR6dv1G3XRSESce56bobMpJxkycpb8+jMq95Jnam2SUT9Yf7HL34VMo8Gnn36KF154oSmq8DZMwKsEbrvtNtBLHOvH56Gi6PPaR1WOYRrNguwig2++V6mjoIvojcjYoQgN61av6roNleWpyMp4B1ZLjV/oE9/tLYRGXgyj4QByD473Ob86AXwzfzy+fx9fzZkfhbq98PTUaPs7DaCeTlYmk0mEu5PRk8Ldjx61p3VqTrvuuuswa9YsseuUKVNa1Fdzxud9mAATCD4CbOgMvjlnjZlAmxMYOnQoXn75ZTEuGTxzcnI8ytCrVy83w2bXrl09bmszmeq8NalwEIWh68vbXD8ekAn4gkDEvQ9AM4iqGAMF02/whQiNjhl3xTiEDRjYLHms1dUo+eUn6HfuaNb+rbFTzJJnoOjYEZQjkR7acGMCbU3A1dCZnzEDhrKf21qEJo+XcuYCaEITT7G9DYbK4zhx5EPUGHKb3Hdrbxjf9RVoo8fCVJ2BEwcua+3huH8m4HMCMnmIM8enPdfnQMiV7nl0XYVMS0tzGj7JCNrU5sjPefz4cUyePLmpu/F2TIAJMIFmE2BDZ7PR8Y5MgAmcDgF6IkyN8vJQfh5qlKunftGg6Ohoj91SLk1RCZ0qootXGmQuwbo22Pgz83AG5Ut9PUQ9sQiUQ9JaXobi+++Bv+jbbuo0hHZLOZ3Tg9u25uJi5H/2KYyF+X5xPEfMehDqfv1x8OBB3Hzzzc3Wi3dkAs0l4GrozD00EcaqPbDZbKAc2A3ea38HffV9t77zT2rotFoMKC36C/lZ38BmrfEr+eO6PAtdzNUwG7OQvW+kX/J1nOd9Nb88vv06U8r81aG9hcenJmwg1NqBUIV4djgoKSlxGj7J65M+N9Yc+Tm//fZbLF5sz3vNjQkwASbQmgTY0NmadLlvJsAEnAQ+//xzdOzYUeTlMZvNzlB0ulHz1MxHj7iEoafDkp/HRJkAE6glEPvyG5BHRMCceRwljz/qN1yiR14Mbe8+UEZEOsPXzaUlKNu2Ffoddg8QVVw8Is8fBl3vPpAplW6y26xWlP+5FSU//+QXOoXdNB2hI0eJG7ixY8f6hUwsRHARcDV0kgGODHH+2k7t0WkTXpyFOd+jrGi7X6kR23kxwuKmwGIqQNbe8/1KNhaGCfiKgEKV4MzxKbw+wyhiw/O1+/bt2525PskDtEePHvjggw+E+JRr+Msvv/SVKjwuE2ACQUSADZ1BNNmsKhPwJYF7770X119/vUcRbFVVbrk1zRkZsBqq7E/OHR4q/M48eD04j4fYt/8LmUoFU3oaypYu8svjRNerD9SJiajct8/poel6PEePHIWIoec2yOdpzM3Biffe8Yv1rp04GdorxsFoNOLCCy/05WmUxw5SAq6GzuO7+wM2A2wnqWbmSG3rqTpZa36fcgqPTscUWi3VKMr7GQXZG2pz8jpyC9emGvaBfjGdFiA8/iZYLeXI/GdIA7kcPFuTHxV54v7tqbF9sX6Z/6nXn1yuhlo7wO7xKaq7D4BCGevx7HzkyBE40lDRfUBGRkaQnslZbSbABNqSABs625I2j8UEgpjAqFGjsHTpUicBS16um7em+dhRv6i6ylVHXRYpV1n16yqrMcuehyIhQXg6Fz88JyCPH7lGjfY33wpVfLzb2dFcXo7CL9eiOvN43f99tB4jZtwNzbnnIzMzE5MmTQriszir7isCbobOf4bAZikThiBhEKtfe8zPPusi+yA6/nyERfYBGUhcm8VchbzML1BauNUv9IlJmouIhDtESP2xXWcGBF9/n3+Wr15tPT87Pr01P8qQHggJI6OnvcK7KqR7g9MlGTynTp3qq9Moj8sEmECQEWBDZ5BNOKvLBHxFQKlUYu3nn6NdQgIqv1iDqq85dMVXc8HjSoNA1EOPQtW7D2zV1Si8y16RORBb/DUToOvT1010q9GI4o3rUbF3j89Vinr0MajO6IkdO3Zg5syZPpeHBQg+Aq6GzpyD18JYtS/gIES3G46EpHGQK0LdZK8o3Y/jaW/6hT5R7e9FZPt7hSzHdvbwC5lYCCYQiAQUqvjacPcBiEi4XaiwZs0aPPfcc4GoDsvMBJhAABJgQ2cAThqLzAQClcCCBQtw5ZVXwnw4AyWLn2jogVZfsfoeXPy9OwHmc7I0UZJfX+G3zUDIsOFiTRTOuAU2ozEg10djVdqFoXPDelTsO4mhs43Wf+xzL0MeG4v169dj0aJFgXr6ZbkDmICrobPg8P2oLN1gj+2lNHniOCDXTv//3LXPbGjDurnNhMlYiqzD76OqPN3n+sR1fQ5hMeNFDtSsvSN9Lk+gzS/LG1jHY1vMV3jsdYhNXiKO+YceegibN28O4DMxi84EmEAgEWBDZyDNFsvKBAKcwJgxY/Dkk08KLYpm3wurh+qMAa4mi88E2oSA7tqJ0I67WoxVPHcWLIUFbTKutwfxaOj0E4/O+BWrhMorVqzAW2+95W31uT8mcEoCF198MZ566imxXemJ51GW+5YzZN2xs48yOzhlb8r4HbvegKi4oW76Uq7OnGOfiUrsruVNmtKft7dv33O1CL2t1m9DbtpNPpfH2/pxf3VLzxfrKxj5t0t5E6GRF6O4uBgTJkyAwWA45fmON2ACTIAJeIMAGzq9QZH7YAJMoEkEYmNjRfi6JiQE+pX/heGXn5xJxuon37d/rktCxt+7J+dnPrw+Qi4aifCbbxXHHnlImyjBf62Hl6/WR/SIEYg8b5hbcSGbxYKyrVtQ8uuvjcqXOPV6hHZLcTd+1NSgaMO3qNi/T3is+er4V8TFgTw6qXG12Cad5nmjViCQnJyM1atXi571hZ+i6NgCh+uYT951ET3RsduNUKmj3LStqjiCIwee91hFhvbxaOgs/NNz9RlPVWm8/P9O/beJoioVhWtQeGyez+XxWI3Hy3rzOE7XaJ8cT5LlL1MieeBeyGRKbNy4EQsXLmyFsyN3yQSYABNonAAbOnllMAEm0KYEnn32WQwfPhzG3btQ9jLdEHFjAkygOQTUZ/VH5Oy5Ylc6luiY8nWLGHI2oi++RFSDd22G9DTkrf64gXiqmFi0mzIVqugYt+/MZaUoWLsGNSdO+FQlys1JOTqpzZo1C1u3bvWpPDx48BLYsmULFAqF09tQuHQ6msNO00af5UoNuvWZC01IgtuEmGqKkZmxAobK2uKCLvLI5Rp07f0AQrRJ7se6SY8TR/8HfYlL3tE21ofshnK5Dp0H2M+hJSdeRFnOcp/xddox22g+ebxa+ybzthPw0vGnjboU7VJeF11S2hdK/8KNCTABJtBWBNjQ2VakeRwmwAQEgcmTJ2P27Nni74I7boXNVONSNpYdKNhRgx0q6soon/x4UHZIQszSZeJY0q94F4ZNdR6TvlpHmqQktLtmApSRkW5nPGt1NYp/+Qn6nTvcjvf48Vcj7Myz7C6bLq2KDKOffOxzR5eQ884HVV2nNm3aNBw+fJjP5EzAJwQ++OAD9OjRA2Zjtsgf6evQ28497kR4lHsRMTq4K8tTcTztHVgsNW6h3+2SxiEucSRkcveHIDWGHBw+8HyD7dtaP5W2Nzr2/sp+bXJkDiqKv+HQdZeV3tbzweO5pyAPRB7xyU8hLG4iampqRNh6YWGhT86dPCgTYALBSYANncE576w1E/AZga5du+Ljj+2eXeWvvoSanX/7TBYemAkEMgFZaCji3nhHqFD5+aeoWve1X6gTN248ws7q18B4aTOZYMhIBxkxZQoFdH3PhCapE2RyubtR1GhEyc8/Qr/D9+cG7RXjoJt4nZBv1KhRqKys9AvGLETwEaCwz8suu0wofnRnb8Bm8SmE2ISL0K7TVZDL1fXksMFYU4Ty4t0gI6ZCqUNEdH+EhnWFTOZ+rNtsVpTk/y5ydPq6aaPHoF23V4UYOYeuQ02F7z3kfc2Ex2cCLSHQqd9vUKgS8Ntvv2HuXHv0CTcmwASYQFsRYENnW5HmcZgAE3ASePvtt9GvXz9Ub/4V5f99l134murCx9uxy289V83Yp5+Fon0HGPfuQenzz/gFH1VcHNpdOwHqdu5hrU07BdpQlUZh7p/4xXkhau48qPueiePHjwtvdG5MwFcEbrzxRsycOVMMn7V/NEyGoz73eO7SaybCInvWnndOn0x1VTYy099HTXWuzyM7IhNuR0yS3RhzfGUIpBQAACAASURBVM8wWIwFPufrK898Htcvfn4Cev2F6AajfS+7U8Pzzz+Pzz7z/cOM0z9D8R5MgAkEMgE2dAby7LHsTCBACdx+++249dZbYS0vQ+H99hs3L6UEchLh/uz3jY7GPKTJI2zidSCvQ2oFM26FzVjjF8eTNqU7Ysde0SCE/eSnLBuMefnI/3ItzIUFPl+/0IQg/k16EAPhhf7yy/aiRNyYgC8IDBs2TBgMxLF++D5UlGz0uT0qJDQR7btMgS6822kbO43VBcg5tgb6sgM+14N+HxN6fIDQ8HNhMZcg85+h/FjRLx6b+dz+zeugmesguuNcRCbeLs5X1113HY4dO+aL0yaPyQSYQBATYENnEE8+q84EfEVgwIABePPNN8XwJU8vgenQv828lHJkLeL3gH70z7cSzV7/qu49EL3gCXEslb3yAmp27vQbVxRNx46IHjESIcldGoSn1z/32KxWVB8+jML162AuL2s2D28eB675OcmTbseOHb46ZfK4TEAQcBQkqiz+FvmHZ/kFFblCg8TO1yAqdjDkipBTymSzmqAv+xc5Rz+DyVh6yu3bYgO5IgLJA+2pMvSFn6Hw6Py2GJbHYAKSJdCxz1dQa3tj165duOuuuySrJyvGBJiA/xJgQ6f/zg1LxgQkTWD16tVITk5G1bffoGLNaknrysoxgdYkEPfia5BHRcGw6Rfo33+vNYdqVt9k6IwYPBghnbtAHhIi8nNSI+Om1WBATVYmynfugOFwRrP6b62dIu6ciZCh56GkpARjx45trWEk2y9VCE9ISBCvdu3aiXfKcZqXl+d8lZeXS1b/1lDs8ccfx+WXXw6bzYRjO/vDBgtgs9nz4TreHQ+O6v+/lb+nCuyxiRdCF9ETKnUU5KLokD2WwGo1wWwsQ6U+HYW5P6PGkNdQ7laW72R8wuMnIi75KTFleekzUFX2q1/J5w/z6+v1xePXHuc+Or5Ph78qJAVJfTeI4+mtt97CihUrWuN0yH0yASbABE5KgA2dvECYABPwCYEHH3wQEydOhDkrE0ULHvGL0DX2C/WmPxyHnLXVegq7aTq0F18Ca2kJCh+4h/1jveQPGvfKG5BHRGLjxo2gQjDcGicQGhqKCy64AH369HEaNsmoGRcXd0pkBoMB+fn5bsbPTZs2IS0t7ZT7BuMG5513Hl588cVag9zdqCr9kY93LxzvCSmvQhc9BlZzKY7uPoevR/wmLoCvI9rqOsKb40Ql3oqYpIfFeYrSVO3fvz8YT9esMxNgAj4mwIZOH08AD88EgpXARRddhGeeoeIpQPFjj8KcdbzuitYBxdOVF39vJ8B8GrfMBtn60Awagsh7HxBal/7nKRj/PcDro4XHh7r/AEQ98KDg+OSTT2LDBrt3Cjc7gaSkJAwZMgR0Hifjm7fbiRMnQAbPrVu34u+//4bVavX2EAHb33fffYfIyEhUFK1FwZF5jfwQBNkJsMEP4enpL5Op0HnAH6Dw9Yqir1FwxFEdmn9g+QfWkd3c9f301lfDCzXp75/Y478IjRiG1NRU3HTTTQF7rmXBmQATCGwCbOgM7Plj6ZlAwBLQarVYu3YtoqKioP/kIxg2boANNhdPChl/Zh68HpxmDM/HA0K1iH/pNcg0GlSt+xr6NashAx8/LTmfhE+5HtrLLkdNTQ3GjRsHDrEG+vfvL4ybQ4cORb9+/Rr97bGU58Kiz4N4d/nbWp4Hc3ku5BodFOEJUEQkQE7vjleE/W+5NrpBv8T+t99+EwZPehUUFATs7543BJ8zZw4mTZoEq6USx/8ZBqu1yhvdBm0f5MlJHp3U8o88KIyd3JgAE2geAYUyCsn9twEyOVatWoXXXnuteR3xXkyACTCBFhJgQ2cLAfLuTIAJNJ/A4sWLcemll8J4YD9Kn33as0enYwiHgwV/thNgHnaHE14PiJx5HzRDzoH56BEUP/kYr48WHh8xC5dAmdwFmzdvxkMPPdT8k1yA7xkdHY1rr70Wo0ePFjmV6zcyZhqPbUf14T9Qc/h3l68dHlCOfzXtszw0EpqU4QhJGQ5150GQKd2L21gsFvzxxx/49NNPsX379gCn2zzxXcPXqSBRRfF6t1Dr+qfD+n6J/L376TE2+QlExE8TYeuZe0Y6Dcfsz8n+nOzPefr+qGFx1yC+yzJxkN13333466+/mnei472YABNgAi0kwIbOFgLk3ZkAE2g+gauuugqPPvqo6KBwzv2wFBU2vzPekwkEMYHQiy9BxE3TBYHS115Czd/BaQTyxhLQDD4bUbWpAJ577jmsWbPGG90GVB9hYWHCwEmvxMREN9mNmbtQk7ULNUe2wZT3b+sl0ZMpENJ9ODTJ50DdaSCUUUlucqxbt04YPCk8MtgaRUN06NABFUVfIv9w8BriWzrvSk0SOvb+DApVrPDkzD9sT1fBjQkwgeYRaNftOYTFXoXs7GxMmDCheZ3wXkyACTABLxBgQ6cXIHIXTIAJNI9A+/btRfi6TCaDfsW7qNr0S23IraOILIWy14bgymSw2Ryf+Xt7kV3mw+vDfnwooqIR88QiyKNjYDx0EKXLlvD6aObxEfXIfKh79RZFcqZPn46ioqLmneACcC+NRuM0cHbq1MmpQc3RbTAc+hmmrF0iBL0xTydvFrNorH9VUn9okgZBO2ACyPOTmslkEsZOelE192Bps2fPxuTJk4UXYtb+q2E25bSewbm1J9aH/cd2nofIhJvFsslNc1Rb90J1I18cID7k6JMTAuvrl9Ujk/v/DoUqHl9++SWWLbN7dnJjAkyACfiCABs6fUGdx2QCTMBJ4JVXXsE555yD6j+3omw55/LhpcEEmktAN+5qhE2YJHYvf/89GH79ubldBe1+oReNRMT024T+y5cvx8qVK4OChVwudxo4u3Xr5tTZlPsvKnetgeHg935jSFNEdIBuwLXQDrgWMoVKyFpYWOg0eFZXV0t+zlzD18vyV6Ho2OLanNaO3Lz8bs/R65mDWtcXSb0/A2QKVJb8gNz0mSfd/lT98fcn5818pM9HFzUSiWe8Jc6/FK318898DSL5HyNWkAn4MQE2dPrx5LBoTCAYCNx4442YOXMmbNXVKJh1L1BtgM3m4rEpPDn5s9ODk3nwevBwPMh0OsQ8sRiK+HYwZ2eheNHjgNHIvJp4/oBKhZjHF0GZ1AmZmZnCm7OiokLyp+ExY8Zg2rRp6Nmzp1NXS9kJYeCs3P05YKOK5/7noqaKT4G2/7XQnjXOKXdGRoYogLFhwwbJz9uTTz4JmjtqOanTYSj7o+E0OSh4mr4g/r5d12cQFnt1Lb9bYCjbwvzqr5MgXh8iBzrrbyfQxPOHw0O6rKxMhK0Hw++n5H9oWEEmEMAE2NAZwJPHojMBKRDo1asX3n//faFK2Wsvo/pvTlwuhXllHXxDQDf2SoRdN1UMXrFmNSrXcQXhps6E7vJxCJs8RWz+0ksv4ZNPPmnqrgG7HRlzZ8yY4ZTfZqxExc41qNq1BhZDqR+aNxs6lqo69hMenqE9Rzn1+Pjjj/Hyyy8H7Lw0RfDevXvjvffeA3njGsr/wIlDFILtUp3N8YSwbnb5+1o+2sgL0L7He/bzZPG3yMuY3bC6H/OzP2Hm9VNLoF71R14fDdZHp77fQK3tiR9++AGPPVZbFLEpJzPehgkwASbQCgTY0NkKULlLJsAETo8AhYeSN5Hhl59QvnKFyw0HJ2HyR08qv4lhdZad53XiWCeykFCRq1PZvgOsZaUoXrQQlqICv/TI86d1JI+ORezjC0WO0/T0dOHNSfkfpdwWLFiAK6+80qli1Z4vUbnrc5iLjwbketF0HYrwc6dDldhH6LRjxw48/PDDkvYqoqrG5I1LrfDYYpTnr+KzYhNWb/seb0MbeZHgduLgjajW/8XcmsDN//y6/elXJLiv1tS6fkjq85k4ppYuXYpvvvlGyj+frBsTYAIBQIANnQEwSSwiE5A6gXvuuQc33HADLPl5KHyIPCu4MQEm0FwC2ksvQ/j1N4rdqzauh/6Tj5rbVdDsR56c5NFJ7ZlnnsEXX3whad3feOMNDBo0yKlj6XdPoWp/Xbi3w6DhCYK/fi8PiUDkyPsR2nu0EL28vBzz58/H9u3bJTmf7dq1w7vvvgt6NxtzkP3vVJhrcoLb4nKK515hMeOQkPKcWA96qlqf8TDzYgsmW0xb+Lw4uv0MxCTNhtlsFmHrwVQcTpI/LqwUE5AAATZ0SmASWQUmEOgEhg4d6gwzLPnP0zAe2Me+BQERNNrCK2P2oWmVdS5TKkSuTmWnzoDFInJ1mo4dY09pD+tN2SkJMY8tgkytxpYtWzBnzpxAP6V6lD8sLEzksExMTBTbmEuzULphEUy5BxuG7jp5ObqrF7rpx9+HnTsd4edNd3Igw+4HH3wgyXklj07y7KRWlv8RCo8tapXzilQsQR37rEaIrr/glf3vFFRX7GJefL3Bv48tvB7r0HMFQiPOwx9//IHZs9lhQZI/NqwUEwgwAmzoDLAJY3GZgBQJUI6xtWvXipvvym+/gf6z2tx4nuxo9e+762/H39sJML/GPXWCYH1oL74EETfZDT3GtFSULFsKm9nslsKP14fdvhE5YyZCzzsfFosFd955J/bu3SvF0yxSUlLw0Ud13r3V6b+hZMMi2EzSrFJOXp3RY+vyxP3yyy+YN2+e5OaWfj8pVyfl7KR24pC9MFFjtVQcytf3yA2Wz3Gd5yEqkXKZAuUFnyH/yALxd7DoH+zzz/rbCXh7vas1Sejc/yfRN+VGphzJ3JgAE2ACvibAhk5fzwCPzwSYgCBA4YXjxo2D6egRFC+033xwYwJMoPkEombPhabfANFB9V/bUPbGq83vTKJ7hk2YDN248UI7CgGmlxRbfSNnxV8fovz3t+tueanoiKO4huu745Y4QL9XJ/ZF3LQ3nVO6bt06LFmyRHJTTNXXqQo7tZqqA8hNmwlzzYmG81t/PoPoc0TcBMR3XSoYmWoykZt6N4yGNPsTQcf6DiIe4nhnfXn+vbD+I9pNQnwX+3n1+uuvR0ZGhuTOsawQE2ACgUeADZ2BN2csMROQJIHRo0dj0SIKuQOKn14M46GDdR6JDo0DJ3LSLjHL27gHIc9nm6wPRUwsouc+IgoTUausn68zyNdn6IUjEXnLbYINeXGSNyd5dUqtUbj6jz/+6FSrZP0iGA7+IDU1PepDeTsT7/7W+f1zzz2HNWvWSE7/p556ChdffLHQq6qMqrDXhe5LTtnTVCgkbACS+qx27pX9740w6P86zV54cybABBojkJDyPMJjr8SePXtwxx13MCQmwASYgF8QYEOnX0wDC8EEmIBWq8Unn3wiiipU/bAR+o8+ZDthrb8F2wXbxC4oyfWm7tET0Q89CplSKSCWv/MmDFt+E38Hs51T3fdMRM+tC2OmvJyUn1OK7fPPP0fHjh2FaiXrn4Th4E9BV3xFrotG4oyvnNNLOeQol5yUmkqlAhlxKec1tYqib5GXMaeFmfcCPzOnTBGGrgN/g0weKrjkpt+PyuLvgp4LZ9gOutNgq2RiVajbo/NZ30Ku0Eo6KkJKvxWsCxMIFgJs6AyWmWY9mUAAEKCbz8mTJ8NSXIzCRx+CzWDgK1Guhhr4d9o+vqMMOfd8RN0503kGKHjgXlhKi4OWqyI+AfHPvuDk8d///hdvv01h3NJrS5cuxahRo4RilXvXofSHZ6SnZBM10nQejLiJLzm3vuWWW3DgwIEm7h0Ym5H37ksvvYQzzzxTCFyWtwoFRxcH9e9op75roNGdJXgUHH0CZXmfBDUPtvBy7SlvWjyjEv4PccmPiuPrhhtuQHp6emCcLFlKJsAEJE+ADZ2Sn2JWkAkEDoGBAwdi+fLl9hu0d9+C4ffNgSM8S8oE/JiA7oqrED7pOiGhtbIS+TODNLxMLkfCm++JCuvUqGgCFU+QYqNQ/JtvthdeMZ7Yi4JPZor7W0cLRo/esEETETnCXqG8uLgYt99+O7KzsyU1/TExMXj99dfRtWtXoVfB0YUoy68t8CcpTU+tTEK3pxEed43YsCTnPRRlPnvqnXgLJsAEmkygY+9VCA0fgt9++w1z585t8n68IRNgAkygtQmwobO1CXP/TIAJnBaBt956C/3790fN7p0oefF59rxgj86g9Tz0tucNVWGnauzUTGmpKFryZNAdX3HPPAdlYnvB4IsvvsAzz0jTw3HKlCl44IEHhJ6W8lzkvjvptM7DUt44YvidCD/7eqHizp078dBDD6GiokJSKrdv3x70W0qpYKhl7puI6sq9kEEGG2xB8U5eZlGJNwn9DeV/Iuvfm4JC72CZX9bT98exNuIcdOz9oTjGFi9ejG+/rcuFLKkTKivDBJhAQBJgQ2dAThsLzQSkS2Dq1Km4//77hYKFj8+D+fhx6SrLmjGBNiYQPetBaPoPFKNaq6pQtOBhkSoiGFrs44ug6pYiVN2wYYOzSrXUdB87diyeeOIJu1pWCwrXPgjj8R3etpsHdH9Ro2ZD1/9qgeiXX37BvHl1+Vqlsh66dOmC9957DzqdTqiU/mevoCkO1+nML6DR9q49BCpxeMfg4E5KTCSC0YU72F3YW1n/+C7zEZlwIwoKCkAP1yorK6Vy+mQ9mAATkAABNnRKYBJZBSYgJQLkiUJFiTQaDSq+WouKtZ8HjQcKeyj43kMhGDyeIm+7A6HDL3KeNoqfWwbj3r2SPc5UvXsj9uH5gMx+15eVlYWJEydK6bTp1IU8+FasWIHY2FjxP8rJWblnnTBw2Wy1CGoNHsH+OXrs49D2vlRwIsPwd999J7k10bNnT6xcudKpV9aBaTDod0g2SSFVV+/QczkUyhihs9lUgCM7L5CsvkHnku/N5JIB/ajG96E+coUOyf3WQ6lOwGeffYbnn39ecudPVogJMIHAJsCGzsCeP5aeCUiSwMKFC3HZZZfBnJ2FwvkPS1JHVooJ+JKAdtSliLjRnr+Rmv7jVaj8boMvRWqVscOn3gDdmLEN+n7wwQfx+++/t8qYvuzUNS+nfusKlG9d4Utx/HpseWgU4qcuhzKqIw4ePIjbbrsNZrPZr2U+XeGoAnv9HLSFmc+h5MS7p9uV328flXgj4pPnO+U06HeCDLvcmAAT8D6BiPhrkdDtKdHxzJkzsWMHPUDhxgSYABPwHwJs6PSfuWBJmAATqCUwYsQILFu2THwqeeVFVO/Y7jG3lsOjwZMnHn9vf/LPfBrPTRfM60Pdrz9i5jzkPO9UbfoF+o8/gtVQ5VwvgcpHrlIj8u57ETJosNDPWlaG8tUfIeqOu8VnKebn7Nixo/DmjIiIgLkkC/n/mwFbTXmtJ6cMNpsNMln9d4enZ3B+HzbgGlAYO7XXXnsNq1atktTvMHmqUioDalVlf0Abeb74u7LkFxQcWwJTjTQKMcV1novo9rc6505f+DVyM+rObZKaVFaGCfgBgQ4934QuagT27NmDO+4I0uKGfjAPLAITYAKeCbChk1cHE2ACfkmAwtcpx5hh6xaUvfWGX8rIQjGBQCdAOSuj758DeWSkUMWUnoaKr79AzZ5/AlY1de8+iLjh/6DsmCR0qNm3F/rV/4M58zhi5j8B9Rk9RE6xcePGBayOjQl+zz334IYbbhBflf78Eip3r5WUfq2lTNykl6HpNBBFRUXCqzMnJ6e1hmrzfjdt2iTSwJhqsnB09yWIT34EUYl2T26LuUxUZNcXBa4nt0bbA9Ed7kB47JVOtsX/j73zAI+q+Nr4m7Kbsum9QgKh99AUQZqI/qUoIIJIV3oTQQTpRVCK9CJNRBEVKwIKKIhI772m9143m2zK983c7KaTzWZrcuZ5eJbN3jtz5jdzZ/ee+845kVuQGLFJ56ypQSJQWwiw+Ld1WvzMu7tx40YcOHCgtnSd+kkEiIARESBHpxENFplKBGoTAcUWzIKcHMTPnY28hITCaPoKCooYRfReIEA8hGwLNB+qOh/M3NzgMHY8xI2F5B2sZJ07i8wTf0Ie9LTwL4Y/v0xtbXlWeZs+/WAiFnO7M48dQdrBb5TXh83/+sL2raH8M5aV/MKFCzViWa1bty5Xc1pbWyMn+i7iDkyk9VLF9cCqfmc4v76Sz4PvvvsOn3/+eY2YE8W3rSdFbkdC+HreL3vXgXD1+wimZrb8fWrsd0iJ/RbZ0gcVrp6lgZReDXT9uUjsBnuP4XD0GA4TU0vefH6eFHEhy5AW/3OZb0Nd26dvPtR+yV8DNP4lCVR3frj4ToeT90Tk5OTwJERRUVE1Ys2kThABIlCzCJCjs2aNJ/WGCNQYAo0bN8aXX37J+5P27TeQ/nlUmUxDkUSDXoXkIsSBOFR3HphaW8N+zHuwbN+haA0pKID0xJ/IOP4n8hPiDHaewdIKkp4vwbr7SzBzcRGcHnyr+gHIzp0tYbe5izNc127kx/zyyy/KEBnGvnC+//77eOutt3g3ko4uRdaDkyq6+YSeG74bW7uPMZxenQ/rJi9zFu+99x5u375t7FOCZ5Lv378/70fY7TeQnXlfmXXd0qYVXOp8CCtbIbRDQYEcqbHf8n85smBhRvAvlmIYSmTt1s/nJqYisFicDh4jYC72UBqXnXkX8aGrkJV+ufBv+rGviBe1b4jzh8ZHcclUb37WbXkEYqv6OH78OBYuXGj0ayV1gAgQgZpJgBydNXNcqVdEoEYQYMqa559/HjlPHiFx2ZJChZL+s00Kt9xkB3GoefPAMrA9rHv0hEWLlso1JD89DZnH/0TmiT9QkCUzmOvQxNwc1szB2eMlmHt4Ku1lsUalJ45DHh5a7nXq/PFCiBs2QkpKCk96ZuwlICCAqzlFIhFkQeeQ8DNL4EbrU1XWJ5FbI7i9vQ0mZiL8/fffmDdvnrFPC+6EYPFaZRm3EXbnzTL9MTW1gpP3ODi4D4OpuR3/PD8vk6s7mcPT0OJ3suQnTMFpISlSnmdLHyE19iC3+dkaPqMfTuoAETAIAjZOveDVUAgNwR6mnDp1yiDsIiOIABEgAqUJkKOT5gQRIAIGS4CpUdgPKVaSPv0E2ffuCgpGxW08E5yUp2ikzwU3B/Gh+aHm9WHV4TlYd+8JFu9SUXKjo7jCM+vKZRSkpep1fkl6CApOc19fpX1Z/52F9NRJ5Dx5/Mz5L/lfH9gOFravszidLF6nMZcPP/wQAwYM4F1I+PEDyEIVqjZj7pXubbfvPA62HYQYp8au6gwMDMTWrUJs67iQFUiN/bpYMirF96aQnEpk4QcHj2Fw8GAZyk35OXm5yUiJ+RYZSUeQLQ0qXEcVyaxKnl/0PaOFz03NIbF/kas4re2fV06KHFmIoECNO4j8vBz92ceTe+mQB7VHvPU83zzqr4atSx+EhobybessyR0VIkAEiIAhEiBHpyGOCtlEBIgAJ2Bvbw+WlMjR0RHSv04g9au9RIYIEAEdErDq1JkrJlkCH0VhcXNz7t/lDx6yb94Ac4Bqu5g5OXOnK/tn0aQpzFxclU1mXbwA6d8nkPPgvkpmWLZtB8dpQqZtFgv4xo0bKp1niAf5+Pjg0KFD3LTMu8eQ9AeLNVkAE5igoJjynN5XzsPMwRueY5kyENi3bx+2bdtmiEOukk29e/fGkiVsFwQQensAsjPvKWeD8joudJgo3ltImsPRYxjsXN8o0YYs4yakaZeQmXoOWanni9aBUueX2Nle7EGbsr3CB5AVta8438zcnmeHZ/8k9p1hblGk1mYqU+bgTIk9iLzcDO7grGr9lbVPnwsEFA5c4lvIQ8X5W5Pnj9jCB36tjsDE1MLo10iVFlI6iAgQAaMmQI5Oox4+Mp4I1HwCc+bMwRtvvMFj7sXPnYX8TKnQaYVkURF0id4LdybEg+aHFq4P667duMJT5F+vzKIjDw3hmc1lVy9D/rQweZEGrkdxQAOIm7WARfMWJRytCgNkV69A+vdJ3nZV1gNzb2+4fvIZr2b58uX4/fffjXYhHThwIGbPns3tjzswATkx96qyY5t2uJfa4e8yYDUs/TsiKCgIb7/NFI7GWYYPH47Jkydz459e6cQVmkUTo0LXFf/+sLZ/jm9nt3F6qUznc+UJyGJOz+TTyEj+iycAKiplXJ2lXUMVvhdZeEHi8CIkjt0gcehatt2cuEIH53eFfWGHqN+e0ACd/4wgrMSH5keZ69XRcyxc6wrfN6NHj8b9+6o9XDTOVZSsJgJEwNgJkKPT2EeQ7CcCNZxAhw4dsHGjkDwkZc9OZP1TFA+oogiJpW/jSh9Hn5e8zSM+Jf09ND8qnh+WLVry+J0WzVuBOQxLl/zUFMiDg5GXlsofTuSnpSKPvaam8L8VpKaiIDsbpnZ2MLGzh5mdPf+/mb194Xs7mNrZQ9ygAUwshGzKxYs8OAjZ9+8i5949yG7fLDcSZaXjZ2YGzz37+WEstuWOHTuMdhX97LPP8OKLLyIn+h5iD4xX2bFUcoRLE6u9723aDIJjj+kcwKRJk3Dt2jWjnBszZ87E4MGDUZAvw6OLrStMWqe4gMoLAcMUnhKHFwR1pV3HcjkwpWdudhTk/F8kcnOiIJdF8df8fLlyYWX1m5o5QGTpCXOxF0QWRa8sqYmFdZFiXNGQXBaOzNR/IU25AGn6BeTJ08r041n2K5/7VRTCpdgXX0XJ3Kh+wd9JfMoPBVTb5kfdFgdhadMaFy5cwIwZM4xybSSjiQARqD0EyNFZe8aaekoEjJbAnj170LRpU2TfuomktYISq9anCa7taZKp/9pNQ60CX3H9BrBoEwiLFq0gqltXa+tL9t07yL55Hdn37iE3PEwj17/bmvUwc3XFiRMnsGDBAq3Zrs2Kra2t8ccff0AsFiPt/F6knttboUOiIkcF/b2kA0Pk6AOPMQf4sLGQAGvWrNHmEGqt7lWrVqFbt27IyQpGyM3/Vbsdc7EnbLjasgt3fLKtq5WV3Jx47vA0NbOBuYUXWPKjygrLDJ+RfBLS1PPISr9e2eH0OREgAjoiwGLk+jTZSXScfQAAIABJREFUw1tj68svv/yio5apGSJABIiAegTI0akeNzqLCBABHRIYMWIEV9ewEr/oY8hDgnXYOjVFBIhAZQTM3dxhGdiWOz65StPWDqa2tpWdVuLzgrw85KelgWV5z42NhezaFf5wIz8jvUr1qHKw86yPuDKVbb1jW/CMsbz88stYunQpNz2WbVuPvluBotNwNNs2Ps3g2WkIzCwkJZDLkiIRcmStQdjvNmQLLLxbIDY2FiwhnjGW3bt3o1mzZjyuZsS9MRp+MmgCG8fufJu5pU1zrs40M3esMqaCAjlys2Mgz4lGRtJfyEj+G0zFKRQVnrTwrcWKQsfr/ckXjUeNno/u/gvh4DEUKSkpPAkRe6VCBIgAETBkAuToNOTRIduIABHgBOrUqcOTEpmamiLj8G9IP3Sw2I1QqSBr5W5mrWiTO/2dgvTR/NFaUEe2XVWxNZ07P235exMLC+7MFJya6Xx7O3+VZursurZ7ZxQkvV5GWloamMPQGAtzcjLbc5MjEL3H8ONJMuemT493YeVSpwxuwdG5ziCGwbbdEDh0FR6sGev29cOHD8PV1RWpcT8i5ul8rS/zJmaWEIk9eOKgole2Pd0D+XkZ3JnJnJq5OdGQF77m5iRo3S76OVAs1Cb93KH5pubPHTORA/xb/Q4zkTNXcjJFJxUiQASIgKETIEenoY8Q2UcEiAAnsGLFCvTs2RO5MdGImzsbyM8nMkSACBABtQjYvz0ckt6vGrWj8+TJk7CxsUHa5W+RemZbsRzrhnk/79L6VTg37wETE9NyHZ3BR9YZhF/KzMEHXmOF7es//vgjVq9erdYc0+dJLIYeK4nhm5EQsaXQFEq+Q8l3iqWpp2Q7FNNYkbySrxAVrw/27m/Co56we4DF5lSsL/pc46htIkAEiEBlBMjRWRkh+pwIEAGDINCrVy8sW7aM25K8ZQNkly6hAAUwKXZrTO+JB82HIskGXQ8VXw+OU2bAsn0H3L17F2PHjjWINa4qRgQGBmLr1q38lLiDk5Edebsqp+v8WCtXP3h3HQlzK7ty2zYkRScz0GPkPohc/PH06VMMGzZM57yq26BC0ZkS8w1ig5dXtzo6nwgQgVpMwKfJTkgcOht1qJdaPHzUdSJQawmQo7PWDj11nAgYFwGRSMS3r3t7eyPr4nkkb92ktR23Bi+Noi1ohilZo3ExmnFxWbwM4nr18eeff2LRokXGtRgCGDRoEGbNmoWC3GyEr+9l0NxNYAqf7qNh49O0Qs7M0Rn8+zqD6Yfz/z6GpGlvyOVydOnSxejmhyJGZ1rCUUQ9+qCQqyJ9tiJCBL0XsncRD+F5Mc0Hmg9lrwdLSXP4tfyBr4Hbtm3Dvn37jG49JIOJABGonQTI0Vk7x516TQSMksDUqVMFdU1eHt++nhsbY5T9IKOJABHQLwH3jVthZu+AXbt28X/GVubMmYM33ngD8viniP5qtEFs+a7Iz+/YuDPcAvvAxEz0bEengWxdZ/2w7/gO7DuP4/b26dMHCQkJRjVFFFnXWTKi8HtjDXp+0PMhg/Hv83liJnJBnjyBnvfqLGK0YY1/6evRpc5MOHu/h4KCAp6EKDQ01KjWQjKWCBCB2kuAHJ21d+yp50TA6Ag0b95c6ZRI+/5bZPx+uPxfiIqeVXQHRZ8LBPTIx7rzizD38UXawW/K2kHjo/fx0ff80Gb7JmZm8NyznzfB1JxM1WlsZceOHWjVqhWkj88g4VftJ5tR11Nm4egB325jILJ1fiZiQ1N0Wjd8ES79hC3fkydPxtWrV41qisycORODBw+GLPM+Qm4OMCrbyVj9EDA1tYJHwHLYufwP8WGfIzHiC/0YQq0aDAETEzP4t/4dYis/nDp1CnPnzjUY28gQIkAEiEBlBMjRWRkh+pwIEAGDIrB582a0a9cO8uAgxC+eX8w2RWxCxZ/oveBBNDweFo2bwHnuAm5Y1qWLPOZqkcfa8OwVLKL5ZKjzqarjY+7mBrfV6/lpLD4ni9NpbKUoEdEBpJzZbrDz07vLO7Dza61M+pEvz0Z+bg7MrWxLIJclRSH4yFqDWa9Ezv7wHCVs0fzss8/w008/GdUUGT58OHfQyrOj8fRaDx7Lmimy+NbcwtjW9J54KOaDpXUjeDXaALFlXeU8z0z5F1GPP0RebgrNn1p6/di5vAqvhuv4nFi4cCGOHz9uVOsgGUsEiEDtJkCOzto9/tR7ImB0BNh2TbZtk5XkbZuRdeFcUWgpRYgpehVCTRkwB6cp02HVoWMJZ6ch22voPMk+1ee7uFETuMwTHO0vv/wyz7xuTMXc3Bxnz57lJicd/wzpt35XV3Cp1fPs/NvA87k3YSqyKMRbgLTgGxDbu8HSybuUozMSQb8bRtZ1LnQ3MUWdD05zG7///nusWyfc7BtL6d27N5YsWYL8fBkeXmhTYpwVfdCjoJ+bQO0bxoYUe/fB8Ky/pNypnZsTi4iH0yFLv1lhTu7S40jzSyBQE+a3b+PNsHHqiaioKL5tPScnx1iWQLKTCBABIgBydNIkIAJEwKgIiMVifPXVV/Dz80P27VtIXLPKqOwnY4sIOE4u6+wkPkRA2wQc3psAFjqBxRp76623tN2cxutv3LgxvvzyS15v3PfTIAu/YXCKTnNLW/j2fBeWTj7K/sszkxFx+kt4Pj+4HEenYSk6mQvKa8zXMHf0xcWLFzF9+nSNj6M2KwwMDMTWrVt5E8E3+iJb+vQZrheKkmnYURK1Mz4mphbwDFgGO5c+fJ7kyhMQ9fADSNMuwdHjbbj5zYGJqRgFBXmID12HpKg9FLVSq4+GtDPO6mbttLbviDrN9vK5sXfvXrBwKVSIABEgAsZEgBydxjRaZCsRIAKcgGJbHvs/c3TKbt1SKhgVv0MVCjd6L9zfGiqP0srOJLaN3YDtpflk2PNJlfHx2rEHJpaW2L9/P7Zs2WJUqyoL29G9e3cMHDiQ2x2xfSDyMuINrg8eHd6AY6NOXBnJSkF+HuJvnUDCrROo12dmhYpOQ+qI2xsrYVX/BcTExOD11183JNNUsuXYsWNwdHREfPhmJIZvMdBAJkJXKDCIbgODWFjVh3fjDWCvrEjTLiPi4QzkyZOU42EhaQKfRhshshQeVmQkn0Hko1nIz0un8Sp8bKC4EGvi/PVs8BnsXftCKpXy39yRkZEqrTt0EBEgAkTAUAiQo9NQRoLsIAJEQGUC7OaNqTpdXV2Rdf4ckrdvVvlcOtDwCJSn7BTVqQuLps0g8q8HUwcHtYwukGUjNzwMOSHBkF25pFYddFLNIsCUnEzRycp7772H27dvG3QHHRwceEzi5557jjs4JRJJCXvDPu8B5OcalNLKxqcJvDoNgZlFka3SuGCEHd/K40T6v/b+MxSdCpeB/l8dXpwAu/ZDOe/k5GT8/fffOH36NC5fvmzQc0Zh3OzZs7lDPFv6BME3+hmFzWSk9gkwBadnwFKYmFr+f+TFfCSEb+P/2P9LF1MzCbwafAYbp+78IxbzNfLBFJ7kikrNJWBp0wJ+Lb/jHTTG0B01d2SoZ0SACFSFADk6q0KLjiUCRMBgCEyYMAGjRo3i9sQv+hg5wcG0Na/CqFCGtSWqvK1UTlNmFIvZeQHiho1g5uCosfkm/e8sUg9+jfxUFo/R8HnUxq2UuhgX5xkfwDKwHcLDw/Hmm29qbH5puqJ+/fqhS5cueP7558FichYvedIUmFkLzv/wza8hX5au6ebVro8pOOv2ngRrN39lHXnZUkSd+w7p4Xf434xF0enQZTzsOw4rw4I5Pf/55x/u8Lx06RLS0w2Hf3FjO3bsiA0bWKI3IOTWEGSl31R7XOlE4yfAtqF71FsIB3dBDc7Um0zFKU2t3HHv5DUCbn6zYWJijoICOeKCP0NS9NfGD4V6UC4Bj/qL4OgxhH82cuRIPHz4kEgRASJABIyOADk6jW7IyGAiQAQYAV9fX67qtLKyQuaJP5H69T5yXxmUrqvqbqviyk7FLM+NjEBeunrJYkxEYpi7e8DUxoZXJw8P4wms5JERtSjSVtXHoaa6gU1dXOHx2TrAzMxgVSrMucnihjIVZ/EiTw6HLPQKMm4fhWWdQDh2ncg/jtz5FnJTo4tiU+g5K5VLy15wbdkLJqZmheYXIOXxJURd+EGZLapeBYrOoN/XGkw/WKwPp+5TYRs4CAVyGVLO7oJVg86w9GEZ5ItKXFwcDhw4gIMHDxrcF7OJiQmOHj3Kt68nRnyBuND1wvMTRVFc6PReIFCDebBs6j5sq7p1Q97VrPTriHgwncflVHU+WElawLvxeogsPPkp6UmneFb2/LzMGs+vps+P4v2zsKoH/1Y/8fisbP1YunSpwa1tZBARIAJEQBUC5OhUhRIdQwSIgEESmDVrFgYNGoSCrCzEzZ+L3PjYQlcf3bkZ452HZYsWcJr+AUzEYuFm7NIFJG3eWO078+JxQJmTk9XJHKg1+s62Nt2ZqXinbtPrZdgPF1Tg77//Ps6fP28w61qzZs24g5NlgVeUnNhHyAq+wB2cQsIhodi07Avnl2fz/0fvG42ceJZoRv+FJR7y7T4KIkmREjsnLR6hJ7+APEOI/ceKsSg6nV/+EDYt+4ApaCO2Clu/xe6NYB3QGdYNukDkUk/Zp1u3bnGHJ9vabkhl7ty56N+/P9++HnS9b4lHYQUogMkzHvnQ5zWDj53zy/BssBKmZlb8Oy8xYifiwjahoCC3yuNvamYH70arYeP4Ip/mclkEwu9PRrb0cZmdEjR/jHP+uPl9AGfvsXx8J02ahGvXrhnSkka2EAEiQARUJkCOTpVR0YFEgAgYGoHi2YfTf/4Rab/8qDSxdHD40rbT5yWTHxgCH9f5iyFu0BD5GRlKFWbWpYvgCYpKlaqOn+3rA2D3xiDh5iwyAslbNvLXikpV66+ufXR+SQLa4O+6eDnE/vUMatu6l5cXd3AWz/6el5GAtGuHkH71BxSw+JtKia2Qpcu6YTe49l3CgcUcnIrsiFuFkQ4UWbwU/izdvTcxNYVPt1Gw9WmqHMiCvFzEXjuCpPv/lrCv3mssGZFXiQGXJUWhSNGpe/sFf19JXi7/mw9Jk17ITY1B5K63ynxuXb8TbNsNgaVPK2Vfjh8/zh2eDx48MIivy549e2LFihXclvD7k5CRfJok3jVVsl6qXyYQwb3eXOUW5LzcVEQ+nInMlPPVjozi7DMGrnXeh4mJGQrycxAb/AmSY76vdr201UK/kXVEFh7wb/UjzESOPDzHnDlzDGIdIyOIABEgAuoQIEenOtToHCJABAyGwKJFi/Dqq68iLz4OcfM/Qn6WTPlLkRQFxqMoMLGwgtfOPXxepXy1FyJPL0h69ebvi5SdJe/kqjq+tv1fh93AwUpnZ9LmDcjlmUTLv/Otav2l66HzDWf+WXfpBsf3xvOx3717N3bu3Kn3NaxXr16YOXMm31rMS0E+0q4eQtq1H5CbxtTp5Reruu3g/uY6/mHsT3OQFaR/ZapT485wb9sHpmYipdFZCWGIu/mn4CAsVjza9YOFg0eJv2WnxCDmym/8b/m5OciKD0VBQdnkKLocNLf+y2Hd4EXIE0MQuXdEhU3btR0Eu3ZDYG7rxo/Jzc3lzs7t27cjP1+/fbC1teXb6p2dnZGe9BfC70/VryeFPFk64S+y9IVv4w2wlDQRvkMzbvOxz82J01j71rat4dP4c5iL3XkbaYl/IurxPOTnSY08iE4t8YSX87vH1XcSXOuwNQL48MMPcebMGV0uudQWESACRECjBMjRqVGcVBkRIAK6JsBi2W3eLGRdT92/Dxkn2Y01/c42tvtJiyZN4DJ3AR/HhE+WIfvhfTi8M7KYs/MimGOyuv2y7dcfdoPe4u3wbexbNiI3IqLa9VbXLjpfY/ff5V7/rvMX8QRXKSkpPLlCbGzFjkRdrGF9+vTB/PnzlU1l3j+JtKs/ICeGKQGFBay0o1zxXuzRCJ7vfCFcK78vReaDk888vrL6qvu5yMYRdV8aB7Gdq0bQyTOTEfbXbshSoktsra2IR3Xtr+h8t0GrYeXXgY9J9NfjKxwPdr65rTts270F5vRUFKaIYg/iZDL28E1/Zfz48Rg9ejQ3IOzuu8hIOUfLjXaXG73yZRnSvRt+BpYxnW9Vj/wS8aHrkF+Qp3G7zM3t4d1oHSQOz/P5lZMVyrey52QF0c8wI/sZampui3qtfoLI0htXr17F5MmT9bdoUctEgAgQAQ0QIEenBiBSFUSACOiXwOrVq3mG4pzgIMQvmq+8IVXcGNOroKwzZA6WjZvCZZ7g6Iz/ZBlyHtzn9joOH1VG2al0eFhawMKvHnLCQ1GQKVW5fzZ9+sJ+8NAiZ2ehstOQ+Rj6+BmyfVbPd4LTxCl8vFkCs61bt+p1wRowYABXy7BSkCdHwpFlyHykemxHkaMPvMce4OcnnliD9JuCElJfhakz6/Z8t0RszurYwhydoX/tAlN56rN4vrMDFh5NIAu/jpjvpqtkCtvGztSd1gEv8OMvXLiAhQsXIi1NvYRqKjVayUEsPMK+ffvA1J1pCccQ8eADerCjiI1Rw1496n8MJ89hfEbk52Ug4uFsZCT9o/J4C/E3u3BnpTT1qsrnufiOh1td4RopyM9GTPBKJEfTVnaNe5a1OF+dvUbC3V/Yqr5kyRIcO3ZME8sP1UEEiAAR0BsBcnTqDT01TASIgKYIdO3aFZ9++imvLnn7ZkjPnVP5B7ox/RCtyRKJ8hSdiv46jBoLSfeefHxZzE7pf//Ctm9/iAMaKKeQPCIcGUd/55+pwsnmtT6wf+ttfj4pO41MelJFxbbLnI9h0bQZpFIpV3OGh4draumpcj1DhgzBjBkzBEdEdiZ3ckqDzldpGTK1sofvZMG5mfzPNqRePlil86uIr9LLScwdnWM16ugUFJ0xeu2X77RjMBVbI/3WYSQdX1Mph+Jc3fougXWjbnyMrl+/jgULFiAhoViG6yrPnOqdMG3aNLz9trDehdweDmkaSzBSPKRA6ai49N6Y+IgsvPg2ciubFsL3ZMYdnlVdnh1dOHFUG8+mL9zjx8eHbUF8+JZik67y863t2gpb2UXO/LzUuN8Q9XQxCvKZorny842Jd03rj4mJOeq1PgQL64Y8vvCoUULSPipEgAgQAWMmQI5OYx49sp0IEAElAabSCgwMhOz2LSSsXklkjIyAReOmcC2m6Mx+INxwKYrTuImw7ixkei2Q58BEJGRmL10yTvyJlP1fqtR721dfg/3Qd/ixQjb2Dc9MUKRSpXSQQRGwat8BzlPf5zaxWIXr16/Xm30jRozgWWxZyZMmI/7wEsjCrykd84pcOAqPWkXvWQKQuh+c4vWkXf0eSX9v5vfdqp5fWf1V/dwEpqjXdyYsHT01wlaekYzQv3dBlhzDci9VmU9V7S/veHM7V/iMF5LbJZ/eitQrB6vMlyWMkjTqzuu4d+8ed3ZG8pjAui9+fn5czSwWi5ES9yuiHs2tkuNWi0IysqOaz5kkjl3g22gN2NZjVhKj9iMu+DO1tqo363yXWxMfvg1xoZuq/KDBXOTEnZ0S+/bclmxpEMLuT4Y8K5TGuZrjrOkHVMXrc/QYBK+ApXzM1q5dix9++EH3ixS1SASIABHQMAFydGoYKFVHBIiAfgi89tpr/EaS/9BfvYo7PBU/5BQW0XtBh2CIPCwaN1FuXecxOvnW9ZL2Ok6eCuuOQiyw3JhoZF2/huzr12Du5Q1Jr5ch8vbhnzFnJ4vXqsp42/Z+FfbDhvPzBGfnRuQWZmNX5XxD5cn6Q/YDLrPmwLJlK8jlcq7mDAoK0ssC9e6774L943M3LQbxvy9FdtSdUjO8tGmlR7Doc6+ReyB2rY/s6PuI/mZCBX2q+HzhBP18Xr9P+VnXn/4uJFiqeIVSnU91+yckfFrLq4n7eR6kT/8rh3Hl/Fz7LoWkUNn55MkT/h0VHByslzk4a9YsDBokxBANvjkEWem3iu18UHjKFdOC3guebcPm4e4/G87eQvxVtlU98vE8pCecBH9CoIb9TTsXU3SGbVG7/651p8LVd2KhXVmIerIAafFH1a5P3f4Y+vgZin1+rQ6AJZeKiIjA8OHDkZWVpZc1iholAkSACGiSADk6NUmT6iICRECvBFgcskaNGkF6/j8kbRMSFFExDgKVKTpFvnW408rM0UnZIZaNPZElKCosrnMXwKJJU8E5sXAeckJUcyjY9HoFDsNH8vNI2Wkc80UVKy1bB8Jl5mx+6I8//ggWy1cfpUmTJtixYwdX08mTwhB3eAnk8Y+VCkGFErMqr84vTYddm4G8OyHrXwZyZdWqT+kXKaYMrYo9VTlfcHR6lxgKWVIknhxeV+TP0IEdz+qffduBcOohxByM2D0cucksC3wx/1EV7Cuu7Dx58mSJJFS6nI/su5F9R7KSHPM9op4s1mXz1JYGCYjE7vBp8jl3TrEiy3yA8PvTkCOLqFYrPoUxOsPuTYY07Wq16pI4PAffRmthJnKkOVctkto92d71Vfg0Eh7qbN++HV9+qdqOGO1aRbUTASJABKpPgByd1WdINRABImAgBAYPHoyZM2dya+IXz0d2UJChPDAnQUIlAhPLYlnXeTKih/dLCFJser4Eh5Fj+NiyOJ1WHTry/6fs3omMf05xvqb2jvBY+znf1p6ybw8y/jqp8vjb9HoZDsOFuFSKmJ3yiAiVz1dTQEP1a1Ew5TR9JqwC2/ExZWrOhw8f6mWlWrlyJbp3F7Ywx3w/E7Kw6jkQWD2Sht3g2m9JYZ3vQxbGYi4aR1Fd0am//ji/NBO2rftzA0LWdmcZVqpljNvrK2Ad0JnXsXTpUhw9erRa9al78scff4y+ffvy/jy9MRDZmY+UVRVltRf+RO+FJH6KYig8WIZzn8ZrYWZuz01Ljj6ImKBVyC/IMTh7RWJX+DTeAGs7wSHL5lvY/amQyyJofsEw5ledZl/AxvEFJCcng4VXiY+PV3d5ofOIABEgAgZFgBydBjUcZAwRIALVISCRSHgcMm9vb759WdVYjdVpk87VDIHKFJ2O702ApEtX5KWmInrqBDhPmQ52TvKXu5F15ZLSCPeVq/kW9sx//0Hyzu1VMk7S4yU4jhrLzyFlZ5XQGdzBls1bwuXDudyu3377DZ988olebOzTp49SwceSBiWdLsz4Xjo3R2nrKvncTOKIOpN+FRwdZ75AysWvS9ZQzfrL5A6pon3POj+AxfOsQNGpbEbP9nsO2QBL3zaQp0QiYufQsnOnivaJ3RvCc8hGntwoJCQE48ePR2pqqs7nZIsWLbBz507eblLU14gO+kSl5G1VDtZIQT01ztUEZnDzmwoXn/d4yIv8vCxEPp6LtPjjBp18UbB7Glx8WOgOZncmIh9/bPB214agorbOXVGn6Ta+Hnz99dfYvJl2Qul8UaYGiQAR0BoBcnRqDS1VTASIgD4IjBkzBuPGjUN+Vhbi5n+EXP50Wpth3OmOThN8yzo675cYN6fxk2H9QmfkxsUiZhbLWl0+d/dlKyGq6wfpf2eRtINlja3a+LDs7o6jhViKipid8kiWpbtq9dDx+uXlPHk6rDo+x8eRxca8c4fFw9RtcXJy4lvWfX19IU8MQdS3U5EvS+NGaCIHsdfwnWAONOnTc4j7WUguoyiaqF9b9QVUEKPzSbEYnfq039TSDnWnHOYoMx+eRtzhRRoZL7v2Q+HUVYin+s0332DTpk26nZCFrS1ZsgS9e/dGfn4Wgq6/iews1UJ86MVYapQTMBe7wLeYMlKW+QjhD2YgJyvUaAjZOHaBT6NPlUrUpOhvERP0KQoK5EbTh5pmqG/jz2Hn8jKPYc1ic7KHMFSIABEgAjWFADk6a8pIUj+IABHgBNzc3Liq08HBAWk/H0Laz0LmXCqGTaAyRadN71fhMGwE70TMzGnITSh/e5Xnpm0ws3dAyjdfIePPY2p1mpSdamEzmJNYYivXeQu5PceOHQNz7OijzJgxA0OGDOFNxx9Zjox7x4tcnIpYBwoXmhrvnXtMh13gAO48Dd36OpCXq9H6eeyIathX0fkBfd8vR9EZhSeHWZy4QhenGjw0Za9Ns5fh+r+P+bjF/bYImQ9PFQXnrKZ9HoPWwMq/A6970qRJuHZN9yEH2rVrp1RuJUTsQWzwGs5d2JpdWExMUFBQ7D19rjc+bFuxd6NPwTKas5IccwhRTxYZ5fiILdzh22Q9rGxb8b7IMu4j/MH7yMkK1xtfYcbXvvlvbdcW/i2/4r3/+eef8emnn+rja5LaJAJEgAhojQA5OrWGliomAkRAXwSmTp2KYcOGITc+DnHz53J1p1AoD7Wh5l0XnFMLBKdQYdb14uNl2byFcisyc14LDuyS48nidrIt7awkfLYSsju3SmW1Vn38i8cELavsVMxs1euj+ae7689p/CSu/mVl4sSJuH79us6Xovbt2ysVexn3T3BHp6aLpHFPuPURHLrR306GLFL3qlVN98kQ6nPrtxSShl2RnyNF6MZXNWqSpXdzeLy1ESamZrhw4QKYM1wfRRE3Ni83FU+vvwl5dqQ+zKA2KyFgYR2AgEAhRAXbqh71ZCFSWfbyCorY0qfaCYk0MSgW1vWQLQ2qsCoPni1eiInNEig9vdYf+fkyTTRNdahIwLvBCji4v86P1teuBxVNpcOIABEgAmoRIEenWtjoJCJABAyZQL169biq09zcHMn7v0TG8T+VyYCqKcgxBMER9+/pUfCklfYtmzRVOjrjWDKiB/fKCLQcRo2FTY+X+NRjat3cuDjkJibCzNER5s4usB8sqOeyrl9D4uerqy3wkvR8GY4jR/M6mbMzcdMGyKMitNL/mjae+uqPuEEDuC9cysdMnxmuWYb3Ll26cLVl1IEpkCeGcsWSorAkJ9V9b2brijoTDvEqk05tQcqV7zRaf3XtM8bz+bb1yb/AxNQcGfdOIO7IMs5UE+Ol4OHYaSQcXxBiATOH46+/Co4sXZZOnTph3bqpG1b7AAAgAElEQVR1vMn4sO2IDWXb6LUVrEAgSPVXnW/dZttg69QV+XkZeHpjKLKlTwunSVme/i33QmLfASlxvyM25HPIs6OLTanK+bPt8ZaSRrC0DkBeXibfFs/+yXNiVR4/lnTIo94cWNu2QlzYFsSFsvAx5Y+/g1sfvpWdlZjgNWDq4qJSub00n6o+nxR8rWyaon4b4bvjxIkTWLBAeMhMhQgQASJQkwiQo7MmjSb1hQgQASWBjz76CK+//jpygoMQt4htQ6QfzoZ8Y1BxjE7FkArjxxSbVh2E2IvlFeaQjJ07W2PjbdOrd8ls7Js3cKcnzSfDvJ4cx46DpKuQ4XzatGm4dKkoUZWulsfnnnsO69ev582lnN+H5LN7tBay1WvYVlh4NUN2zANE7R+vtXZqS4ham6a94PrafD52fNv6o9OaCEFcZly8R+6C2K0B7t69i7FjBaenrgtzdDKHZ25OPJ5eHwR5TkJtGWaj6WeT5/6DmcgBiZH7EB302TPtbtTxFMzFbsppFH7/faQlHH9mhHIrmyawc+kFa7tASOzblzsFZZkPEPloAbIy7j2zffd6H8LFe6SyjpS43xD5UIgdXFHE5oA2P8DSpinSE/9C6L1pRjMu+o1AXf1l3qv+PDh5DeNjNX36dFy8eFHXyw+1RwSIABHQOgFydGodMTVABIiAPggUzy6buHUzpBf+08oNK/0y10yuJ4smTeFWuHWdKTqzH9yrcLwsm7WE/cBBEAc0UE4teUQ4Mk4eR8bfJzU+zra9XoHDcOEGrrSyk8ZfM+OvCY7iuv5wXyZkV//nn38wZ84cfSw9WLFiBXr27Im8rFREfvUectNitJbMyq7NG3B56X3ez/hjK5F+5w/DGRAjTALn9toCMGdnbloswna8qcVxGwCXl4Rt6yyGLIslq+vSrVs3rFq1ijcbG7qRKzsNNbSJwKb2hQpp3uUe73lc2DbEcdWtMopqGR5iqzrwqr8ANo6d+DlpCScQdr94aIQifmbmtvBuuBx2zsIOCVUKc7Yy5S/bQl/eeDR5/jzMzO34R0nR3yEmeC3PsF5Uyo6ff4u9kDh0RGbqFQTfYjG4K+5fbRx/bfAQW9VFQJtDMDWzxrlz5zBz5kxVhp+OIQJEgAgYHQFydBrdkJHBRIAIqEpg+fLleOmllyC7fQsJq9kNHWVfr74WQDtahsqyrpdnt4mlBcR+9SAPD0V+plSr42vT+39wGDacTz3Kxm6Y15HDyNGw6dmLj9GsWbNw9uxZVZcKjR0XGBiIrVu38vpSLh1A8pkdPISCYiu/pl9NRRbwHrELIqc6kEXeRvS3U7TanqbtN6T6LLxawOvtzXzs0q7/hISTG7Q4bmJ4Dd8FsXNdHkOWxZLVR9m8eTNYcqIcWSRXdeblpunDDGqzAgLNu9zln8SFbS22DfzZuFjyImevYYgN2QBZ5sMyB7Nty3WaboTIwlP4PsuJRVrCSaQn/YMcWThyssJgYeUPS0lDsLocPQYq62D1Bd8aDRbbtXSxd30F9i69udM8Wxqs0pj6tdgNG4fnkJl6GcG3hJidVLRLwN1vBlx93+ONfPzxx/jrr7+02yDVTgSIABHQEwFydOoJPDVLBIiA9gk8//zz+Pzzz3lDiZvWQ3qp2PYcw9x5WwSlltln5mAPr01MUQQk79mFjNN/aW2nPVOPspJ9X1DL8KICb9tSzk4es5NvY1ftfAqBV+yaV4F3VXiJfH3gvnQlTMzNcf78ebz/vqBy1HVZvHgxXnnlFeTnZCHyq7GQJ7MkL9p1DDt0GAqnrhN4V+N+XwaW/MhQH2gYsl3u/RZD0qg7UJCPyP3jkB37SKsc7dsPhnO3yXzc9OVw6N27N1eUshIdtAaJEXu1PFu1fTXUrPpbvFjo6AzdhtjQzdUWvpub26FBu8Ng8ThZSYiofEu8pU0z+DRcCkubxsL3pjQIQTeHI1eeUm176rXco1R0Bt0cWe36tPMY1pBXrarNd5b1vn6b7/n437p1C+PGjdP1VyS1RwSIABHQGQFydOoMNTVEBIiAPgiwrXlsi17O40eIXbaozA9phU0V/UCmzwUCuuDjvuJTiHzrQHrpApI2byjXz1XajsrGx9zFFdZdXoT86VNk3boB6w7PKTOzx8ydrXRUqto/u1dfg/3Qd3izfBt7YcxOVc+vqv2V9Y8+Fwg4DhsOprplZe7cuTh16pTOl5vmzZtj165dvN3Uq4eQ+Dfbaqr9YmbtwFWd5rauyAq7jujv9JPJW/s91V4LkoDOcH9jBW8g7frPSDgpxFjVZjG1sIHPyF0wt/fkMfJYrDx9lJ07d4KFemEqvCfXB6AgP0cfZlCb5RAoUnRuL9y6Xj1MdZtt5cmNWIl6vBhJMT+oXGHd5tth69hFWN/ijyL8AYuFXb0ibF3vgMzUq4Vb16tXH539bAIe/jPh4iPEBP7kk0/w22+/ETIiQASIQI0lQI7OGju01DEiQAQYgeJbSZP370PGiT+q9gicJAI642X78qtweIfF6QKkF88jcfPGakspnMZNgKSLcGPHFJjOU4ucCVFTJiAvLbXK/bN9tQ8chgqB/Clmp9YFi5WOj7m7BzyWrYSJpSWuXLmCKVOm6GXxmzdvHvr164eC/DxE7nsX2QlBOlMoOXUeC8fnhWsnliXReXialHlV0GN6vfU5rOoEoiA3GxH7x0OeEKwTfo7PDYdTl3f5uM2ePRv//vuvzudu3759uaKUlagnnyAx6hud20ANlk9AqegM247YkOo9OJHYt0W9Vl/xhpKiv0fkY0HJq2oxMbVA/db7YWXTjJ8ScmcC0pOqN1/rsUzxhY7OoJvC+kVFOwQsJY0Q0OZbsHG8ceMGJkwQdgFQIQJEgAjUVALk6KypI0v9IgJEQEmAKbz69++P3Pg4xC1ZKDi3qBgkAZfpH8CqbTtum/TCOSRurebNXZeucHqv7A96psRkylF1i+1rfeHw1tv89OLKTnXro/PUJ2A/eCjs+vTjFSxcuBDHjx9XvzI1z2zUqBH27dvHz0678SsSTqxTsyb1TmOqQJ+Ru2FqIYE0+BJiDlVfbaWeJcZ3lm2L1+D6yofc8NQr3yPx1BaddcJM4gSfEbtgZuPMnZzM2amPwuYum8MsBuPjqwNgYmKCgoICetUzhyJH5zbEhmyu1nh4N1wBR/f+yMtNx4OL3ZCfJ6tyfZaSemjQ9jCfokICoVHVmidltq7rmXdNnvfeDZYo463qa9eDPtY2apMIEIHaS4AcnbV37KnnRKDWEKhfvz52794NS0tLpB3+FSnfHyxUWhXABCbFlDv0Xt88xN6+XHUp8vbh81N67j8kbFPEJlNvfOzeGAj7AYOU8z1h0wZkXbqAAqhXnyLiom3ffnAYPJTXy5ydCZvWIzcykuaTUklXPb6qjI+5sys8ln8CUxtb3Lx5E+PHj9fLusYcVAMHCkk7Ilh8x5iHqDArkMLCirIUqfm5S/cpsG/HMoUDMT/PQ+bjs+VnQVKzfmV/atD5JiIL+AzbBrFbAPKzMwQ1Z3Jh3F0Nj09F/JxeGAPHTiM5VbZ9nW1j13UZNGgQT+DFSiTb0hyt+pZmXdtam9pr8eIdvprGVVPRybKsN3nuDExMxUiO/RURD+epjdGnEXOYvs6l/PfOPc8dp+oWUnSqS65q59k4dIR/yz38pL///hts9wEVIkAEiEBNJ0COzpo+wtQ/IkAEOIFJkyZhxIgRKJDLEbt0IeShIUVbYpU37oUeGnovEFB49HTMgzk5nacUd3aeReL2LWrb4zprDixbtua9KKHk1ED/7Pq9Dvs33+J1l1F2aqB+7pHXMX9jas9+4Juwe30AN3nZsmU4cuSIzlc8f39/ruYUi8VIv30UcX98qrMt68Uja4hc68F35G7AxBTZ0fcQ9f0HKMiR6mQLtrFG+HAslsgp5eI3SDrzhc55mdl7wHfELpha2vIMyIpt5LqcyGZmZvjmm2/g5+cHafotPL3O1OraTaJF9VfOt3QyInVjuRTfth56dyrSElkM48rbL689W6fO8GsuJA4Mvv0eMpLPVSFIRMmVgjnfmBOOqUNZMiJ1+0fnPXsFrttsI+yce/IxYw8D2UNBKkSACBCBmk6AHJ01fYSpf0SACHACLi4uXNXp7u6OzH/PIOmLbeUo+kr/XC6tSKPPS/6c1h4fMXN2FlN2Zv73LxK3by3lQKq8fab481ovbH/POPUXz+hedHtX+fklFa7lj79t/zfgMGiw0tnJFKO5kRE0v8ooZjV7/Zja2/PYnGaOjrh37x7GjBmjl9WOqfCGDhWUvZEHJkMWyVRYz/AjlHZcl/Y3VONz5+4T4dB+CK8h/e5xxB1dUdafUY36y3W8a9B+XdYvcvQFi83JkjjlSVMQ8dU45KbHFs2hivxAWuBXfNwmTpyI69ev63wuv/3225g2bRpvN+LhXCTF/AYTk4qFyRUJXunv5Qup1eHSsmuRojMmeJPa42Hn9AL8WnzBx/bx1Tchy7xXoeC8MjvNxe5o8tzfwjx5tABJ0T+pbVf9VkUxOp/eGKF2PTRPK75O7VxeRt2mn/PxOnToENasWaPztYUaJAJEgAjogwA5OvVBndokAkRALwSGDRuGqVOn8rbj134K2c0berGDGlWNQGllZ+ZZwUFdlWLRuCnc5i3gpyTt3I7Mf/+pyukqH2vXfwCYupAVpuyMX/Mp8hITVD6fDqw6Abt+b8C+0MG8atUq/PLLL1WvpJpn+Pj4cDWnRCJBxv2TiP19WTVrrP7pnm+ugbVfe2HOn92N5PNCAhIqJQkoEhCxvyaf24ek/4StnfooIqc68B25CybmFjh27BiWLKlaohhN2GxtbY2vv/4aXl5ehQq7UZqoluqoBgFh6zoKt65vVrsmO5eeqNt0Az//0eXXkJ0VqnZd7ESFXTHBGxAfvlPtuoQYnULWdUHRSUXTBOq12gem6E1NTcXYsWMREVEYmkPTDVF9RIAIEAEDI0COTgMbEDKHCBAB7REQiURc1dmwYUPI7txG3KcraKuUXjbZqr5lTuTtC5fiys4z/yBxJ3N2qr5Z1nvLDpjZ2SHr5g0k79+H3Nhofr65hwcsGjSCRYMG/FXkI8QFzUtMRNqRw0g/8UeV2rF/YwDsBwjOzoy/TyJp764qna/uVsLaeJ6pxAYeyz6BuasbHj9+jJEjRyI/P197i0cFNTP1HWublciD70MWdk1QDCuUcAphpw7fi13rw2vwGrBEN9yub6dDFnFDUHDpwR598yivfffXPoZts5c5H2nQBcT8/DHy83L1ysel53TYBwphGJhD4u7duzqfz6NHj1bGuQ279wFS4tkaSEVfBBSKztjQ6mVdd3TvB9/GK3k37l/oAXl2MeVyFTsnsiiu6FyEpOhDVayh6PB6rfbCptDRyRSdVDRLwNlrMLwbLOKVfvHFF9izR38PczTbM6qNCBABIlA5AXJ0Vs6IjiACRKAGEejTpw/mz5/Pe5S06wtknjlVZguXYm9zhbkoCv109HkFuU40zMfcy6eks/Of00javaPiXC+l2ncYNgK2vV/lY16Qnc0Vl8xBZmpr+8yZnfzVXmScPF6l+eE0cjRsXhIcKHGfrkT23VtVOp85yGj+Cf7hZ11ftq/1gcOQYZzz2rVr8cMPuk+e4ubmxtWcjo6OyHz0D2J+XWgwKyVz4rn972NuT15mEkK2vmEwtunbEKcXx8GxozB3smMfI/rHOcjLTNS3WbBwC+AZ2JmX/Ndff8XKlYJjSpeFzeX9+/fzUC/pyecQcnuc2lucK9sCTZ9XvsW9ZdfbymREMcEs67p6oQQk9q1Rv/XXfCoF3RyNzNTLao+rtV0b1G+9n9cVfHsc0pPOqW1X/VZFis6nN0aqXY+6XGryeSamEjQIPAAL6/oIDg7mD0+kUqkulxNqiwgQASKgVwLk6NQrfmqcCBABfRDYtGkT2rdvD3lEOGKWLESBLIuUd1VQSOpDQVha2Zlx+hR3dqqq7PRYuhJif/9yp1tuYgJPTpUTEsI/t+naHWbOzvz/kVMnIS8lSeV2zN094L5wKVeQpnz7NdKOsuQ4qitYVe1PbT7OxELMY3OKPL0QEhLCFZXZ2dk6X0reffddsH+sRB36ENKgYtmyFQ5rhVV6eO/SdSIcOgjxOrMibiHygBC2gxc92MMvAz23Lwl4AZ4DPlGaEbZnFHISgg2Gh9srs2HXsg9XJ7N5zdTKui4sWQlTdrIScnca0hL+Unn9q83rkjbW+bKKTtV3MpS0xxTNOv0LM5EDEqMOIvLxcrW/l9zrjoe7n7CWPLzcF9nSILXnR1lFp7r9o/NKzz+3Ou/Bw386Hyf20IQ9PKFCBIgAEahNBMjRWZtGm/pKBIgAJ9ClSxesXr2a/z/1x++R+svPpCRQUymiS0VEaWVnxqm/kbx3p0rKFHMHB1h3fhGWTZoiNyEeubGxyAkNgTwsBHnpGSXG3zKwHVxnfMDnR8LnqyG9dq1K88N17gLeTtbVK0jYsFYl+3TJ0diVVDa9XoHjcGG7OHtowbJF67ow5RtTczJVp/TpeUT/NFdtx4E2HCQKh5Pnm2th7deO40k8vRUpl783SDt14SAzFVnAf8afyqkSdXA6ssJZ9mHDeRBh6dUM3sO2chuZSpmplXVdPD098dVXX8HW1hZpiacRcmeKrk2g9goJCI5OIDZ0G2JDtlSLi3eDhWBbmXPlSbh37kW162rc8TjEll7IkUXgwcVX1K6HnViv1W5l1vWnNygmbLVgFjuZjU9Am29hLnbG1atXMXnyZE1VTfUQASJABIyGADk6jWaoyFAiQAQ0SWD58uV46aWXkJ+RgZglC5Abw+I2UjF0AixBkcvUGWCvrLBM6kl71E+GUF5/Ta0l8Nmxm3+UcvAbHq+zKsVt3kLu6GTb3pP2UUysqrCr9FhTM3guXwmRbx1ERUVx1Vt6enqlp2n6gBEjRmDSpEm82uif5yPz8b+abkIj9Yld/ODRbwnYK7f1p3nIfPKfRuo2tkr8J/+sjFvKwgxkPNROYrLqclHED5XJZHx+h4ZWL3GMOvawpH0seR8rQbfGIyP5PxQUe0JiYmJC73XAo1U3IU4rc3SyreuKJ27q8GdJf9hWcVYSo75HxKMlVa7Pre44eBaqBKOefIr4yP18L7069rD5VL/1HqWj88n1kVW2pzo8avJ89gr4EK4+wsPA2bNn499/DfP7SZ21ic4hAkSACKhKgBydqpKi44gAEahRBFq2bMmDs7OS8dcJJH1JDiljGWDB2Tm9yNn5zykeb1VTRdKpM5wnCgqIhI2fQ3r5kspVMwenMsv7np1gqlMqmiNg0+MlOI0eyyvcvn07vvzyS81VrmJNLMM6U3OyjOvS0CuI+u6DcgSJpbMPlRYO6u5zsXNJZ2fi6e1IvnywMNhfRYJG3dlXvqBSs+37jtrNY2Cyknx+PxLP7jbY/lv5tIb3UCFDNlMrM9Wyroufnx+f4xYWFkiNP47QezN1bQK1B0ARo1NIRqR+1nUFTN/Gq+Do3oe/ZWPKxlbVYuvUBf4tmNrYBPn5Mtw71xX5eZmqnl7ucfVaMUenkHWdxeikUn0CVjZNERB4ACYm5jh+/DgWLjSc2NHV7x3VQASIABFQnQA5OlVnRUcSASJQwwiwJ90DBw7kvYpdsQTZD+7XsB7W3O6UVnZmnjmNxJ3bq91hsX89eCwVYvjlJSUieu6HyJeqfjPn+v5sWAW2RYFMhtjli/n2eCqaI+CxZAXE9eojPj6eq92Sklj8VN2WoUOHYvp0IfZZzG9LkPHA8J3ZpZWdabePIu7Yp7oFp4fWxE6+8B3zJUxMzXnr0uDLiPphlh4sqVqTHv2XwKZRN6SlpfF5Hh2t+x0Hs2bNwqBBg7jhT2+MQUaK6g98qtZbOroiAq26FW5dD9mGGBW3rts5dwXLsh4X9gWyMh6WqNrE1AIN2x6EpaQB/3t8+JeICdmM/DzZMwfBxXsYvBuw8BxCCblb1klqKQmAh98kJEb/hPSksyoNan22dd2xIzJTruAJbV1XiVllB9VpvAKOHv35YSwB0d27giqYChEgAkSgthEgR2dtG3HqLxEgAkoCdevWxZ7duyGxseHxFOPX6z4eGg2H+gRKKzszz55B4o5talfIkhUxNaappRWvg2VnT9i0gb+qUpjK1LrDc/zQlB++Q9pvv6hyGh2jIgHJi13h/N4EfvTu3buxc6dmQxaoYoZIJOLxC/39/ZEVcROR305XLw2yHoKyip3rltjGLou8jZjDy5CbFlt5+mc92Fvd4LY2DbrA4/VlymFNv3cSsUeWG8V4WdfrCK9Bn3Hb9+7dix07WOI13ZaGDRvyuc5KcuzvCHvwUbGUdSYoQAG9VwqitcOjVbEYnczRWZRyp2x7Yqs68G7wMWwdO/ExS004idC7MwoF00XHiyx90LDdIZiZ2QjfcznxyJGGVhip1tTcBlY2jZWTL/zhQiTH/Fxm/Os0XQMH195C2/HHEf5oCfJzU8u0L0TEFeyp33IXbByfExydN0fRfKrmfLJz7AT/lsLuloMHD2L9+vW6XTSoNSJABIiAAREgR6cBDQaZQgSIgO4JjBs3DmPGjOENJ2zZiMwL5/j/a2lSYuUAGEv/mbPTtVjMzsz//kXC9qIbQkWHKuuPRV0/uMyYBXMXlxKTUHrpAuI3ra90PjAbFE5Odk7CpvWGkGTa6MbzWePlvmAJLBo2QkpKCle5xcbG6nzBYApwpgRnJfboJ0i7U5TcRufGqNEgU3Z6FovZmZeVipjDSyENuaJGbYZ7itPzI+DcRQhxwEryhW+QcEZz4S100XOvgSshqd8JCQkJfL4nJibqotkSbcybNw/9+vXjf3tybRgy01jyJiq6IlAVRWfTTqcgErsqTStPdan4UGzlA++AebBzVj0pkTw7DuEP5yM9SfiNVLqwLfF1mqxS/jkl7hhC7wlrZUWFFJ2anUn+LbaAKXrZWvHuu+/qRQmu2R5RbUSACBAB9QmQo1N9dnQmESACNYAAy57M1GFeXl7IefoEMUsWCoofXhTZeBUdpfeCC9iweJRRdp7/D4lbWTwz1ceLKTlZfE1WUn86xF/tBwxC1s0biF+j2OJbfn3FlZyCk1OIr1eV9un4Z/OSdHoBzhOF7M9MZbZ1q5CZWteFxS1s1KgRZNH3Eb5/glKZpFAosVc+7oXJWor/XVDA6f9zsUtduHSfAmv/9kp88Sc3IOXaTwZhX3X4iSQucO4xCbZNeir7FndiHdKu/1aoQNM/f1X7Jwl4AZ5vrOD9YIpOpuzUdWnRooVSOZ0U/RPCHy4yqCz15QTHrVH2FTk6t/Mt5s/qr5DYpz2SY48gOmg95Nks3EGRBrTo+0jxPVYAr/qz4OorZDvPSCn7sINl72b/CvKzcee/zoVb3IvOL12/paQhfBotgsSuFaKDNiAubNczx6PI0XkVT3iMzmfbS59XzMfB7VXUbSqowNn3o0KNres1g9ojAkSACBgKAXJ0GspIkB1EgAjojcCQIUMwY8YM3n7ygf1IO3ZEb7ZQw+oRKKPsvHCOK3RVLc7jJsK6TVukH/8DKT8Ljk6RhyfkMc+OjVdaycnUn1Q0T8B97gJYNm2GzMxMrm6LiFAtnIAmLWHKNqZwYyXuzzVIvXlYk9XrvC6XruPh2PFtZbsZD08j5cohZEXe1rktmmjQrvkrcGg/GBau9Xl1eZlJiP3jM2Q+Pa+J6vVSh/fgtbD2a4eoqCiMGDECGRkZOrdjyZIl6N1b2JL86MqbkGbcJ3eUjtyprYvF6IwusXW9rNuSxd+0sKqDrMzHKo+PR90J8PAXHiDdON28zHmVfV6R201i2xyZ6XcqtSOgWIzOxzeKb10vzy1Lbs5nuYEDAr/hDubHjx9zNWd2drbO1wpqkAgQASJgSATI0WlIo0G2EAEioBcCpqamXNXZpEkT5CUmclVnXjJLclJawVfaPPq8pMJTv3xKKztLqivLm1rVGz+XaTNg3b4jr7j8tqpXP80/gR9jzFiz8u2332LDBoViVrfLBYsJyhRu2XFPEP7VOBTk51d8I6/ZpOFl29FQ/baNe8Cl23iY27krYTJlZ+rVQ8hJjjKK/lnXfx4ObQdyh6CiyKLuIu7PtciJD9JFUnftjU+THvDoK2RNZtnXWRZ2XZe2bdtiy5YtvNmEyIOIfCyoTKlon0Crbrf4GhgbugMxwdXPul7aYne/CfDwm8z/fPOfVkBBfolDKvu8ugTqt95dmHX9Gp5cp6zr6vJ08R4K7wbCQ7jly5fj999/V7cqOo8IEAEiUGMIkKOzxgwldYQIEIHqEHj11VexaBHblgekHfkdyQe/JklBxTvUDFZaIfIpGbNTevkS4jes07i9brPnwKpVGz5fpBcvIH7zepovWpovbrM/glXL1sjJyeFqzuDg4Opc6mqd+8orr2Dx4sX8XMU2bxbhguXoURRjfc8yk7t0nQBJg87KvuRJU5B85QekXPkBBbmCMsjQ+mfh2QyO7QaW2KbO7GRK24TT25Any6wR4+Pz9iZY+bRESEgIhg8fDrlcrtYcrs5JK1euRPfu3VGQn4OHlwdBJg2qTnV0rooEWndn6moTxIRs14qj09nrTfg2En733DnbGbnylBKWeQfMgavvcOTlZuD2v0KiPU2WALbd3rEDMlOu4jE5OtVCa2Zuh4ZtD8DC2g8XL17E9OnT1aqHTiICRIAI1DQC5OisaSNK/SECREBtAixD5XPPPQfk5yN68QLkBD+lmFGVbj4zvJhaIm/vEgmKpFcvI379Oo1tNnSfNx+WTZrxeaZIVqRxT6oRcteGp9eqTVu4zRQSWhw6dAhr1qxR+/quzoks5llgYCByEsMQtu9dFOTmaGw+aYObOvPR6YWRsG/VD+Y2zkpU2XFPkXL1B6Td/sNg+ity9IZD20FwCHyjxJCm3fkDqTd+A1NzqtN/QxmH0nbYNe8N9//N5X1du3YtfqzasWsAACAASURBVPjhh+pMZbXO7dSpE9atY2soEB/+FSKfribBuQ4E+4KjE4KjM0RQ1SqLBtq3tm+BhoEHeJWh9+ciObaYErAAaNzhF1hK6iMt6SyCbk3UePsBrVnW9Y7ISGExOoVYoZrsX4mQ4qVnvgb4GUL9Hn4T4eE3ifdu5syZOHeu/GRRal34dBIRIAJEwIgJkKPTiAePTCcCRECzBIrfzGWeO4sEltDG8Px4hno/blB2lVZ2Zl27irh1q6s9nh6Ll8EioAGfeKTk1L4/yXXmLFgHtkNBQQFXcz569EizF70KtfXo0QOffPIJP5IpBZMuHRSWhUJFp1LIWgPei2ydYdeqbxmHpzT4EtLu/4WssOuQp8Xqpf+WPq1gXbcNd3KaWdoqRy79/l9Ivf4rpOE3uYKzJo2Hoj91RuyApUdjPv9ZrE59FOboZN+RTN3HVJ05suJxchVflArL6L0wE6vHo3X3O7yCsopOzfFt2PYgrO2a83biI75GRvJFiCw84ew1CFY2Dfnfg25NQlrimWr3pzSPALZ1XeHoLKHo1Fz/hDZrZn0sJmuDtgdgLnLAsWPHwOLpUiECRIAIEIHClb958+bFv4mJCxEgAkSgVhMonnghfv0aSK9eNRglk0F5Eo3AA1xa2Zl14xri1q5Wezw9V6yCuE5dfn2QklP7TwCsWrSA24dC3LHffvtN6WzU9QKlUHrLU2MQtu895MvSdW2Czttjqk7B4dm3hMKTGZIVdgPS8BuQBl3k2ee1VUxMzfh2emu/9rCu0wZMyVm8ZDw6Izg4Q9kaXbOLfet+cHt5Ju8k20b+66+/6rzD3bp1w6pVq3i7sWG7EP10Q7UfHBnB14hev3ZLKDqDt2iFt4WVHxq1+w6mZtblzqmk6F8Q9nCBVjiUUHReH6WV/pUfpFftnwFa4aDudeDd4CO4+gxDbm4uT0D04MEDna8L1CARIAJEwFAJkKLTUEeG7CICREAvBJo1a8YTE7GSHRyE2GVLkJ+TLSiFmGJL8fuY3hsFD7G3D1ynzQBLVMSdNDdvIHb1qiqPp/eaz3kWdlYyL15Awub1RtF/Y56vLlNmQNJRiAvHbuLu3BHUTbosXbp0werVzDkOJJzZhaQL+w3qRlfdG2RVzzO3dYZ9y76wbdoTYqc6ZdAz56805Aoyn/6HjMfnqu2oMLO2h01AZ9g07ALrOoEwEVmUaLMgP487WFNu/IrMpxeq3Z6qHPR9nImZOeqM3AkL13r8OmDXgz7K5s2b0a5dO+TmJOHB5QGQ5yTWDI+Rvge4gvbbKGN07kB08CatSeiZMrBei42wlAQop1VBQR6ig7cgNnRn4d80H4S5QWGMzoyUa3h8nSmVtf8AraYs4DYO7dCgzV4+NixJGUtWRoUIEAEiQASKCJCjk2YDESACRKAUgXHjxmHMmDH8r6mHf0HK9weJkRETYE5O16nFnJ23byLus5Uq98h7/RaYOwtxC4uUnCqfTgeqQcCySVO4zxOyTetzSx5zcjJnZ540GaF7xyI3M4nbVDM3Qhb7cVjovlL8hfXX0qcFdz5a+7eHlbew1bV0Ydvac1NjkJsWy7e4y1PZawzy0mKRkxYLU7EEIjt3iOzceKZ3czs3/l7xambtWKbOPFkaMp+cgzT0Gv+Xm5FQK/k7tBsE1x5TOB+284BdF7ouvXv3Vm6PjQ7eitiQbRWaUENCIOq1f4KjU7F1vWSMTm3wFYldIbb05OEJsqRBWg9B2aB4jE6m6CxWtNG/mlQ/y1hv69gB0dHRGD9+POLi4nS9HFB7RIAIEAGDJkCOToMeHjKOCBABfRAwMzPDtm3b0LJlS+Em45NlyL5/lxR8RqxoFZfKxi67cxsxq1ZUqtCts20nTG2FeIBcyblpvbATjhS9Wr0eXCdOhuSFLpz7xIkTcf36dZ0vBR07dsSGDRt4u4nnvkLiv7tJ0l3o4RU5+fDt5DYNukBSr6PGx0aeGo2MR2eRGXwB0pBrgtu1lkvqTUVWqDtqJ0SOPrh27RomTRISkOi6fPHFF/y7MUcWw1WdefJ0EuJpSYjYpsetwqzrOxAdVPNihjdow2J0dgBXdF4bSfNIxXnk4T8env7CQ48VK1bg8OHDul4GqD0iQASIgMETIEenwQ8RGUgEiIA+CLDs6yw2Hyuyu3cQu2p5KTNKa7pKW0mfl0zGoH8+pZWdsnt3ELuy9Lgq7DRBnV1fwsRC2DpbVslJ46ut8bUIaAiPRUs595MnT2L+/Pn6WAL4DWTPnj2RnyNF6J7RXKFIpSwBU7EVJPWeh6VXE4hsmVLTDebstVj29oq45ctlyE2LQ256HOSFrxmPzyI77gmhLoeAU8e34dJ1HP/k448/xl9//aVzTn379uVtsxL1dD1iw3bThmMtbeBv072YozN4c43j3IAnI+qAzJRreHR9ZI3rn4p+yyr129q+Dd+ybmJihuPHj2PhQmHnAxUiQASIABEoSYAcnTQjiAARIAIVEJgyZQreeecd/mnydweQevi3UkfS5ipBglFRMTw+zNnpVixmp+z+PcSsEJxqimLu6gqfdRsF2WahkjN+k+D0LlkMr381wT6X98bDpmt33pVp06bh0qVLOl+jAgMDsXXrVt5u0sVvEX96ewkbyM1duZsbpmaCw5NtTy98zc/O5E5N5txkjk22Lb28QnzL52tm7QC/kTs50wsXLmDGjBk6vzZYg/v27UOjRo2QLQ3F/UtvoCBfrsz5ojCo9OpI70t+W6rCI7CYojMqSHB01iS+DYspOh9dExydNal/2uhPQOsdsHXqhKSkJL7bITQ0VC9rADVKBIgAETB0AuToNPQRIvuIABHQGwFra2u+hZ3d0BXIZIhevgTy0OCiJJ5sKzfbwqyI2UfvjYKHOXN2FovZKY+MQNqxI8hNTgbb4u44VHBus8KUnHGb1guKCxpfrY+vhb8/PJcJ8VP/+ecfzJkzRy/X/+LFi/HKK6+AJb8J3T0KOcnhNSWHBfVD8zlVdLrl1rnTKDh3FuIZzp49G//++6/Or5GBAwfytlmJePwp4iO+pnmlhXnV8sX/YGZuh+S4PxByZ7ZO55kuspU37/w3WFzQ1IRTCLo1rcb1r0pSTRXmj7vfWHjVEx5urFmzBocOHdL5tU8NEgEiQASMhQA5Oo1lpMhOIkAE9ELgxRdfxGeffSY4va5cQtz6dXqxgxrVLAGm7HQeMQqWzcpPqsJayzhzGglflFTyadYKqq00AedRY2H7Ui/+5w8++AD//fefziE1b94cu3bt4u0mX/kRcX9tpGzAmr5jp/rU3uxsbusKv1E7wdSdZ86cwYcffqjza4Q1+O2338Lf3x9ZmY/x4OIA7hdTlNqYrEsb/W/U7htI7IRY4VkZD5GXm66XsdZGo2JLb574iJXY0D2IfPo5zZ9CAuVdP9Z2LdAgcC9MTS1w+vRpfPTRR9oYFqqTCBABIlBjCJCjs8YMJXWECBABbRFgDpc333yTV5/05W6k/XWCFH41ROFo/1of2LzYDczxyUpBbi5ygoOQ9sdRnnyIFLu6UyyLvH3huWIVTMzMcO7cOcycOVNbl/Qz6503bx769evHjwndOwayuKCi5FOKJFT0WqRwViid6VVn88S12ziweJ2sTJ8+HRcvXtT5tfL222/z0BKshD9cjoTI7+iBgIYd+DYO7dEgcI/Ox1aXDcqzY/Hg0pvIlSfT/HnG/KnfagvsnLsgMzOTb1l/9OiRLoeJ2iICRIAIGB0BcnQa3ZCRwUSACOiagIODA9/CztQreclJiF6+GLmxcWorcmiPnwp7tDR8w1jZnjgzByeYOzkiJywMBblyuuHSMX82Pk7vjIDdK//jlzdTqzDViq4LC1PB4g+yknLjN8T+yRTchjdfK5vP9Lk20oAYzjwQO/rwDOymYmu9JewyNzfH999/Dy8vL0jT7+LBpSE07bQw7SwsfeDiMwRWkgCYmlnUmOWIqVOlaXcRF/Y18vIza0y/tPF14V53FLwDPuDfSxs3bsSBAwd0/dVI7REBIkAEjI4AOTqNbsjIYCJABPRBoFevXli2bBlvOuPMP0jYuY1+mBvOfT/dYGvhBlsbN2wV+U9Fnp7wWr4SJhaWuHz5MqZOnaqPyxyzZs3CoEGDeNuh+8ZDFvNQsIP24pbMjkM89M7DrccUOLYT5ipTeF2/fl3n18yoUaMwYcIE4Xq5vwCJ0b8Ws6GiLwjFIfR5+V9cxEcgQPODzQ9r2yZoyLasm1nj/PnzeP/993V+nVODRIAIEAFjJECOTmMcNbKZCBABvRCYO3cu+vfvz9uO37oJGefOwuQZyrcCFNDnxKfCGzaaH0XXh+OQYbDvI2wXX7BgAU6cOKHza5wptpmaUywWI/X2MUQfXcWvX8U4Fb0q3BOC/fR5aQ7ER/ADa3d+iF39eQZ2EzNzHD16FEuXLtX5NSORSPDdd9/BxcUFGSnX8ejqCHowQA9G6MGQBh8E1W+1EfYu3SGXy/kDjTt37uj8OqcGiQARIALGSIAcncY4amQzESACeiHg7u7Ot7CzrXryyEjELF+MvIx0UnaSspMUpdVQlJo7u8Br+SqY2tjgxo0bSoWYri9yFutw6NChvNmwA1ORFX67yAQN3rjySqk+vSsia0L2HPfeM+HQWnhAMHbsWNy9e1fXlw3Gjx+P0aNH83ZD7n6EpNijOreBGiQCNZGAm+878GkgJBvbsWMH9u7dWxO7SX0iAkSACGiFADk6tYKVKiUCRKCmEnjttde44oyVtD+PIXH/lzW1q9QvIqATAo6DBsPh9YG8LRYe4siRIzppt3gj3t7e+Oqrr8AUamn3TiLq8HIos+1UtIWyoDD7Dn1efkxb4gOenUiL88PSszH8Ru7gU/mXX37BqlWrdH7tODs74+DBg7C1tUV68kU8uvauzm2gBolATSNgZdMQjdruhZm5Ha5evYrJkyfXtC5Sf4gAESACWiVAjk6t4qXKiQARqIkEFi9ejFdeeYV37f/YOwvwqI6vjb9xdyMuECJIsRYobSlVoBRa3B2KFJdS3N3doXjx0lJaaIv8cXdJkAQCcXf/vpmbu9kscZK7m+yZ5+EJmyvnzG9mNrvvPXNO6OIFSL4tfW60ysiV+qR+BLTMzXk0J/vJotFYVJoyGtsS2KtXL2765b7RSA68KWWKUiWUfqJA9MoSiF6l5QSY1WqOrKws9OzZE0+fPpV8CbGcut26deN2n90bjdiwf2j9UEk7el97h1J2HrWWwtz2C76mmMjJxE5qRIAIEAEiUHwCJHQWnxWdSQSIABHgBFxcXLB27Vqelyz1qT+vwp6dkZnzkVaERHtTaW8qk1JoPggE8l8P5m3awqJDJ34Gi0ZjUWlSN1tbW56b08LCAvF+5/D6yFTBBVEJK8ghOi4MK/HJn4BE88PAqRZcu63iPrAq6EuXLpV6CfF0Lnv37oWenh5iI/+Hp7dZ9FllkZKpH5Sb5R1ys5RiHdg6dYWz1898HbPt6mzbOjUiQASIABEoGQESOkvGi84mAkSACHACbdu2xfjxQu6kmCOHEHPowFu6iOL3XHqdVxchHurNQ8PIGI5z5kHb2gb+/v48opJFpUnd+vfvD/aPtaADE5Dw/LLULpA9IvBOBBxaT4Wpz2dISUlBjx498OrVq3e6X2kuHjt2LNq3F6rAP7szFDER/yvwNoqPPRRPpON5HxMSn7wEKvP80DeqCq96W6Gta8ELD7HdBqwQETUiQASIABEoGQESOkvGi84mAkSACMgIzJ07F5999hnP5ceiOlOePCY6RIAIFJOA2TffwrJLd372kiVLcODAgWJeWXanmZub82hOVmgs4dklBB38WZaaMzs7GxoaGvQ6JxUp8VDd+WDsXh/OnZbwhbFr1y6sXr267BZJMe/k7u7OozpZiwn/F0/vjIQGNITq83wdiVXohdSlua/pOPGh+SGuB/dai2Bp9zVfR6NGjcKlS5eKuQLpNCJABIgAEZAnQEInzQciQASIQCkJVKtWjVdhZ0UYku/eQcjCeaW8E11GBNSLgIaeHhxnz4eOvT0CAgJ4NGdqaqrkEFhOwyFDhnC7r49MQbxfwVFokjtHBolACQg4tp0NE8+PEBcXh+7duyMsLKwEV5fNqRMnTkTr1kIVeFaUKD76atncmO5CBNSAgI1jB7h4C8Uu9+zZg5UrV6pBr6mLRIAIEIHyIUBCZ/lwpbsSASKgJgS6dOmCESNG8N5G7dmJ2D//UJOeUzeJQOkJmH7dAlY9evMbsC9z7Eud1M3Q0JBXWndyckJiwA283DeGUtFJm4qOeJchb+OqjeHcXnjYtnXrVmzcuFHqJQUfHx+eU5D/PQw5gef3f+L/p4zVlLGaMlbnLsf81oOeoSu86m+Fjp4N/Pz8+Jb1xMREydcwGSQCRIAIVBYCJHRWlpGkfhABIqA0AmzbbZMmTZCVlIjgWTOQ9uql0nwhw0RA1QloaGnBYfY86Dq74PXr1zyaMyEhQXK35R9SvDk2C3GP/pXzIWfLrew3b3815Vty6XgOAeKjKGUpY344d1gII48PEBERwaugx8bGSr6uZsyYga+/FrbePr7eE4kxt8W96vRT2LNPHIjDW/PAvcZcWFb5hq+bCRMm4MyZM5KvXTJIBIgAEahMBEjorEyjSX0hAkRAKQRq1KjBq7CzirOJVy4hdOXynBxk9H2Gvs/Q91rF7/Umn30J675C8R+W+oHlyJS66ejocLseHh5ICrqHwF3DpHaB7BGBMidg6t0Ujt/N4Pddv349tm/fXuY2irphnTp1uG3WIt78hoCHwlZcakSACORPwNqhLdx8p/ODBw8exOLFiwkVESACRIAIvCMBEjrfESBdTgSIABFgBFhUGttqxL/cbd6A+DOnIUT4lOHeRLof8awE88lh1lzouXvwHIJs3URHR0v+JtKuXTuMGzeO231zfD5i7/+Vu1xFb8TlS68FAsRDeDtX8fng2mU5DF3q4M2bN+jatSuvxC51mzdvHpo1a8bNPrzSEUnxT+jvIf39pr/f+fz91jNw5FvWdfWrIDAwkH+OjIqKknrJkj0iQASIQKUjQEJnpRtS6hARIALKIsAq3TZo0AAZEeEInjsL6aGhMp2zoMhG8XMvHc8/8pH4CPpAZZkfpk0/hfVA4YHA5s2b+T9lNBbN6eXlhZQQP7zYPjBfFxR1PcWT6Hhe3Y/45CWgrPlhVuNLOHw7iTujrPy3jRo1wvLly7kP4UEHEPh4lmzHtqj3iZHe9FrQ/4iH8HdO3eaDu+9sWDkIBbymTp2KkydPKuNPItkkAkSACFQ6AiR0VrohpQ4RASKgLAJ169blW3FZS7p+DaHL2fYjiuikyFaK7BXXgf20WdD3rM6jOFk0pzIqQ3/77beYNEkQgoL/XoqY28dIaSClpVIpTW491sLAwRcBAQFguWizmYomcRNzV2dnZ+DB5fZISXwhsQdkjgioNgEbpw5w9Z7Mnfz9998xZ84c1XaYvCMCRIAIVCACJHRWoMEiV4kAEVB9At27d8ePP/7IHY0+dADRhw+qvtPkIRGQgIBxk49gO0TIhcmqnbO8tspomzZtQq1atZAaGYjnW/ogOytLGW6QTSJQbgQs3vsG9i2E1Aws3x/L+yd1a9q0KRYsWMDNhr7cjZdPhP9TIwJEADA2rwOveuuhqWXIi/Kxz43BwcGEhggQASJABMqIAAmdZQSSbkMEiAAREAnMnDkTX331lfAFb/kSJF6/mk9cZ25V5/zj/ei4WLWY+OQXF1zx5keViVNh4FuDV1jv3bs3goKCJH/TaN68OaZPF4o+hPyzEtHXDws7JTU0eNQb+ynuIeWvxZ2UdJz4VKT5oakJ914boW9XDX5+fujZs6fka40ZFNO5ZGUm4d7FdkhPfUNFx6noutoXa9TSNkD1uuu52Mnazz//jNOnWV53akSACBABIlBWBEjoLCuSdB8iQASIQA4BGxsbnhvN3d2d5+kMmT8H6eGhwg5usYkKCr0WCBCPSj0/jBo2gt3wUXyo9+7dixUrVijl/YJFkdarVw/psSF4trk3stKlL9SilI6TUbUjYFn/e1T5cgTv99y5c3HsGEvRIG1jD/zYgz/WggO2Icif5e2kVB6U0ka9U/q4+kyGrVNHvi62bt2KjRs3SrswyRoRIAJEQA0IkNCpBoNMXSQCREB6Ak2aNAHLUcYai+gMW74UeSMUFSPy6DXxkYsgROWaD/bjJ8Kg9ntITU3l0ZwvXkifr++zzz7jgg9rYafXI+LKPpnCLh/RKUZ2CnkNhS/kdDw34pX45M4HVZ4fGlq6cO+zCXpWLrh//z769+8v/R9CgIs4tWvXRkZ6DO5fbIv0tMi3H2wpeqb44IuO5yVAfPI+GKxA88OW5eX0EfJynj9/HmPHjlXKuiSjRIAIEIHKToCEzso+wtQ/IkAElEagT58++OGHH7j9/PJ1KqsqrwiE7FPVaPZ9uaBWVvPDsF59VBkznpthuQJZzkBlNFYFmlWDzkiKxrONPZGREp9vqTDF9aEYf0bHBQIFxeURH9XhY92wE+yaDeYOsZQNf/31l+RLT77415vnGxD0dE2BDw4KeqBAv8//QQNxqVhcTCxy83KyQnzDhw/nBcOoEQEiQASIQNkTIKGz7JnSHYkAESACMgIsgoxFkrEWumwJEm9cpZ17tHNRrXYuVhk9Dob1GiArK4tHc7KcgVK3jz/+GIsWLeJmw85tQcTFXbSFlrYQy+XMqJxbabX0TeHRZwN0zOxx8+ZNDBkyROqlx+398ssv8PLyQlpqGO5f/A6ZGYlK8YOMEgFlEdDUMuDFh8S8nFOnTsXJkyeV5Q7ZJQJEgAhUegIkdFb6IaYOEgEioEwCDg4OPF+nk5OTLF9nWlhovpFkpP+plf6nFjKTYe33YP/TRL4Ef/vtN8ybN08py3HhwoX45JNPkJWWDP+N3ZGZEJlvylxFuUt0tiAZjI4LBIhP/s+vVGF+2HzYA7af9OOuTJw4Ef/995/ka7Bdu3YYN06oAh/0dBXevNhcqXMSU87pnOdIigtAjV+7eU+CrbOQl3Pnzp1Ys2aN5OuQDBIBIkAE1IkACZ3qNNrUVyJABJRC4NNPP8X8+fO5bZavk1Vi501xbzC9zruXnHhUeB52I0bB6INGfLr369cPDx48kHwNNmzYUFb8KOLiToSd2yq5D2SQCCiLgLaxFTx6bwD7efnyZYwcOVIprrAiZKxAX2pyEO5daIOs7AxKHZFPXLk4OJQaIv8HKBWRj51cXs4rV65gxAihSBg1IkAEiAARKD8CJHSWH1u6MxEgAkRARmDgwIHo27cvf83ydUYdPkhbZ9UiprFyboktTuytga8vHCZN43P+zz//lFVflvptYc6cOfj888+RnZUF/w1dkR4TUhz3KcUEhZhXmnli27QfWGQna6z4CSuCInXr2rUrz0nI2ssnSxASuENqF8geEZCcgLH5e/Cuvx6aWoaIjo7ma8Df319yP8ggESACREDdCJDQqW4jTv0lAkRAaQRYjkCWK5A1FtWZeO1qpfkiTXvxSbdW1K1tBw+DcZOP+HwfNGgQbt++Lfnaq1u3LtatW8ftsirroac38P8L8nPBIcN0nPhUpvmha27Pozq19E1w7tw5jB8vFAeTuh0+fBgsnUty4nPcu/C91ObJHhGQlADLy8lETjEv56xZs3D8+HFJfSBjRIAIEAF1JUBCp7qOPPWbCBAByQm4urryfJ12dnY8X2fw/NlIDwuT84P2alf4vdpcQhOb+o6nvmd1OE6fxUGcOnUKU6ZMkXy9MYPTpk1DixYtuO2nG3ogNfoVRWpSpKZaPmCq0mwwrBp24mth2LBhuHbtmuRrkhUjYw89WAt4NA9hr/bRu2UOAfX9ayEAqIz9d/fJzcu5b98+LF++XPI1RwaJABEgAupKgIROdR156jcRIAJKIfDll1+CPdVnjUV0hq5YguxsQEMDsp/iJ37F34uv6bgQkkd88s4bVZofNgMHwaRpMz7P2Va9q1evSr7eatasic2bN3O7kdcPI+SfVZL7QAaJgKoQ0LNy5RXYNbX18M8//2Dy5MmSu6ajo4MjR47A2toaSfGPcf9SZzkfKqPURQ++cgdYvcbX1rk93HyENXbz5k3+dzAjI0PyNUcGiQARIALqSoCETnUdeeo3ESACSiMwdOhQ9Ogh5EsT8nUekKtbLLol5nak1wIB4lFRyhTruXvAabZQfOvMmTOYMGGCUtYaqzDdunVrbvvpln5ICXsm80NxNik6SMfzzjbik5dARZ0fDl+NgGV9Ycs4yxt99+5dydfmDz/8gD59+nC7zx9MR3jQEXp7pz9vFeXPW7E+jhhbCHk5tbQMkZCQwEXOhw8fSr7WyCARIAJEQJ0JkNCpzqNPfScCREBpBNgWpkaNhGrUIcuW8Grs1IhAZSBg06c/TL/4kndlzJgxuHDhguTdql69OnbsEIqdRN/+HW/+Wlo590ZSwFju3FKvgLFSzWf9Kp6o2nsDDwVXVoEwY2NjsFydpqamSIi9iwdXekADGjxnrvAzN4du3t/TceKj+vNDQ8sAPjwv53v8vWn+/Pk4evSo5H8DySARIAJEQN0JkNCp7jOA+k8EiIBSCFSrVo3n67S0tMzJ1zkH6WEhcpGL6lutm5IoVtwkirrOLnCaswAaWlpc4GRCpzIaqyzdvn17bvrZ9kFIDn6SkwVO9IZCqCpVCBVFfBd7fju2HAeL977hC6FXr1548oStDWkbyxHarVs3YX3e/RkRwX9K6wBZIwLlRMDNdxLsnDvyux86dAisCCU1IkAEiAARkJ4ACZ3SMyeLRIAIEAFOoGXLlpg6dSr/P8vXGbJ8CZEhAhWagHWPXjBr3pL3gW1ZZ1vXpW5ubm48mlNXVxcx9/5C0PEFMhksz+MDMTduQY8X6LiQO5j4VKr5Y+BYAx49VvNlySLNWMSZ1I3l6GQikJ6eHuKiruPR9f70fKviiyY1hwAAIABJREFUPt9Sy+Je+b0x2rp0ACtAxNq9e/f4lvXk5GSplxfZIwJEgAgQAfbZtWbNmuxPKzUiQASIABFQAoERI0agS5cu3HLUoQOIPnwg9/OzotBCr/MKL8RDpXhoV7GHy9yF0NDT4xWdWdSWMpr8mnq+axiSXt1ThhtkkwioLAGn1pNgXuNLZGZm8sjKgIAAyX1l0d4dOnTgdv1vj0Zk6L9ygrK4lb0g/ZOOC1v9iU/++rD084NtVfduIOTlTE1N5SLnnTt3JF9XZJAIEAEiQAQEAiR00kwgAkSACCiRgJaWFt/CXr9+fe4F5etU4mCQ6XciYNWlG8xbCcV/pkyZglOnTr3T/UpzsaOjI3755RewPICxj07j1W8zKVKMIsUo4kxBETNyqwv3Lkv5Etu/fz+WLhX+L2Vja/XgwYPQ0NBAbMRFPL4xRErzZIsIlBkBTS0DLnKa5OTlXLx4MZ/b1IgAESACREB5BEjoVB57skwEiAAR4AR8fHy42GliYsLzdb6ZPxsZYaE8slNslFGQMgqq8nzQsbaB89yF0DQywu3btzFo0CClrO7BgwfzvIOsvdg7BokBN+WKnIjFTOhn/kVeiIs6cXH+fjrMvJvyrbVdu3ZFcHCw5Gt24sSJaN1aeDjy+MZQxETIFS7LzgnZF72i17yIlKwRD5Xh4c7zcgrRyceOHcPcuXMlX0tkkAgQASJABPISIKGTZgQRIAJEQAUItGnTBj///DP3hPJ1qsCAkAslImDZoRMsvmvLr5k5cyav6Cx1s7Gx4bk5LSwsEO9/EYEHJ1EkH9U0o4jeAiJ6TTwawrWjkJ9z165dWL1ayNspZfPw8MCePXu4yeiwM/C7NbLgnLBUqq+Qreo0zZUVuG7r3AFM6GTt8ePHfMt6XFyclMuIbBEBIkAEiEA+BEjopGlBBIgAEVARAvKVolm+TvaPvtkUmISMvtkp65udgl0tM3O4zFsI9vPBgwfo16+fUlYUsztgwABuO2D/z4h/dknOj4IUP/EUOp7/giI+AoHKOT/cOsyDSbXGiI2N5bmio6KiJF+706dPR/Pmzbndh1cHIC7qWo4P4huN6BK9FuYh8RAIKH8+mJjXgff7LC+nAbKysrjIef36dcnXEBkkAkSACBCBtwmQ0EmzgggQASKgIgT09fX5FvbatWtzj8K3bkLcv//Q1ltedEEsLkA/hSIUqsOBRXKyiE7W5s2bh99++03yFWVmZsajOe3s7JAQcAMBe8dSZBhFwNFzoiKeE5lV/xgu7Wby9bp161Zs3LhR8rXr6+vLbbMWGXIS/rfH0wM+isRW+QeZOrpW8K6/CkamvnzurlixAnv37pV8/ZBBIkAEiAARyJ8ACZ00M4gAESACKkSA5etkieytrKy4V8HLFiHx2jX64kdf/FTyi5+WiTGc5yyEtrU1/Pz8eH7MbJY7TuLWs2dPDBkiFDMJPDwVcU/+V4jEIzpXUEgsHRcIEJ/833gr1/xw77IYxm71ER4ejk6dOiEpKUni1Ss8IGnWrBm3e/9yTyTE3KUHFfSgQqUfVFSvuwyWdsKcPXHiBGbMmCH5uiGDRIAIEAEiUDABEjppdhABIkAEVIxA06ZNsWDBAu5VZlwcgpcsQMrTp3mEBzGiryAFlI4LEY/EJ3+FuKzmh0WrNmDV1llTVqVZQ0NDHs3p5OSEpKD7eLZzmIqtaHKHCKguAXPfz+HcZjJ3cP369di+fbvkztatWxfr1q3jdiPe/IGn96YA/IFJAU+4WFEeOk58lDQ/3HwnoIpLZz5fr127hnHjxiElJUXydUMGiQARIAJEgIROmgNEgAgQgQpFoEOHDhgzZgz3Oe3VS7yeMxMZcXGUoUtuFJWfoUu9M6Zp6OvDZe4C6FSxx4sXL9C7d2+kpqZKvs46d+6MkSNHcruvfpuN6Af/QENDg0eW0k/iQPOg6HVQtecqGDnVwuvXr9GxY0dkZmZKvo6XLFmCJk2acLt3L3RCYtwTdQiofTtwWiRPAdUqOf6OHn3gUn0EH6WnT59ykTM4OFjy9UIGiQARIAJEoHACFNFJM4QIEAEioKIEhg4dih49enDvku7dxZv5s+U8FSNdxF/Ra+EbI/EQCJT/fDBv3gLWPXpzayy3rFg9WcrlpK2tzaM5WfXm5BB/PN02UErzZIsIVAoCFrVbwOmb8Updy40bN8ayZcu4D2FBR/DsPtsKLLyPKUag0+u8OxaIhzQ8rB2+gWftOXyOssrq7AHbw4cPK8V7AHWCCBABIlDZCJDQWdlGlPpDBIhApSLA8j59/fXXvE/x588hdO1qyl1GucuUnrtMU0sLzvMWQtfJGUFBQTyaMyEhQfK1165dOx5Rw9qrPxYg+t5fKpnLVOkDRjluaV4UshOczU/P3uthYO/Fo7NZBXZltNWrV6NBgwZc3Lx97nskJwXQuBUxbvSBQJoPBKYW9VGj4RbZsmA7bi5cuKCMZUI2iQARIAJEoBgESOgsBiQ6hQgQASKgTAIsdxnLYcZazPHfEbFnpzSf7OkbFHEuQKEz+/wr2PTtz+ckm5+//PKLUpYIs+vl5YXUyJfw29grjw+KqQ0UHaTjeVMvEJ+8BNRtfljWawPHr4UUEMrKt/vpp59i/vz53IeQl7/ixUPh/9SIgDIJ6Bs6oWajHdDRteBuzJo1C8ePH1emS2SbCBABIkAEiiBAQidNESJABIiAihOwsLDA5s2b4ejoyD2N2L0D0cf/UHGvyb3KTMBlznzouXsgNDSUR3NGR0dL3t1vv/0WkyZN4nZfn1iKyFvHcoRp0RXK4qreWWRp/Esy/hpa2vDsuxH6Nu548uQJevXK++BAqgW+ceNG1K5dG1lZqbh1rg1Sk0MkSMRBiU8o8UvuDJdP/KKhqYOaDTfDxPw9fgKLOt61a5dUy4HsEAEiQASIQCkJkNBZSnB0GREgAkRASgK1atXC2rVroaOjw80GL12IhOvXIRaflf8pBmKyorR0XCjOS3xyObzr/DBt2gy2AwfzecgEePZPGW3Tpk1g6yItNhRP1ndDdpb0BVSU0W+ySQTKi4D1B+3h8PlQfvs5c+bg999/Ly9TBd63efPmmD59Oj/+5sVOBD5eKrkPZJAIiASq1Z4FG8dW/OXu3buxatUqgkMEiAARIAIVgAAJnRVgkMhFIkAEiAAj0LJlS0ydOpXDyE5NReCEsUgPDSU4REBSAs4zZkPfszqioqJ4NGdYWJik9pkxlreW5a/lYsip1Yi4dugtH9Rt67EiAOo/bc1nkWkFtfzmh5aeIar13Qg9C0fcu3cPAwYMkHxtM4Pbt2+Ht7c3MtLjcetca6SnxfC8nfmX4abfE5fySULs7DkEztWEAnd//vknZs6cqZT1QEaJABEgAkSg5ARI6Cw5M7qCCBABIqA0An379sXAgcIH7/SwUASOGvZWxGJBkZz0+/wjXIlL8bmYfvQx7IYM4/OP5cdk+TmV0dasWYP69esjIykGj9d2QVZ6ioIbilXnFb2k43k36xKfvATUd37YNu6KKp8KAid7sHby5EnJl3ibNm3w888/c7tBz7bglR8V4SM5V1o519a5LarWnMLn4IMHD/jnrsxM2jUg+ZsBGSQCRIAIlJIACZ2lBEeXEQEiQASURWDChAn47rvvuPkUvyd4NV34MJ4b8SJ6RjnqSpKjjvgVPV+cpsyAgY8v4uPjeTTn69evJV8Gn332GebOncvtBv+3AWGX90nuAxkkApWVgLaROar32QAdU1vcuHEDQ4cKW9mlbnv37oW7uzvSUyNx81xrZKYnvv1ERszemV+OFvYEi44LnwuIz9s5bAqZHxa2H8OngbBFPSEhAZ07d0ZERITUS4DsEQEiQASIwDsQIKHzHeDRpUSACBABZRFYunQpPvzwQ+GD+LUrCF6+JP+dfaKDBe3souMCAeJT5Pwx/qAR7EeM5rj27NmDlStXKmX6L1++HI0aNUJWWjIere2MjKQ4ysGqUXY5WN81hytdL7yfVOQcyXaf9IbdR0Ixop9++glnz56VfK137NgRo0cL7zcv/dci6OkmyX0gg+pHwNDEE3U+2i/reI8ePeDv769+IKjHRIAIEIEKToCEzgo+gOQ+ESAC6kuAVf6sVq0aBxB97DdE7NutvjCo5+VOwHHCJBjWfg8pKSk8mjMgIKDcbSoa+Oijj7B48WL+65BzWxF6fqfkPpBBIlDZCeia2sKz7wZoG5rj0qVLGDVqlFK6fOjQITg6OiI1ORg3znwLZGdSpk7KVFrgc8l3zdSpo2OKD748k0MYGD58OK5evaqUuU9GiQARIAJE4N0IkND5bvzoaiJQaQhsqOGND8xNeX+eJiWj/71HiM3IqDT9q4wd0dDQwN9//w1TU2HcQtauQvyF/1HNBkpmVubJzIzqN4DDmPF8nh04cABLlixRypJauHAhPvnkEyA7Cw9XdUR6YhQPnWNrITufn2KoJx0nPjQ/3l4nha0PlqfTtnEXvs5HjhyJy5cvS77me/bsiSFDhnC7AY+W4U3AjhwfxJBZMWOL3Gt+Bh0XQoqJj6CMF29+1G16FAZGrnwGKSs/reSLrBIZHNwjHh/WT8GzlzpYt9MEoeFaRfbu2y+SMGlYDIwM2UQBrtzSQ//x1kVeRycQASKg+gRI6FT9MSIPKwkBVwN9bKvlCwsd7WL1SGqxkYTOYg2Lyp3k4uKC/ftzt1kF/jweqYEvoAENZMvFvtBr4vEu88Fx7AQY1avPizH06dMHfn5+kq+FDz74QLZdPvTCLgSf3ZJvZI/oWEF6Nx0XCBCf/J8H0PwQCOhaOsGr7wZo6hryretsC7sy2h9//AFra2skJwbi5lkhNzU1IlDWBHzfXwULm4/4bTds2IBt27aVtQmVu9/mhRFoWDe1QL+ysoDoWE1cva2HXUeMcfeRrsr1QXRoVP849GyXAG3tbK7xn72ij2FTrIr0l4TOIhHRCUSgwhIgobPCDh05XtEIkNBZ0Uas4vjLcnWynJ1ie9qjC7KpOmjFGUAV99Swdh04TpjIvTx69Cjmz5+vFI/nzJmDzz//nNt+tLYr0mKC5fxQrJJNr/NWVScexEOIWBJa8eaD45c/wvr9dvyKwYMH49atW5Kv/QEDBqBfv37c7vMH8xEc+Gs+/iu6pdg/Op6XAPGRfz/w8B0Pezchepntkpk2bZrk81wZBosSOuV9iorRxNodpvj1dyNluFqkzWkjY9CuZSIP3uWfEfx10HGIbZHXkdBZJCI6gQhUWAIkdFbYoSPHKxoBRaEzOTMLKexxaQHtRXIyRj3yR5xE28dVJaKziYUZFnt7Ql9Tk5OZ+ywAB0LCKtpwS+6vfOGGzNgYPBs8sJCYLdrbXeZ7u8sta9i7Zh179+sdRo4GK0TEGhMcHjx4IPn8rlu3LtatW8fthl3Zj+B/1/GIRLFRLakia0nlG8FZWn46RhYwr/EFEl7eRnKIP9XyKuDdtrR8C5IhFed5ed/fwNaDV2DX0NLGqVOnMGXKFMnXvq6uLlhUJ0vRkhjvj9v/6yj4IP4ZEz2i18KfNeJRovlh79YZHr5CtPLjx495/ml1afJCJ4uCTE3TgPiMXEsL0NNl6S5yacTGa2LOKnOcOG2gcog++iAFPw2KhatTBpifG/eYYOch4yL9JKGzSER0AhGosARI6KywQ0eOVzQCikLn/uAwzHsufTGPgriR0FnRZtTb/o4ZMwYdOnTgB5IfP0LQTPWISqj4I6e6PTDwrQGnycI8On78OGbNmqUUZ1mETYsWLYQvoxt6ITXyFQn5SizLUqVpP9g16Y7k0Kfw2zKAyqNU4gcdTi1Gwarut3zt9e3bFw8fPpT8PWDYsGHo1q0bt/v07gyEBv1GSicpvbKiQSVSNmWzNxsWNk3g+/5q4TNTcjKaNWsm+dxWpkF5oTM9QwNb9xlj9S9CznfWmjRIwU9DYuHunJuv/9wVfQydXPSWcGX2qyS2SegsCS06lwhULAIkdFas8SJvKzABEjqLN3gU0Vk8TgWdtWzZMjRu3Jgfjjn1N8K2bc49lSJeKOKlhBE/9j+OgEkTIW/ZoEGDcPv27XeboKW4ukaNGtiyZQu/MuLmbwg6sZwCct89UPedipY5fzMGVnVaIT0hEg9WtKfxUPJ4lKfOamjvjep9hGhqZT3sMDEx4VGdenp6SIh5gNsXupfinYQuIQK5BAyMnFH/02OyX3z99deIjY1VK0RFCZ0MRufWiRjVPxaGBsIeClbgZ/w8S9y8p7r5OksyiCR0loQWnUsEKhYBEjor1niRtxWYQEmFTva9aW0NLzQyN+O9jkpPR797jxCQnCKj0NHeFhM83Ph3nMzsbMx+FoCjoeH8uKWODgY6O+BLa0tY6Ojwc9h2+efJyVj64iVuxsXnoVlQRGdRwmOHKraYWNWN34ttxR/72B8XonM/LBbXj6JymF6NicMPDx7LfNbS0EAnezt0qmILB309aGtoIC0rG/5JSfn2rwJPnRK7fvDgQTg5OfHrIg/uR+Thg8XMyJZrqngZ3Oh8kUBl5KVf3QvO04UIzpMnT/IqtMpoEydOROvWrbnpJ5sHIDns6VvFthSVNsXiW3Q8rxJXWj761m7QNjKHbcOOMK3WGBnJcQg4PA1Z6alIevNIFtlZ2vuL40TX5y2epuz56/LtBFjW+pqvQRZZ+ezZM8nfCuR3LPjdnoiw1yegwatpyxVZl5vm2dlClXk6TnzYByBehF5ufjRpeVM2h3v27KmUAnuSLyIFg8UROtlW8LVzIuHiIER1JiZp8O3rYRFamPtTNGytM/nvWbVyvxc6aP1lEkyNs/A0QAdtB+bmyGSCacdWifw+enpCwaDEZA34PdfBxt0muHBdn9/nx15x6Ns5ATra+VdBb1gnNY/dN6FaGDfHEp98kJLnusMnDDFtqYWsx7V90jCoezzq10rloi3LHPYmVBsnz+mj07eJhVZdZ5GtA7vFo7pHOowMhO38KamC72t35Pqu7PEk+0SACOQlQEInzQgiIBGBkgqdzC1FIXP60xf4IyxC5vESb098ZiX8IQ9NS0P/e48QlJKKjyzMMc+rKoxZkp18GssM+mtwKBY9D5TluSsPobMkfrgUUZVeXui00tHBKt/q8DHOPyl6RnY2dr8JwYqAV3ny+Ek01Cph5vLlyzI/IvbvRdTRwwo5zcRP/nLu5on4pOPCNyP15VPlh8EwbSps5WNbR69duyb53Pb09MSOHTu4YBF19y+8/GPBO0UilmfkmxJ3kpdrRKWuaRXYfNAWZl4fQ9esSoFzIDMlHnHPryHyxjEkvLpD41SJUiEbu9ZGte4r+NgfOXIECxYskPy9wMbGBseOHePvBXFRt3D3Ul85Hyrjo6aSF4/KBUI8Cis+9tE3TOQU/rizvLMs/6w6tuIInYzL0c2hqOpauNCZ8P8CqI62kNeTtWeB2viuvx0XEGeOicbnTZJRwFcSpKZqYPdRYyzbbIr8hMwxsyxx/4kQQdq3UwKG9IjjYilr4lZ6RYFUXuhk+TunDI+Bg50gyso3Jngy4VLMRcoE2/7jrWWn/Ng7Dr3bJ8jsKV7PhN9fDppg3U4TdZxC1GcioNIESOhU6eEh5yoTgZIUI7oRF4dxj5/CzUAfW2r58OhM1o6HR2KynxBJYaOri621fOCkr8df/xcZjTGP/fnrTTV9UEVP+FCQmpWFBwmJyMjKRk0TIxjmfNJIzMzEyEf+uB4bx88ra6GzpH48SkjE19aW8DIywvdVbKCT86njr/BI3E9I5ALu2aho6GpqYqm3J1ikqdjEwk5GWlrQ1RQ+vKZlZWGK/3OcjIiqTNOo2H1hXwYvXbokOz9i325EHWN5zagRgaIJ6Ht4wGW2UF39zJkzmDBhQtEXlcMZY8eORfv27fmd/bYPQdKb3KjucjBHt5QjoGVgAvum/WFdT8jPWJIW/+IGXv+zBinhqpOHuiT+07lvE3D7bgrMfZshMzMTrPjd69evJcckH9396MYYRIWcFp4vyD2Xo9fEo7D58GHLq9DQ0OZzd/PmzfyfurbiCJ1ffpyMKSNiYGEmFE8Nj9LCpIUWyMpEnshKRYai0DlxWAw6tUpETn1R/vyYRUOyMZIvdpScooEVW02x+4gx5P1iv1+22Qx7fxMCGxZNikLzT5P5/5lAunanKbb+avxWJKi80LlhfgQa10uViZlM3GQ+aGniLQFTXuhkEagj+8XBxFjou1iwif3U18st1MQq0s9cbo5/L6hekSZ1ndvUbyLACJDQSfOACEhEoKit2fJuiNGLTLJb6uOJTy2FqM2nSck8ajM2I4MLfWJ1crZtXYz2bGtng8nV3PPdzv6VtSVmeXpwsZC1LUFvsDowiP+/rIXO0vpR1Fb5ZlYWmF+9qqwP/0RGYZLfcy5s2urqYn1NL7gbCB82bsTGY8jDx3xLuzo2bW1tnD9/Xtb18N07EX38mGwLlxiwmOeLodwWLzouFyinyKWgL9aVhF+V/gNh9vmXfO6MHj0aFy9elHwJubm58WhOVnU5+uFpBByZKfNBMV5J0Tk6njeeqaR8dE2sULXbUuhbucgujfW7gISXd/kW9fS4cKTGhkDH2BI6JjZg1bmNnGvB3OtjaOkLlW6z0pLxbP9EJAS+ndeVxufdxkcZ/Ew8GqBal0V8bH/99VewfNBSN5aShaVmYS0m4gruXxmU8/dMA8JWddGj3NfClmU6Tnyy0aTlZWhqCsEB27Ztw4YNG6Sewiplryihk233/nloLGpUT5OtLZabs9dom7ciL1nHomM1cfO+HpKSNXguz9OX9LkwKUZSxidoYs0OEy5msjZnfDRafZ4kE0Ef+Omi3zhrdGmTwLeZMyGUrd+jfxti6hILHh26a0U4qrml8+vZtnUx2rOgiM5PG6VgxphoWJoLYqW8D3Y2mZj0YwyaNk5BTowE34IvRnT+sjQc9Wql8esyMjTw2ylDTF9qzl+PGRiLbt8n8i32zMcTZwzw01xLlRpfcoYIqDsBEjrVfQZQ/yUjUBqhkzn3HRMuq7qB5aRMyMzE8Id+uBUXjx9dndDPyYH7H5Kahr73HiE4NZVHbNroChGgTAANS0vnIiBrhW2fL2uhs7R+FCV0zq5eFd/YCBUfY9IzMPjBYzxOTJKNY18nBwxzzclPmZaO3vce8mhQdW2seMPZs2dl3Q/f+QuiT/xBVZJpD3OBVcv1nJ3hOm8R2LePCxcugOXGU0YbPnw4unbtyk0/3TlS2A5dcC4BqsJcRlWYdc3tUa3bUuia2XH2LCqTpQxICmbRtIVXs9I2soTTV8Nh7tNUNmVeHJqK2CfsgQtVQyuKn6ofd28/G2bVm/AK1R06dEBERG4qHaneI6ZPn47mzZtzcw+u/ojocOkfwkjVV7JTdgQaN78ALS3hIfgvv/yCdeuEAlvq3OSFTjFaMTNndzeLh5CPWmScmEi4fIsp9v9h9JbQGRaphWlLzXH+qpBrkzUmVg7oGg9dnbzbzMXjLP/n6pmRcMup6h4bL0RGhoRr5RFIH/nroOMQW3z1STKmjoyBmYnwnYYJqcOnCt8HChI6FX+vWDW+oGJEigJpwCtt/DjVCoFBQjSwYu5S/xd5c5Kq87yivhMBVSFAQqeqjAT5UekJlCZHJ4PCtoBvruUDO11hK/qqwCDsehOMDTV8UMdUeCoqblsXIbKvop9YWqCnYxV4GRmCbenOr+0PDsO858LWwrIWOtk9S+NHYUInE0831fSGb05uzrC0NLA+sCJIYqtpbITmOUJofsWRKv1Ey6eDBgYGOH36tOxI2PatiDl5Im9kZ0ERi/R7teNk07MPLJq35PPlp59+yiOUS7V+HBwceDSnsbExYv0v4vn+SVKZVms7WnqG8Oq7AXqWwsOimEdnEPDbHGRnCvnZitus6raCc4tR0NDQRHZWBvx+GUZpB4oLT4XPM/P8EB4d53APd+7ciTVr1kjubdWqVbF7925uNyrsf3hwdUTO1vWcajPiD7H6DL1Wez6Nm5+DtrbweXnXrl1YvXq15PNWFQ3KC51F+aeYi1Ixl6a4VV3+PjNGR6NtCyEQIT1DA9v2G2PVNtM8plbOjESzxkKRVfmt6GtmR+KThsLv2dbwaUss0OC9VHT/PoHn+pQ/l51TkNBZlA8FCZ2KuUBfvNKW5QkVO9CwbipsrQRlmBVnmrjAAlduCxHD1IgAEVA+ARI6lT8G5IGaECit0Km4ff1yTCwWPn+JzbW8ee7O9OxsTPJ7hlM5uSjZtvRFXtXwsaV5ntib/DCXp9BZWj8KEzrNtLW56FvNsHh5cEjozB11Jhj9888/sl+EbduCmFN/FRmhpeoRRuRf4RF2JeWja+8I13kLoaGri6tXr4JFVSqjDR48GL169eKmn+4dh4QXNyprrR+V6pdnt6Uwdq3DuYde3ofg/zaW2j9j9/qyrc4ZSbF4svUHpMeFlfp+lai2T4WOJ/fovACmHu8jNjaW58+Nj4+X/C1i3rx5aNZMKJR27/IAxEbekNwHMlgxCDT66jS0dYSc7nv27MHKlSsrhuMSeFmU0MliCOISNHHtjh7Pkcl+iq00QufWfcZY/UteoVNRiBTP6d8lXrZ9nYmk7Pd1aqSBiYusvXyjjSGTciMsiyt0KvpQkNCpeL+ihoOEzqII0XEiID0BEjqlZ04W1ZRAaYVOhquVrTWmV3Pn29fZNvX9IaEY6uLEX7Nt2WzbeniakEemi70dxri78GPsi+HxsAgsD3iFyPR0Sbeul9aPwoROUyZ01vSGp5FhsWYRCZ15MZmamuLkyZOyX4Zu3oiYf9Wz2mixJpAanmTTrQcsW7XmPVdWNVpra2seLWZhYQFW1ObpnrFqOBLSd9nmg3Zw+vJHbjj6wb8IODr7nZ0w9/kU7m2n8fvEPbuCZ/uUU9TqnTtCN5ARkB/TLVu2YNOmTZLTqVGjBpht1iKC/8WjG+Mk94EMqj6BRl/9Ax1dIW+isvLKqjKlonKz/2SVAAAgAElEQVR0FuZ7aYTOkkR01vRKw5Ipufk9z1/Th4dLuizf519nDDBuTm5OzOIKnYo+FCR0Km67L2ocSegsihAdJwLSEyChU3rmZFFNCbyL0Gmvp8crrLNK6iyCMzY9A9Y5eTjlK7EztGt8vfBhTkVyRRFUyhydpfWjqBydS7w98ZmVUJyJFWUa+uAJryov35jIy/6JuUnVdMrl220mHp04cUJ2LHTTesSc/hcaYMJ4Nv1UYw7aNtZwm7cImoZGuHXrFlhUpTJav379MGDAAG6aFbOJ878sVxWqwNSiuSkgKfSvxLw0dfVRY+geaBuaIzX6NR6u61FmPJ2bj5JVbvffOQIJL++V2L8KHQJZCeejZ49lMHZ5D+Hh4WjXrh3Sch60Svl+sWTJEjRp0oSbvH2hJ+Kj7+eaV6zWRK/zVr9SAx4NvzgJXT1rPidYAavFixdLOT0rhK3yFjqLytGpWFxIzNF58pywa0t+WzvbOs8yeLHiP4qV2Nm5xc3RqSiQFiR0KuYDDXytjRHTrMC26Mu3qq4ZSEgSii9RIwJEQLUIkNCpWuNB3lRiAu8idDIs8gKfiIkJeRP8nuF0ZLSMnHyuzdC0NF6lnQme7HNtD0d7XqhHO6c0aXG2rjc0N8VSb09e5Ii1C9GxGP3Yn4uIbOv8Yu9qqGtqwo/JR1CW1g9FoVPeR2bjW1trTK3mLuuDf1ISfnzgB5avkzW2vX2suwvPTfrjw9zfV+KpVeKusYi5P/5gBYmEFrJ+DWLPninxfeiCykXAumNnWH3fjndq5syZ+PPPPyXvoJmZGc/NaWdnh8Sg+/D7ZTgJ8BI8gLCu8w1cvhEiZ18cnoGYR2fLjLu2kTlq/LgPmtq6/L7PD0+nByoV/IGKVa2v4dpaiM5du3YtX7NSt3r16nHbrIW9PoEntyiPr9RjoKr2PvjiBPT0hWJqhw8fxsKFC1XVVaX6Vd5CJ6vaXljV9UnDYtCuZRIXL1kTq64zUZM1xTyZIizFwkDs92VddZ2JsFsWRfCK86yxlL9X7+hh0kILmajZuXUiL7bE8nfK/16pg0rGiQARkBEgoZMmAxGQiICi0JmcmZWniI6iGy+SkzHqkT/iMoQiEF9aW2JO9arQyREp2e8Ck1PQ794jvi1dbPLV2Nnv4jMy8SghEY76enDQ18uTt7M4QqeVjg621PLh297FlpiZifSsbBhra8kER3ZMXugsrR+s+NL2Wr6wyolYZWWG4jMy8CxJ4MFsMOGVCaJiy8jORkKGkBBc3qfbcQm8Krt8sSKJhlvlzdja2uLYsWMyP0PWrkbs+bMkQFRwAaK0kbk65pY8N6eWmRnu37+P/v37K2UO9+jRA0OHDuW2Xxyajpgn58osspCSQ+ak5M0nwrBqp7kwrdYIaTHBeLCmW5lHXDq3GAnreq2RlZaMO4u+KfP7U8Sn9JHO1XuthpGjL16/fs2jOpXRVq1ahffff5+bvnmuExLjnkoPgt5YCn5jUcLCfP/z36Fv4MDnxG+//QaWz5Va/gTKW+hkVicOi0GnVolgVdxZY4JhSqoGL5Clp5vNf7LGojRXbDXF7iNC0SjWFCubi9efOGOAn+bmbltnvy9I6GTHVs2KRNOGKTJbLPco80FLE9DTE0RWsV25pYf+44VI4I6tEjGyXxxMjHMLnqala4B95WKxH6L/rE+n/meAMbPy+kTzjggQAeUSIKFTufzJuhoRUBQ6i+r606RkHo3JtmezZqOry7evMyFQbMfCIjDN/3meWzFhcl0Nr3zzWLJt71nZ2dDL+cRxNSYOPzx4zK8vqOo6O9bVoQpGuTnnETVFoyxqlEV2MgFWXugsrR/sM88ib098nrM9XbQjz4NFbc73qoqG5mYFFlyKSEvHVP/nuBQTWxRqtT1ub2+PI0eOyPofvGoF4i6eV1se6txxq7btYd2hE0fAvhiyL4hSNwMDAx4Z5uzsjKQQfzzeMlBqF9TSnpauIWqPPgoNLR2EXTuMoJOrypyDadWGqNZ5Pr/vswOTEet3ocxt0A2lJWBdtxVcWo7hRpctW8ZzIErdPvzwQyxdupSbDXn1G/xuzxBcUIOt2VxfFRv1lz8Qe/+zYzAwcuJU2K6V2bPfPc+w1HNaSntSCJ0sMnLmmGh83iSZi4P5NVZBffdRYyzbnLdQETuXRYQ2/zRZdllSsgaWbTbDvmNGeW5VmNDJ8olOGRkDV0fh+5R8y8gQ6hmIUaXyQic7j0WV9uscD1M5sVP+eiZyBgZpY8F6M5y/mhsQIuU4ki0iQATyJ0BCJ80MIiARgXcVOpmbs6tXxTc2Vtzj/Lati10x0tLCQGcHtLGz4Vu5WcSjX2ISFj4PxCAXRzQyF6IhWWEjVsgoODW1UKGTfYb+ytoSg1yc4GKgD/ZglgmwR0PDcSc+AXOrV4W+pmYeoZPdvzR+iNeN83DBF1aW/B7sWerduASMeOQni3BlPn1iaYEBzg7wMDCAgZYmPy8sNQ1/R0RiW1CwTCSWaIgrpBlHR0ccOnRI5vublcsQf+kiRVyJXxzV4KeWkQnc5i+EtpU1njx5gt69eyObfXqXuHXu3BkjR47kVgOOzkHUA5Y7lgI6yzvFo5FTTVTvJVQiDvxtHiLvnypz7jqGZqg1SnioEnx+J0LObqM4OJWKgyv5OoOGJrz7rYeBXTW8ePECXbp0kfgdQzC3ceNG1K5dm///+unvkZQYSDsT1HBnQoNmh2Fg5MrnAUu7wtKvUCucgBRCp+hBr/YJ+O7rJDjbZ/AoSvYRIzFZA37PdbBxtwkuXM9fJOzSJhGj+sfCQF/4TJLftnX2+8KETnacbaNnOUPr10qFoUE2WFTnqzfa2H7AGD3bJ8DdWRBBFYVO8Vrm/wd1UrngyWJFMjOB0AgtnLlkgK37jSlHJy02IqCCBEjoVMFBIZeIABEgAlIScHFxwf79+2Um3yxbjPirV2RCREG+iAIMHc+fQEXhY9m6DWy6dOedYAUbWOEGqZuWlhavtO7h4YGUyJd4uL43SZzlKAWyLcemHg2ga+4ATR09WPh8yoc86t4ppMa8KZfht/+4F79v4uuHSIsLR0pEAFIiX/EK7/RkpWJK+jbvt4PzVz/ycZ0/fz6OHj1aLnOnsJs2a9ZMtj35TcB+PL0nRA5TUx8CDT49CEMTD97hv//+G9OmTVOfzlNPiQARIAJEIF8CJHTSxCACRIAIEAG4u7tj7969MhKvly5EwrVrpD9UTP2h2OOmaaAPt7mLoFOlCp4/f86jOZVRQblt27YYP348n3+BfyxE5J2/aFWWI4Eag3dAz1LY4qns9mBdT6RGBSnbDbJfCgKaOvo8qlPfyoVHg/fqJYjZUrft27fD29sb2VnpuPpfG6SmhJY8RLW8Q6fp/sX+u1SSkPL6n/wKI9NqfMqdOnUKU6ZMkXr6kT0iQASIABFQQQIkdKrgoJBLRIAIEAFlEKhatSp2794tMx20aD4Sbt7grykFmPC9WWyVhYdli29g25NFTwIrVqzII3ZLOQdFoSItNgz3VnWChoYG3z5PP8uHg1urcbCq01LKIc7XFhM4H27sj+zMNBrvCjrfbRt1gtPnP/DxnTFjBk6cOCH5vGrRooUsii/o2U48f7isHOOhy0WvI39LEddd/5O9MDbz4vPtv//+w8SJEyWfe2SQCBABIkAEVJMACZ2qOS7kFREgAkRAKQSqV6/OC8KILWj+XCTeuUVKZ2VRNuWUWg0tbV5pXc/JGa9eveLRnImJiZLPu1atWmHy5Mnc7ssTyxBx83fJfVBXg169hcrZ2ZkZuL+6C9ITIssVhU//jTynY1ZGGu6v7IiM5LhytUc3L38C2gam8O67HrrmVXDv3j0MGDCg/I3mY4HtSGA7EzIzEnH139ZIT4tRih9kVBoCdT/eCRNzX27s7Nmz+Omnn6QxTFaIABEgAkSgQhAgobNCDBM5SQSIABGQjoCPjw+2bdsmM/hq7iwk3rsrnQNkSRIC5l9+hSp9BVFi7dq1eQRuSRzIMbJp0ybUqlULGUmxuLuiAxfdhBDibEBDo5AtqHT8XfmwPJ2eXRfxkYh5ch7PDk6V4122fG3qtYZLC6HYVOiV/Qg6tY7Gt5LMb/uPe8ChaR8+tiyqjkXXSd2+++47TJgwgZt96b8FLx6tEeZXPrGSGqxYj/j+QsffiqVUdT71PtoBE4uafKz/97//Ydy4cVJPN7JHBIgAESACKk6AhE4VHyByjwgQASKgDAI1atTAli1bZKZfzZmBpPv3396zJ55RUC5LOi4QUEE+rnMXQt/NHSEhITyaMyZG+gior7/+mm93ZS3o1FqEXc0thKRYzIleC9NIbGXFw7P7Upi41uG3jX54GmHXDiMx6MFbxchKa0/X3B5Wtb6E/SdCioSstGTcX9sN6Ykx5dKfsuZD9xMIFDb+OibWPKpTx9gSN27cwNChQ5XxZwuHDh2Co6Mjj+a8+k8rZGYmK8UPMlp+BOo02QpTy/e4gYsXL2L06NHlZ4zuTASIABEgAhWWAAmdFXboyHEiQASIQPkSqF27NjZu3CgzErRgLhJu36Jq2JUgm5rZp5/D/ofBfGxZRKW8qF2+syrv3desWYP69esjKz0Fd5a1RVZaCs0vieeXrqk1fAZsgbaBiSRD/+zAVB49StViKld1Gsdm/VClSTc+h8aMGYMLFy5IMp/kjXTq1AmjRo3iv3rxeA1e+m2leSbx+0l5rus6TTbDzKoeH9/Lly9j5EghQpwaESACRIAIEAFFAiR00pwgAkSACBCBAgnUqVMH69evlx0P2bQeMf/9S8QqOAHXmXNh4OmJyMhI9OnTB2FhYZL3qFmzZpg3bx63+/rMFoRcyC2EJbkzam5Qz8IRVdvPgIGtR7mRyEyJR+DxJYh+fK7cbNCNlUdAz8IBPn3XQUvfBJcuXZIJjlJ79Mcff8Da2hqpyWG48u83yM7KoupBBe0oqEC/r/fxLpiY+/DpdO3aNQwbNkzqqUX2iAARIAJEoAIRIKGzAg0WuUoEiAARUAYBb29vsKrYYos4uB8Rhw5QpEwFjZQx/ehjOAwdzoeTjau8kC3l/Fq+fDkaNWrEc3HeWfr9W4VpFLfKKvpGx/NuZS8LPoZVPMH+6Zja8NvJb5Uv7f0zUhKQHPYc8QEsGjy30fiVDd+C1qwy+Dp9MRh2jTpwl9j2dbaNXerWq1cvDB4sRKs/e7AMQc928f+XNvWC6D9dXz6pM4rDt0mL09DWMeWn3rx5E0OGDJF6WpE9IkAEiAARqGAESOisYANG7hIBIkAElEHA1NQUJ0+elJmO+e8fhGzaoAxXyOY7EnCZOgOGPr6Ii4vj0ZyvX79+xzuW/PImTZpgyZIl/MLg87vw5izbYkqNCBCBikzAwMYN3n3XQVNbT6mVsNnfKvY3KzkxCFf/bZNT9IpJlTmNF4Gi16rOQ9/QEQ2/OCZz859//sHkyZMr8hIh34kAESACREAiAiR0SgSazBABIkAEKgOBw4cPw8HBgXcl4dZNBC2cm1McW6hiK35/1NCg16rIw7RxYziOGMPHb/fu3Vi1apVSpuXChQvxySefcNt3VnREenyEUvwgo6pNwMStLkxcahfbyezMDCSF+CPh9SOwrfLUpCfg0nwEbBu04Yb79++P+6yIncRt4MCB6Nu3L7fqd3c+3gQcoJDOChaSamHdEO99uFY2c/bu3YsVK1ZIPJPIHBEgAkSACFRUAiR0VtSRI7/LlEBVQwOMcnNBPVMTGGhpIiM7Gztfh2Bl4CuZHXZstLsLPA0NoaupgbSsbMx69gJ/hCnvC/rPHm7oaG/LfYxOz0Cfew8RmMyKeZS8mWlrY3MtH1QzNOAXX42Jww8PHhfrRuzaLg52sNPVxfbXwTIfXA30sa2WLyx0tPl99geHYd7zAP5/XU1NtLOzQQ0TYxwIDsWd+IRi2aKTlE9g9erVaNCgAXckNTAAAZN/RnZGhvIdIw+KJOA8cQqMatVGcnIyj+YMCBDWo5Ttgw8+wMqVK7nJ0CsH8OrUOjmBXAi0yhXM6bU68vD4biIsa37xTtPy5d8rEX79KM0nideTQZXq8O27ji/iU6dOYcqUKe80jqW5WE9PD3///Tf09fWRGP8c1093RDayoQENhZ+i/qn4e/E1HRf0UWn5OLi2Q/X3JsqGnv292LNnT2mmAl1DBIgAESACakqAhE41HfjK2G03A31sqeUDSx0d3r3HiUnof+8REjMzC+1uU0tzzKleFUZaWnnOkxflujpUwSg3Z2izb99ybe6zABwIkb6Ih+iCKgidTPRd6+uN+mZCxd6Q1DQMuP8IQSmpKEzonOHpgda21vyahMxMjHjoh5txFIFTUdbmxIkT0bp1a+5uZnwcXkwYj/TICEGgEr8YiRGe9Fr4oqhkHsb1G8Bp7E98zPbv34+lS5cqZbrNnj0bX3whiFj3VndDakywUvwgo8Un4DtgE3SMzPFoy2CklXP0bbVOc2Du2bj4zhVy5uszW3lqBGrSEnBrNRbWdVpyoz169IC/v7+0DgAYPnw4unbtKnwevD0DIYHHqChRBSg+5OEzDC6evWXzhQnlTDCnVvYENi+MQMO6qQXemH19ionTxNXbeth1xBh3H+mWvRN0RyJABIhAOREgobOcwNJtpSfQ29Eew92cZcUTmMA58pE/rsfGFegMEzdZFKO3kaHsnOTMLKRkZeFIaBhWBQbBSV+Pn8OiFcXG7s0iOpcGvFT7iE5TFgla0xueOQyZaDn8oR9uxcUXKnSu8fXChxZmHGnm/4csTX+q3OhY6WdsxbcoX/SB9SZg4nikvHhR8TtWSXvgNG4CjOvVR0ZGBo/mVIb4UKdOHVnxo/AbxxD413KujOemOhAFYeEnf0On40rlo2/hhJpDdvBV8fzQDEQ9Oivzp6zHx6ZOS7i2GsttRT/+H96c24bksIAS9d/U4324thwJXbMqyMpIxc35LUp0vfBAgubfu6w/E+ea8OolRG0fP34cs2bNkvxdleXoZFGdbCzjYx/jxtnukvtABktGwLf+XNg6fiW7iBWVunUrbxGzkt2Rzi6MQFFCp/y1cQma2LLPBFt/NSaoRIAIEIEKQYCEzgoxTORkUQRYVOGGGj6oY5r3D/CxsAhM839e4OV1TU2w0rc6jHOiOS/HxGLEI3+kZWXJrmn1/1GH06u5QysnmvNgSBhYJKdcGvui3Cu346oQ0ck619bOBmPcXfh29COh4Vj8IpALwYVFdDY2N8NMTw9Y6urgUnQsfnryVBZ928TCDIu9PaGvqcnZKTtyttwGsBLc+KuvvsLMmTNlPXk1bw4S7tzKjZwRj4iRJPRaICAxD+M6deE8YRI3feTIESxYsEAps2/atGlo0aIFt31vfW+kRrysoLXrc1P+ianvKutPPSsX1Bq8nY/ZM1HolKtiXZb9rtZhJiy8PuJRoyx3a2kD0Mzc66N6t0Xc54dbBiEp2I/mmdzbTmm5luQ69+8mwion/UDHjh3x8uVLyd9zxo0bh3bt2nG7D65PRPjrv2keSDwPivv+ULvxaljaCpHcCQkJ6N27N4KCgiSfM+pkUF7oZM8VU9M0IG6CY5vjdHXyftOJitHEzOXm+PeCkOJKqvbtF0mYNCwGRoaCP1du6aH/eGFHGDWA+NAsIAL5EyChk2ZGpSCgKFiKnWL5Kvvde4TI9PR8+1kcQa1DFVtMrOrGr2eRnmMf++NCdKxKcFMVobMgGIUJnYUBLM64qMQAkBOcQOPGjbFs2TIZjTfrViPu3Fm5XGiirifmSKPXgmAgHQ+nUWNh8kFDPkasSMfDhw8ln72+vr7YulWorh5592+8OKYcsVXyjldwg/pWLqiZI3Q+PzwTUQ/PlFuPfPqtg5G9F2KfXoH/vp9LbUfbwBR1xhzl1weeWIbwG7+X+l50YekImLrVRfXuS/jFrIgdK0AmdbO1tcWxY0LV7riou7j5P6FAkdQPmshezpMRcQIoPOir33QHTMx9+dFXr16he/fuSE0teEu11POostqTFzrTMzSwdZ8xVv9iKutu2xZJGNorDrZWQgowJoaeOGOAn+ZaSoqEhLzCcRMfSacjGatABEjorECDRa4WTGCkmzN6OdoLH2YzMnhkIYsGLGpLdHEENRI6Sz/zSOgsPbuKdmWNGjWwZcsWmdthu3ci8vffcrtRUCiQ4hcfxfPoeN4v5qXgY1ijJlynTOf3UdY2Umb7559/Rps2QjXmh5sGIjH0qWx+SBzgSrpD4bpDHj4G1q6oOWgbH6tnh2ch6uHpcuNXY8BGGNpVQ4zfRfjvn1zq+aGtZ4S64wRx8+WptQi7cjDPLgyab0JEsuLba1m/rtZ+Oiy8P0FmZibatm2L0NBQyf+0TZ48Ga1ateJ2710dg4hgJtTTDJBmBhQ+owyMHPFe47UwMHLiJ969excDBw6UfI6oq8GihE7GZewPsej+fQLEMga3H+iix0gbSZGRkFc4buIj6XQkYxWIAAmdFWiwyNX8CShWCz8cGg4PAwPZNvYzUdEY/cg/z4d6RYFT8c6sgvmvIaEY5OxYIPanScm82FFsTrVpJq52sbdDJ3tb2Ojq8sJFbPv28+RkbA96g5MRUQX6wCJFJ/o9w/tmprxAj6GWFmY/fQHWF9ZYxXe2Nby6kSG/L7PJiiWxaubtqxRcdZ0VZhro7IAvrS1hoaPDP9qzHKTMp6UvXuYp/vNW1fXYOBwLDcePrs6w09PlvoelpmFPcAj2vAnlIrLYNtTwxgfmwlNgeS6FCZ35RaOy6+WrtCvCZ5XgHyUmykRt5sH85wGchdhYvtV1NbxhnlPp/UZsPIY8fMzHglr5EnB2dgaryG5nZ8cNRf5xDOG7d9JWQSVvFXQYNgKmH37Ex+SHH37AnTt3ynci5HN3T09P7Nixg+fLYxGBzw+znH3F3dRI5ymzioq+tYtM6GTjxoTO8vLHV07ofMqFzpJsls6dJ1p6xqg7Tojke3VqLUKvHKL5poT1ZlatETw7z+XjsHfvXqxYsULy9x72d+nAgQPcbkzEddy6MKiUs6q0s5Guy28Vm9t8gJrvz4e2jvDZ8ezZs/jpJ6FYHjVpCBRH6FQU0Z4FauO7/sJnPLGxyM/OrRPg7pwBfb1sHvmZmKyBW/f1sH6XyVtFjNgW9P6d49GiWRKq2GRyEZVfk6SJ+090sP2AMS5c10fDOqmY+1M0bK3zLyobFqGFiQsscOW2HnelSYMU9O6QgJreaTAyYLmWgbR0DYRHamL/H0bY+qtQNFVsRzeHoqprBn+peC9F2/L9lr+O/f7wX0bo1T4BNpaZ/D7j51ni5j1d2NlkYnCPeHzSMAVW5plg2bhYZjSW7/T8NX0s32KK0PDcQriK91203gxDesbDq2o69HSzeVqB5y91eJ7UP/41LDEfaWYVWSECqkOAhE7VGQvypJQEmllZYH71qjyKk+XWnOD3DO4GBhjmKjwhjkpP59vXA5JTZBbKWuh01tfHEu9qsoI8il1hX7/OR8fg5yfPCsxDyaqUO+rryYopiXkpmXg60o3lv8xb8Z3dMyM7Gzo5uUOZONvn3kOw7fqsfWRhjnleVWX5RxV9YllIfw0OxaLngfzrj6LQycRXJqoqVppn5x4NDecCoygeSil0Lg98hXU1vLi/rP0XGY0xj3Mruna0t8UEDzfZF5mVAa+w/TVVdS7l8irxZebm5pg3bx7q1q3Lr409dwbBG9cjO+eBQIlvSBe8EwEDL2+4zZjN73Hy5ElMnTr1ne5X2ovHjh2L9u3b88sfbhuKxNePcnVO8aaiTkWvBQIqwiO/iM7y8q/GQLmIzl8nCwpRKeaDlp4R6slFdIZeOagyPEvTn/LiXVq+JfHHs9NcmHs2QnJyMr7//nvExMSU9m2k1NfNnj0bX3zxBb/+zsUfERV+WVBW2Ocn+ik5B3vX1vCuO002nkePHsX8+fNLPb50YekIFEfoVIzovHhDDz9MyM2POXtcNFp9niSL+FT0hOX1XL7FDEf+Eoq+ujplYPqoGNSvlcqXX34tIVETm/aa4METnWILnT/2jkPv9gnQ08s/qIEt80s39TB6phUSkwTDZSF0Jqdo8H4wgZc1UTDV+X9hcsrwGDjY5S/SsnPfhGph1kpznL+q/5Y/kdGa0NUBTIxza0aIrJg4On25OdLTNIrNp3QzhK4iAhWbAAmdFXv8yHsAs6tXxTc2VpyFmJPTVk9XJoaxPz2KYpetri6YQMoiP7+vYiMTC/8Kj8T9hEQkZ2bicWISWO7PmsZGaJ5z//TsbBwJCcfLlBSe9/O/yCjoaGhifU1vfp7YxMrtrKq7vED5R1gEpvo/599fixJbmdB5PTYe62p6vVXxPT0rG8baWnlESHmhk1WK31TTB1X0hErxqVlZeJCQiIysbNQ0MeIRo6zJV6ZXFDrZcfbnNT5HoDLR1oZQGkgQWGc+fYHfwyL467ISOiPS0vG1tSW8jIzyHRcmBl+KicFaX2/UNxOezIakpqHvvUcITk3l39nW1vBCI3Ohmnt+IjctmvInoKmpCbZdsGXLltwYK04UvHEDMqLYfCldhBZdVzpuDoN+hFnTT/k4DBs2DNeuXSv/CaBgwdXVFTt37oSuri5i/C/B/1dWFKl0/aHrpOdmIBfRKW5dL69xeHvreun6yyI66+VEdLKt6xTRWTqOZTHOFt4foVr7GfxdYfv27Vi/fr3k70Esopy9B7EWGXoRdy8Pl9wHMigQcK7aDdVqjpLh2LZtGzZs2EB4lECgKKFTMUdnRoYGdhwyxrLNQhTu8L5x6NkugUcbssbExJRUQfhjvxOFzMDX2hgxzQos+nHisBh0apXIoxvZ+aERWmDb4V0dM1DdI10mmDLBcMVWU/h4psPBNgNN3k+V2XnxShv3n+giNl4T+44ZwdcznRcrMjMRREGWb/RNiBYyMgEn+0zZdazYEosw3bxX+P5QFkKn4rAxv1nBpsE941GjepqMS3PRzDAAACAASURBVHikFmLiNHmUp+gnO3juij6GTha+w8r7I/JkPjNOTEgVeYq5UtfuMEXn1olF8gkMEgJDqBEBdSNAQqe6jXgl66+9nh621soV9I6HR2Ky3zMuLspXYS9o+3JZ5Oj8zs4Gk6u68ars7E/9oZAwzH8eyLd2W+nocMHV00h4kpmQmYkRD/34lnFF2+zP8/XYOFyMjuVC4oXoGHxmZSmLTFW8d1VDAyzx9uSVzVmTFzpZFfTJ1dy5lMD8mP0sgEdhsvaVtSVmeXrwCFjWtgS9werAoLciOpkIykRZFjHJ2hdWlphV3UNWCZ1VqB/y4Anvc1kJnWI0alHj0tvRHsPdnHn/mPg8ye8ZTkVEQXE+5Je2oJItAZXuzqhRo9CpUyfuY0pgAN6sX4vUF89lPqtIwFql9Uffoyrc5woFf06fPs1zZCqjDR8+HF27duWmH+8YifiXdwU3aAKUOmJRSn6a2no8OlJDSxsPNg1AUuizchs/iuiUW6GVaH14dVsMU/d6iI2NxXfffcejO6VuixYtwscff8zN3jo/ENERN/N93CL6VVDCDDqed/krciqMT1WfIXD1yikIBWDJkiWytAJSzweyBxRWdV1bC29FRz55roMxsyzBhDMWmbl6ZiTcnIWt30zg3LzPBBt2mfDq6NNGRuPrT5PBNqPJC6TyNsOjtDBpoQUu3RC2nq+ZHcm3ebPGtpxv2mPChcmiclBOGxmDdi0TuRDIslQdPG6EWSvM+X3G/RCLrt8lQltbEGNPX9LH8KlvC4ul3brO7skiRNk2/eg4TS6+hoRpYVD3eBgbCcLro6c66DPGhp/3eZNkTB0ZA0tz4RiL6mRMmXArL3QysfbQn4aYs0rox4i+cejVIQE6Of145K+DjkOE1GVF8aG5TgTUlQAJneo68pWk3/Iio7zgxbr3o6sT+jk58J4ygXH4Qz/ciovP0/OiBDV2clHFiNb4euFDCyGCMDQtjeftZJGHYpPfWs9+JwqLirYPhoSBRXHKb7qQFxDzu3dBVddZxKYN2/OQI3SGpaXzbf2sFZQ3860cnTFx+OHBY1k/FKMl5SMppRY63Qz0saWWD1gOUtZEgbuVrTWmV3PnorOiwFtJpnyF60a/fv0wYMAAYS7Gx+HNmlU8wrMsIoUox2PhuSvt+w+E+edfcvajR4/GxYsXJZ8/9vb2PJLK2NgYcS9u4snucXI+VCIlh/eq8vZHx8gcbDt4StTrch2/Gv03wLCKJ2L8LsB//5Sc9wnRZPH5aukaot74nGJEJ9ci9Kp8js6S30+4ovj26fy8vKxqfg6P7yZyLCx6j0XxSd1q1qyJzZs3c7Phwadx/8q4CvGgQcapgk+/6rUnwNFdSF+SlJSEuXPn4p9//pF6GpA9OQLyomNhYFhuyGt39DB/rTmPymStS5tEjOofCwN94VsLy0nZa3RukaJPG6VgxphomaAnbnnfMD8CH9YXviOxaMWjfxti2WYzLgLW9ErjeT5Zy8wCnjzT5faKEvIKuo7dp7BryyKik22zZ7k2f/09d1cfi9qsVzMN2lq529nFPKLMp4LsltafovjQpCcC6kqAhE51HflK0G9F4Y2Ji2wLc3iasFWAbTtf6VtdlqPyl9fBWB7wKk/P31XoVBQHr8XG4Yf7j/OIlYpRhmJOyaJsF+feBQmdrJOMzyeWFujpWAVeRoZg2+jza6yQz7znAW9FdLLCP/JCJ7u2IHtSC52sb0t9PPGppQXvklgAaZyHqyyNgeJ8qARTvsJ2oWPHjlxoE9ubtasRc45VvqVWXgT0XVzhsWAxz712/vx5sByZymiDBg1C7969ueknu8cj9vl1/n8xNV5BPtFxYVufuvGpyYoRVRGqrvuxHJ0FtKLmh7a+XI7Ok2sRwnJ0yrWirqfjZT//fHqvhIlzTYSHh6NNmzbIynn4KuX70qpVq/D+++9zk9fP9kJc9AMpzautrRoN5sLO6Sve/9evX3OR88aNG2rLQ1U6XlyhUz4iUfSdb0H/NpFHbLJ295Eu2BZ1senqZKNx/VSY5uSYFIv59Oscj8Hd4/NEi7LozegYTdz308XJc/r48z9hF5zYiiPkiQWOvvgoGfa2mQXm6rxySw/9xws5RksrLBZ2naLfHVsloppbBowMs/LNSSofSVpaf4rDR1XmHPlBBKQkQEKnlLTJVpkSUKyuzQrjsO3WYmN/e+XzWCpWSWfnFSU2snMKi+gsKgqSXV/QOUXZLs69CxIe2bb0RV7V8LGleZ5aA/kNQGmFTlb5nYm6TxKTJN+6zvohH83LCiexaNiBzo5g+UlZOxYWgWn+uduky3Ty0c1KTKB58+aYPn267Lqw3TsR+ftvFNhZTqnz7Pr0heXXQo5UVsmWVbSVullbW/NK65aWlkgIeoBH24dRJC/lJi20+jnl6CynNwQVmHfWdZrDvZUQ0b1y5Urs2bNH6rck1K9fH2vWrOF2Q4P+wsPrk5VQi159/uzp69vAu940WNo24szv37+PWbNmITAwUPKxJ4NvEygoR2dtnzQsmhQlK6STmqqBdbtMsGVfbtXyGaOjwXJ4FrfJVy3v2T4B/TrFy6I95e/BHvAFBWtj7Q4TXlmctaKEPFY5fcHEKFR3Ty+wwJFoQyqhs6giTaI/JHQWdwbReUSg5ARI6Cw5M7pCRQj0dXKQ5a8sjktiRfbTOTkn2TVFiY3snJIInaoS0ckqtY9xd5HlDT0eFsGjWVkBpdJuXWcsVCWik/lio6vL87OKwubtuAT4Ghvy3KP5jXVx5gidU74EPvzwQ0yZMgUWFkIkbtTJvxC6YztVZC9j7LoODqi6YDE0dHRx5coVjBgxoowtFO92ffv2xcCBA/nJfvsm8UJEsibqOQXdio4LO6XVjI8Y0RntdxH+hUR0ynS7Avho6Ruhvlh1PZ+IzqKup+M5enQZz78a/dfByN6LR/W1a9fu/9g7D/Cm6u+Nn+7SRSmjQIGyd5lu3KAiIgoqKCgqoggKIgr8VMSJCIriAFyg4AQUWQqiiIIiKCB7yd5QOuhetP//e8JN07Rp05E0ad/v8/Rp09z7HZ97c5O89z3n2HchKeOtPvroI2nXrp32+vevd0tSwr6CR7AOFbfeis/nDf234hMU0kxadnxeQqq11mfWrFkjL7zwgoats7kGgcKKET3/RLzceUuuY3PHXl95aHQNc8Vyy7yY9qzGUujE9nBgolr79V1SpUXjTKlWNVsLFBntVLSXjJtcTRDyXZTQCVHx1htS1F0KoXTzTl/56KtgrWbu6NB169yemP+dPZJl1MMJ5orpZ2K8ZNbcIFn4U6DyY+i6PWcMtyGB0hOg0Fl6huyhHAggB+XHbVtKa4tK5/ZMw8jlaGxbWqET/RSVo9N6DFs5OuFInH/qTJ5lWIaEFxSKbUt4tJyT9X4lFTpdKUenAemlZo2l1//n5bRuBbl37Tk/uI3jCURFRWlFdlTiRkvesV1Oz/lU0o8c1g+oWlVSv0Ci0qSpyqTxfz5vH59aAwZK9Z69lC9Yl0cetJCQEM3NGR4eLimn98mOj4fQOUU/a5G+wrYPfygB4RdC1+c9X+T2tvyP3n4IXV+sr4EjP8+Q0+u/5fnnAudfeOdeEnmz6cYLigN99x1ypzq3denSRYvgoJ04vEh2//uKC5CpWE7e8HrdpVnbkeLrb/p8tmjRIpk4caJzDzRHK5JAYULnpR3S5bWxcVKrhilSztrVOahfkgy7L8EcIv7vDl8Z+myuEGoMjkrqx095q8AHp2jvm1LM+8BduWiFybWJ55565Jx0bJOhn/tQjGfWN0Hy/uyQIoXOBR+dkWaNMrWf2HhPeWFKNfltnalQa3kInZYiMAINv/g+SN780FTLAY1CZ5GnJjcggTIhQKGzTDCyE2cTuKhqiExt1cycd9LIe2k9D+Sl/CSqlSDMHc26oE9ZCJ2FVV1H+DlySXYKMYV7FFZ1vSCh09K1Wpyq67aKGOGj9H0RddQJ662Kkoit0HXrquvXhIXKhOZNzMydWXXdmKP18bUu9GQ8X1A+VmefoxzPNoF69erJyJEj5corr9SNsuLj5NSczyRh7Z/EVkoCPjVrqZvTMyBANm3aJMOGDStljyXb/b777pPHHntMd9733UsSu9P5ofMlmzn3KohAg5seE5+AanLoh7fkfIbjHFkoRhRYp5nE7TGKEZXseKAYUeexS3XnIyumyan1zhfUSjbzir2Xp7evtHlohlSp1UgOHjwo99xzT7ks+LPPPpOWLVvq2H+t6C2pyUcphJeR3Nu49TBpaFFZHaw/+OCDcjnOHLRwAoUJndjT0imJx5auTgiTk5+NlYjaJiEUKXeXrQqQV94NVVETjs2BdyTJvX2SZM16f/1/2+YZecRTa3F0+IMJ8mBfU2VxS4HQWqzcd8hH7n3CVMUczVI4TEjylAnvVdU8n5jD8yPi5ebrUsxuUcvQdUuBFIWR5nwXJO/OCtH9nnr4nNzePcVc5dzSkVpUjk7LsH7rKvADeifJYwMTc92eZ73k2Ukm52pZ5ei05sPXAQlUVgIUOivrkXfzdVs6GYuqrj2yYX25P6KOrth627IQOiGmftC2pbS1cJemns8W5I3Ec75Gpm4RWXrmrIz/74B+oLZnbIRlf9y2ldT28zUfMQiQmdk5efKP4sm4zCx5cNtOOZyalqfiPJ5LzDovu5KSJcLfT+r6++XJ22lL6NQPLrqvqQJisLe3GFElWTk58vK+g7LkzFl9rqyLEWHdn0W1luoXKscb89ifkipP7vpPEi7MyTqPKeYCPiN3/ScbziW4+Vle8af/+OOPy7333mteaPR38yV6/lzTY4Yulyh0uVa//lKjdx9F+NJLL8myZcucfiL5+/urm7N+/fqSFnNUtk5/oPIkpatYxiw9br4htaTDiK/1PNo79zmJ37vOYcdTHZ21m0ocqq7PHV/icbz8A/KGrqPquhFqzN8l5lpii63F66L2pXdKgxuG6vn06quvytKlJkHame3666/Xgjhoxw7Mk71b38gNHTBOlLwhBHy+CB5VAiKkWdSTUqPONco1ISFB3nnnHfnhhx+ceWg5VjEIFCV0XnlJmrz6dJxUr4ZP4fldnSMGJaiY6eebm2cFzs+s8yLeXmJ2bkK0/PL7IHnjw6ry3isxcs2laeZonegYL9m2x1eCA7OlTfMMFRnRziVCsAyVZauqSKeoDJn8TKygmjkaTkUIk4nJnvLGB1VVyLzu8jTzytPSPeT4KS/NARoakrcIkKXQibyeN1+bas7rCbEW+3p55s7d6LQ4Qqe12xX9njhtKtRUNzwrT4h+WeToLIoPGLKRQGUkQKGzMh51N19zdR8fmRnVSnNNolm7NK2XZy0objyXKMN27hYUL7JHbCwsR6cxVn1/f5nSsqk0u+ActZ4D3rb/iIuXZ/bsNxdMsmds9HNbrZryvyaR4m+ZvOZCdC8EP4h9aJZCJxjNaNOiwPlk5uRIdk6O+F3oz6iubi0aor9gby+z89NYE9Yy7+RpmXTgsDmFXFkLnfhO9EbLZtK1uimXo9EKCkm3FLKx3c6kZHl4+25JsShM5eanfIWe/i233KLuzuBgk+s5Yd1adXdmxcZW6HU7YnHe1apppXXvkKqybds2efjhhx0xTJF99uvXT5588knd7sCi1yV664qy0EeoU5WR46q4Op9/jUhpN/RTPZ77FrwiMTtWOex4Rl2ouo4cnai6XlLdGKHrnccs0TkfXjGdoeuFloByru7p6R8obR/6QPzDImTPnj1y//33F3lNccQGKIbUuHFjycnJlj9/6inpqXlTBzlizIraZ80616jIWSWwni5x8+bNKnLu2rWroi65QqyrKKETi7QWA61zdT7z2Dm54+Zkm1XOIUpu2+0r46dUE4iFKBz0ytNx0raFKUS9oIaw9cU/B8iLb4Wan7YUSI1/wtEJMTQuwVNeHBlvFkIt+8RXgZwcD/H2NgmoloIlhFxb+0FIzcwSCbogvBZH6IRYO/WFGLm0Y3q+NYJHRoaHmZexhiW/BJTY0Yl1FcYHfbORQGUkQKGzMh51N1/zDTXCNITa58I75G+xcTJq13826zZYC3jxmVkydMdu2Z2cUmZCJ5DCvdm/brj0Dq+phXIQGg4x9UBqqnx27ISsOBubZ472Cp3oG6HvKC7UPDBA+0XFc4RnH0xJk9dbNFHR0lLoNObzSP26clt4TRVD4cLcm5wikw8clkcbRMhloaZ8MafSM2TQtl0qDCLMv2mA6c7frGMn5EBKqjweWV/C/Xx17mfSM+TzE6fk6xOn8qylrIVOY/6jGzeQbtXDlC3uJ29NSJIndu01OzqxnWUaA8zx3UNH5bPjJ938LK9c02/Tpo2KncjfiZZ+9Iic+vwzSd66NReEtcOTj/M6Pj1Eava5S2re1U+Zwa20eLEpR6Ezm5eXl7o5ISBkJJyRze/eQyddcZVFF9veL7SOtH/8C9OXxIWvScy2lQ5TxujodCFF0oHnYd0r+0u96x7Sc6q88gj36NFDxo8fr3M4su8L+W/bOwXmhLbOEc3HplzRBofI5g9Kk9a5KVIWLFgg7777rqSl5TrsnPkexLHsJ2CP0FmUqxOjdbkoTR64K0natsiUwACTgzIj00NOnPLSyunIUWmEmevn+4AcGXx3ojoxa9c8L15epvMpOdVD9h30kXlLA8VanIOb89nH4uWyTukSUCVHt4875ymvTze5PhFK/+i9idI5yvQ8XJQoaPTVwiC5/aYUadrQlMMTTtGXp4bKitWm7zqY+7CBidKiSaY6U439vlwYJH26J6swq+99h73l9sHh+ndRoevGGocNTJAe16VK9WomJyocqL/95a9z73VDinJCaPvcJYHy2nuhpRI6i+Jj/1nBLUmg4hCg0FlxjiVXQgKVkkDP/y9G9GLTRlph3lLErpQw3HjRgYGBKnbeeuutuoqc7Gw5NedTiVu+THIkRzzEg78L4eAdHCKNX39TfKpXl927d8uDDz6oxZyc3Xr37i1jx47VYQ/++Lac2Why1bG5N4GLn1kuyK94Yu3XcnTlxw5bDITOwNqmHJ175z1f4nG8/ALkojGmkOjDzNFZYo6O2tEnsJq0HfyB+IbULFf3OYohRUREyPnzafLnslskM/Nc7pKtq6rzcZ4q675+NaRZu5FSu153ZZaVlaUuzvnz5zvqtGG/JEACJEACJGA3AQqddqPihiRAAq5GAE7VaW1aSJsL+VEtCyS52lw5H/sIDBgwQIYPH27eOO7nnzSUPSfTdDeerWACNW7rLbXuGaBPllc1Y4xtFPnISjknG6f0KXHocUlDlrmfYwy0LQdMlqqNO0tWaoIc/OFtSTz0r2SmJpb58YX4ZRQj2jtvfIn799ZiRJah698x9UE5pT6wZQyNuOYBibj6Pr1mjR49WtasWeP0y3ueGzO7Z8qBXSyaY89BCKt1iVZVD6raTDffu3evipwbN260Z3duQwIkQAIkQAIOJ0Ch0+GIOQAJkEBZE7i4aoi81KyRVPfxNRd7si6QVNZjsj/nEbjiiivU3dmgQQMdNHnnDjk95zNJPXTA/FXdcHgaMbSV+bHn/xf/QaV13/Dasn//fnVzZmRkOO+AXRipZ8+eGoaKdvjnGXJqHZw9lB4dIz06lyvC16OGfCJevvmLGkRvWS4HFr+RL+a6ed+XpVqLLjbPw8ykGNn+yTDJSIw2nydtLaqumxydJVunl2+gXGQWOlF1fUHliAkvIa+Sci7Nfn5Va6mr0zugqgpkjz32mNOvWRhwyZIlUrNmTcnMSJA/l98iWVkoTuKhjnj+zs+hfpO7NR+nh4epPOVPP/2kImcs82qXy/nLQUmABEiABAomQKGTZwYJkIDbEbDOb4oF/Bl3Tkbt/k8ykGCHze0J1K1bV8XOq6++WteSde6cnJ7zqZz78w+3X1tZL6B6j54SPvAB7Xbq1KnyzTfflPUQdvX38ccfa57V7Mw02fDGbZJz3pTbiq1iEEDxmEa3jJKQhh3yLCg97qRsfv/efIu8aPQi8fIPKnTxO2ePlMQj28zbtB08QwLrNJe0mKNa9KikzcPLW+p26a+7oxjRqfXflbQr7udAAg26PiJ1rjDlFR4xYoT8/fffDhyt4K7vvvtufa9B279zuhzaYyq8xZaXgLd3oDSLGil1G95ufmLGjBkye/ZsoiIBEiABEiABlyNAodPlDgknRAIkUBQBODqntGymVeGTz5+XJWfOyvuHj5kr2he1P593HwLDhg2TgQMHmiccveBbOTP3a4tqCIZRy6I6Qp5qERX7eQ8fb2kyaYr4RdSTI0eOqJszOTnZ6Qf4xhtvlJdfflnHPbpqppz446sLjijDz2g4g/jYFMrrvjz8azSQqg07qRMPRzN+/wZJPr4r3/EOjmwvIZHt1fRX0HrTE85K9L9LL4SUm3hEPYzQ9eZlev6acnQu4PmoDkXXev1VqVFfIG57+QbI2rVrZdSoUWV67O3tbMWKFRISEiLpaWdlzY89Lrxp2Aq6N3qtPM9XDWsnzduNFPxGO3bsmLo4yyPdgL3HlNuRAAmQAAlUbgIUOiv38efqSYAESMDlCaA6Lhw3+CKKlrB+nYayZ8ScdaNATccEMIfd2F3qDBqsXKZNm6YVz8ujYezOnTtr6dQNk3vJ+YyU8pgGx3RzAkaOzrJcBh2dZUmz7PuKvOkxqX1JH+14yJAhsmXLlrIfpIgeH3jgAXn00Ud1q71b35aj+3GjJjdzglFl3HjDqUyPIyJv16JDcHSiQdyEyAmxk40ESIAESIAEXJUAhU5XPTKcFwmQAAmQgJlA69at5YknnpD27dvr/9KPHdOq7Elbt6i4ZrIqVb7fcHP6N2woJ0+eVDdnfHy808+aa6+9Vl5//XUd9/gfX6qjU218xvGwVQaGz5vOW/IxK0pRD38kgbWbStzetbLnm3El5uPlFyQXj1ms5ySEzpMaum7lwOP5V2K+Zfn6DghvLFEPzRCkG1i1apU888wzTr+GIRcnxvb395fUlBPy5/LbnD4HVxsQOTgRqt6g6T3mqSFMHeHqbCRAAiRAAiTg6gQodLr6EeL8SIAESIAElECVKlXU2XnbbRe+hObkaEX2mGU/mJ2dBipDPqrIj0Ov7yp1HxmqS/zoo49k1qxZ5XKmvP3223L55Zfr2Ki0jorraIasZEyKj02lW8jDRKCg86Hdwx9KgCF0zn2+xLy8/ALlIrPQOUNOrf+W5+MFOdkVz79GtzwptTr11KnBXbl7926nX8vgJsXNIrTdmyfJsQPflrgYVmmKNDnG+1+8ol5BVZtL86gnBNXV0VBoCC5OFB5iIwESIAESIAF3IECh0x2OEudIAiRAAiRgJnDPPfeou9Nocb+skFOzP5PzGem5wohhKLQlLFWA5xu/+rpUadpMzp49q1/Qo6NRvdq5rUuXLjJlyhQd9OS6b+XwCrh9LJy1lTHWk+vPdVgX8/i36PeKVmpPPLZDdswaXuLYYRRO6vC4KY3D/sWTJXrLTyaHcTHnw+0vCGQOjtUOqtda2g56X4/X8uXL5cUXX3TuhUxE3ZxwdcLdmZx4SNauuMumXmmNwzqHijs/X7veTdK83ZPi519dj8HGjRtV5Ny7d6/TjwkHJAESIAESIIGSEqDQWVJy3I8ESIAESKDcCMBBCHdnZGSkziFl1051d6YePFBuc3LmwKFXXSMRj0EIEvn000/lww8/dObw5rEmT54sV199tT7eNLWfZCSeLZd5cNCKQaDOpXdK5I0ml/KmqX0lIzGmRAurc9mdEnmDqZ8t0x+Q1JijJeqHOzmPQJPbxkrNdjfqgLiZdfDgQecNfmEk3EDD2Gg7Nr4kJw//YDO1RI7kaJEtWw5Md3y+SZth0qiFydWKNn/+fBU5s7KynH4sOCAJkAAJkAAJlIYAhc7S0OO+JEACJEAC5UagTp066uxEjki0rIQEOf3FHIn7Ha6cCykirYuuV5DHjV96RQJatpZz586pm/PEiRNOPw4XX3yxvPfeezru6Y1L5MAPb1/44m+k6DSEAD42pSwlD5MwZPt8CKrTQqIeNuUAzEpLkoQDmyQl+tAFZ51FsLvqS/kfe3r7CtyBWu1dRM5sWioHlr59IaUk+RfFvzyfD27QTtrc/7Yet0WLFsnEiROdfk2rWrWqOTw7MX6vrFs5wOlzKI8BAwLraVX1mnWv0eHT0tLk3XfflQULFpTHdDgmCZAACZAACZSaAIXOUiNkByRAAiRAAuVJANVykdfNaPG//Spn5s+TzJiK6S6sevkVUu+JUbrcL774Qt5/3xTy6ez26quvSrdu3XTYze/fK2lxJ509BY5XAQnU6nSLujG9fKuUanXnDm6S3V+OlZyc7FL1w52dR6BZn+elehvTjas+ffqUyw2cMWPG6Nho2/5+Tk4d+9nk2zQychgJECrI4zqRPaVxq4elSkAdXfOuXbvUxbl582bnHXiOVKkJNInMkgf7JkpkRJb88kcVmf1tUKl4XNohXV4bGye1apzXfvYf9pbbB4eXqk/uTAIk4H4EKHS63zHjjEmABEiABKwIdO/eXVBMAi5PtIzTp+TMvLkS/8fqCseq4bgXJCiqnaSkpMigQYPk0KFDTl9j+/btzeHy0VtWyL5Fk1h+iOVuyqzcjV/VWlL3in4S2vRS8a9mek3b07Iz0+XcwX8lfv/fmpfzfEaaxW4sh+Xq5bBCm1wsrQbgWiIyb948eeutt+w57GW6TXh4uDpK0c7FbpO/Vw0q0/5dpTMIm41bPyJ1I01FoNB++OEHFTkTEhJcZZqchwMJvDQqTvrcnGIeYcGyAHnhrWoOHLHgrme/FS2dojL0yfR0D5nxRbDM/Ca4xPOg0FlidNyRBCoUAQqdFepwcjEkQAIkUHkJQOQcPHiw3HLLLWYIcSt/ljPz50pWfHy+XGoaSowYd7NAZVGsRDxMocYu9nzwRZdKg6fH6PrKSwjA2OPH96QxfQAAIABJREFUj5cePXroPDZPHyRpMYdtO54sahNpSgFrRxSfz021QD48Pyr566N535clrEUXzQt52223SUxMyfK0luadMM/1be3TEn2yYt0wg7jZuHWuizMxMVE++eQTmTt3bmmwcV83I+AqQueCj85Is0aZSi87R2TukkB57b3QEtOk0FlidNyRBCoUAQqdFepwcjEkQAIkQAIQOiF4Gu7O9BPHVew8t/ZPt4cT+b9nJbhjZxUBkJvzv//+c/qaWrduLbNmzdJxY3b+Lnu/fdnpc+CAJEACFZNAWIsrpEW/V3Rxn3/+uUybNs3pC23QoIHeSEKLjd4gG1cPE6O4kDv/DgioqwKnpYvz999/l5kzZ7KqutPPsvIf0FWEzqH3JcrAO5IkMCBb9h3ykRffDpWtu3xLDKg0Qufj9yfIoLuTxMcbt2RFysvlWuLFc0cSIAEzAQqdPBlIgARIgAQqHIGC3J2xK5Zr7s6sxIQLtXJNxUnyf3G9UPvkQlVdV3k+qENHifzfc3qsvv/+e5k0yRTi6ez2zDPPqNMKbevHQyT51D5zDjuLWjMF1YoxR87aqCXD53Nr9ZBf0bWHeL5U0POlVf/XBWHsSM/Rq1cvSUpKcvZlTiZMmCBdu3bVcTf9MVxiTq93+hzKckC6OMuSZsXoy1WEzrKmSaGzrImyPxJwTwIUOt3zuHHWJEACJEACdhCwdnemHT2i7s6E9evs2Nu1Nmnw1BgJueRSnRRyc+7cudPpE2zatKm6rBDSH/ffOtn99XM2Av9tJQTg//MmSCAP8jBurPC3kUikRptrpfkdz+v1DSHV+HF2a968ucyZM0eHPXvqT9n0x0gjqYBb/a4SWFuatHpE6jbMzcVJF6ezzybXHI9CZ/7jQkena56rnBUJlIQAhc6SUOM+JEACJEACbkOgIHdnzLIf5cz8b+R8SrINpQnJEpE80lYKT+c+HxgVJY3GvajMly5dKqh4Xh7tqaeekrvuukuH3j5rhCQe21Ee0+CYJEACFZxAm/vfkpDI9hIfHy+33nqrZGaacvg5s7355pty5ZVX6pD//PaIxMVYVCK3pdAbE3SB5yFuNkFF9UBTQS/m4nTm2eP6YxUmdC785LSgGjoaqpa/8UFVGTYwUVo0yRQ/3xw5f17kwBEfmTU3SJauDMiz2HatMuT+O5Pk0o7pEhKUrTmosX3sOS9Zvd5fZnweLKejvcz7fDL5rG6LlpziIRPeC5Ulv+T22eWitDxjZ2eLnIr2kiU/B0jv7inm6urr//WTwWNqSEGOzgXLA2XA7UlSu+Z58fQUSUn1kI3b/OSDL4I1TP7Wbiny3PB4CQwwhaxbN8vK7dhm8N2JcvN1Kdqfl5fp42Jyiqds3+Mjn80Pkj83+Lv+CcAZkkAFJ0Chs4IfYC6PBEiABEjARCCfu/PQQTk9f64kbvjH5RHVf+JJqXqF6Qs3qstv2bLF6XNG3jq4Of38/LSy9Y7PnzbPwdCDjX/wsUk/Jw8TAZ4PPB+K+3qo0f5GaXbbWD1/3n//ffniiy+cfs2LioqSjz/+WMc9fXyVbPnLNB9XbxA2IXDSxenqR6p852ev0BkT5ym+PiLBQdn5JgzB8sWpofLH3yZh76ZrUmXMo+fM4mNBKzxwxFtefTdU/tnip08XJnT27ZksIwYlSNXg/GNDPM3J8RDvC/k0bQmdSf8vnvp4iwq01m3PAR956pUwadcywy6hM7Jelrz4ZLx0jkpXAbeglpTsKR9/HawiMBsJkED5EaDQWX7sOTIJkAAJkICTCRTk7jy7dLGc+XaeZKemWjg4rR2b5fc4oEUrafySycH5008/yQsvvOBkaqbhhg8fLgMGDNC/d34+Ws4d3GQxD0pZlLKKK2Vx+9wXEF8/Bb1+oh56X4IiWsmZM2c0V2d5NIisF110kQ697tf7JSF2l0vnGKjboKc0acOK6uVxrrjbmPYKnVgXHIvpGR76298vxyzy4fGy36rI2NfC1A05842z0qZ5hqKAELn3gI8cPu4tHdpkSHiN8+b9DFES29kSOuEofeelGImMMDlLjT7T0j3Ex0fE1yevcGlL6DTmj/0gTkLwNETKzCwPmfVNkKz+219635Qi9etmyUXt0tWliQa3J+YPQfedWSHy7PB46dczWV2hWPvps16yeYevzrF540zzfmfOesmzk6rJ+s0mMZeNBEjA+QQodDqfOUckARIgARIoZwLW7s7U/fvU3Zn07yaXyzkZMWy4VLvmWiX2+OOPy4YNG5xODwIx3JxBQUGSeGynbJs13Olz4IAkQAKVi0B4p57SpOeTuugpU6bI/PnznQ4AIifETrSTR5bL1r/HO30O9gxouDgjmIvTHlzc5v+d9vYKnRADv/sxQEPK0Z4YlCD335VbmXzXfz7Sd1itfCHjf2/2k4dG19B9EM7+xnOxUjf8vD6GcDhmYphs2uZrU+i0zpeJfSa8Hyqr1vpLeM3zMmFMnFzSPtdZaUvoTEzylGlzguXL700Oy9f/Fyc3X58inhccmav+8pcR46ubPmMVUXXdUpSNjvWS5yZXk782msTMaa/GyNWXpunfGZke8vFXwRoaz0YCJFA+BCh0lg93jkoCJEACJFDOBApyd0Yv+l6LFeWUQz64gnBUadJUmrxmqq7+66+/yrPPPlsu1BAu/+CDD+rYu74ZJ3F7UcyJjrzcg0FHHs8Hvh7K+vXg4ekl7QbPkMDaTeTYsWNy5513lsv1D+HrCGNHW7viHklK2G++IWZMyEjJWR6PUVG9SWvm4iyXk8ONB7VX6LR2J9qqat4pKkMmPxOrIiTamRgvmTY7RBYsM+XbhAhohKDDXbl2o7/m5LTl6Pzw9bNyRWdT7s6sLA+Z812QvP1JiJm4tShZWI7O2weHm/dDXs//DYuXgCqma7alu7QoodNyTnC4LvwpQN7+pKquo22LDGlU3+Q+PZ8tsme/r+Y3ZSMBEigfAhQ6y4c7RyUBEiABEnARAtbuzpS9e1TsTNyamwezvGSsiEcelbCuNyipJ598Uv766y+nU6tevbq6OcPCwiT59H7Z8uEjTp8DByQBEqicBOpc0lsadX9cF//aa6/J4sWLnQ4CBYlQmAjt2MFFsmPjBBtF7GwVr3PM/6sEmXJx0sXp9FOiQgxY1kInoLz3Soxcc2lantD21DQPOXnGS4v/fL88QLbv8c3Dz5bQueCjM9KskakI2blET3l5aqisWF3FvG9JhU7rwkPFETofujtRht6bKH5+uTe24N6Mi/eU7Xt9ZcVqf/nx17zFmSrEycJFkIAbEqDQ6YYHjVMmARIgARIoWwIFujsXfGtyd6LEp3WzVj4d8Lx/g4bSdPIU7XnNmjUyevTosl20nb0NGjRIHnnEJG7u/fYVObvzN4vyMjbL0jvmm725rA3HdQmlhceD57mDk314+fpLu8HTpUqNBnLgwAHp37+/nVeust0MN3uaNWumnf6x/A5JTjpqvg56iIfkSI6YfhspPHP/csTzdSNvoYuzbA9xpevNEUIn8nQ+PyJeul2VWmDxH+TtRBGi16eHmt2OtoROy8rvBeW8LA+hEyfJwDuT5KF+iRIWmv+zIfJ2HjvpLdPnBOerRl/pTjAumATKmQCFznI+AByeBEiABEjAdQhYuzuTd++SM/O+kaQd2/MLGvhEqxntc7/Q5qlSUcrn6z74kFTv3kPhjBkzRlavXu10UMHBwVrtODw8XFJjjsmmaffnXa4xI1sY+LyJAPkU/DLh+cHzw47XR0SXftKwm+lmC4qxoSibs1vXrl1lwoQJOuyRffNk579vFviyNuZl413BPO2SPq+5OFvTxens418Rx3OE0GlwQiEhOCcv75wmDSKyJLBK3gJGf23ykyH/M+XvtMfRGRvvKS9MqSa/rTNVd0crL6ETY0PQ7dk1Ra7vkiotGmdKtarZWqDIaKeivWTcZBYjqoivG67JfQhQ6HSfY8WZOoHA008/LX369JFDhw7J4MGDJSUlxQmjVowhpk6dKu3bt1dRZObMmXYv6qGHHpJ7771XtmzZIiNHjrR7P25IAo4iUJC7E87O6B+WSnaq6Zrg6FB2/7oR6ub08PGRdevWldtrA69NFEBC27dospzZsoIONgc72OjUtCUB8f8uXe7bga8Ln4BQaTd4mviF1pZdu3aZ8wU76j3AVr/z5s2TBg0a6NO/Lb1F0lPPmq6HuOFl3Niy/G28U5TR8whRZy5OZx/1ijteWQudt92YIpd2NOXUTE/3kO9/CtCq5Wh9bk6Rx+5PkFrVL+TvtKhKbkvofPflGLnuclNxH6M6+vuzS5+js6Sh6yiohMrsRtg6Qt4XrTCFqeO5px45Jx3bZOjloKD5VtwziSsjAdckQKHTNY8LZ1UOBAICAuSDDz6Q5s2bS2pqqlbZ/O6778phJu455IwZM6Rt27by9ddfy/Tp0+1exLBhw+See+6R7du3y9ChQ+3ejxuSgKMJWLs7048dlegflkjcrysvDO248hN17rtfavTspeM899xzsnKlMaajV53bv7+/v+bmrF+/vqQnRMuGt+/Or7MYm9OxSMdiQTokzw8TAb4+Sv36qH/VfdLgugcU5//+9z/57Tek0HBuw3vC888/r4Me3PO57Nn6Xp7Da326l9Xj0LA20rD5AKldv5t5wb///rveVN67d69zIXC0CkOgrIVOS4cligd9tTBQ3viwqpnXzDfOyiUdTEKopUPTltBZVlXXURDIshhRcYROy/yd1kWY/t3hK0OfraGFiNCGP5ggD/Y1VaNHiP4X3wfJmxbrrzAnDhdCAm5CgEKnmxwoTtPxBPABdtSoUZKdnS1VqlTRD9Hjxo1z/MAcgQRIwGUJwN2JauO9eplER7TELZvl7A9LJGnLZofM27dWuDSbPEU8q1SRjRs3ymOPPeaQcYrqtG/fvnpNRDvw4ztycsPifDnorHPS8XHeHH3kQR6WORt5PpT8fPAJqSHtB08X36Aw2bx5szz66KNFXcIc8vyiRYs0lUd2dob8tuQWycxIcMg46NTXP0waNu8vjVrcl/v+k5gon3zyicydO9dh47LjykGgrIVOuBonPxsrEbVNrk2IffsP+8iBI97SuEGWNInMFC8vE9sde33lodEmkdCW0BlZL0veHh9rLkhk9ImK7T4+Ir4+uQWB8Jy9VdcLEzp7XJ8iz484J0GBpvybMGhjvNPRXvLC29Xkwb6J5mJLeC46xku27fGV4MBsadM8Q0Pa0VA8acJ7obJsVW7xpMpxVnGVJOA6BCh0us6x4EzKmcDLL78s3bp109xPl156qWRkZKjQCachGwmQQOUmgGvC3XffLZdffrkZROyvv8jZpUsETk/EKuXkIAdVbghjSR/Xvru/1Ox9h47z4osvyvLly50O39PTU92cTZo0kayUBFn/Rm+nz4EDkgAJkIAlgcjrH5J6V5mKET355JPy119/OR0Q0hshZzLavp2fyL7tHxXg2DXeB2xl+ij6+QZN7lCBEzk5jbZs2TKNmqGL0+mHvUIOWNZCJyD17p4iIx86V2ChHgMi3JxTZ1bVCuxotoTOovrLRtYIGOZNhsoyETohVMJ5CtHSshnFkM7GeckrT8dJ2xamEPWCGsLWF/8cIC++FVohzxsuigTchQCFTnc5UpynQwkg59Jbb70lgYGBmmweeelat26tYUGzZ8/OM3atWrVk+PDhcuWVV6rzEw7Q06dPC3I34QOo0S677DIZMmSIhsJ7eXmpcIoPpwjr3rRpk83tEDaP5xE6f/DgQd0OYfUI677pppsExUHQYmNjVQB57z1T6BSavXOzhol5h4aGytq1a+Wqq67SMSDSHDt2TGbNmmUWWlB5+b777tMcWWDVqFEjOXz4sIaeYx4dOnRQceSjjz6yOR9bfcKhAa4XXXSRFhtA+/PPP+Waa67RuWE+R44ckXfeeSfPlxtLzhBnEhMTBSFdEKTwN+bGRgJlRaBnz556TkEARDufmqJi59nFiyQ7wxSSVZrmExYmTSdNEe+QENm6dau52nlp+izJvr1795axY8fqrgdXfCAn1n2bm4PO6NC62JL58YUN+HzeYlXkk/uNFKcIzw+eH5bF3Ox4ffhXj1BXp7d/kKxfv16eeOKJklzeSr0PbohXrVpVsjKTZdWSm+X8+dJf+41J1azTRV2c1WtdZJ4nnP34nPbHH3+Ueu7sgAQMAo4QOtE3nJ3335mk+TpDgrJVEMzOFok75yl/b/bTkG4jdye2L0zoxPMXt0+XkQ8lSPPGmeLvZwoLP3rCW7bs8pUe16dqqDja2o2mAkfWIebFCV035v/Uw+ekTYtMrRyPS9ORE94yfko12bTNV12bg+9OlJuvS5HaNc+rSxXbJKd6yL6DPjJvaaAs+cUk4rKRAAmUHwEKneXHniO7EIH7779fUBRnz5498vDDD6u4AEFvx44decKjIDhOmjRJOnfuLNHR0bJt2zapXr26tGnTRoU4CKNz5sxRke2ZZ57R5/bt26fFjVq0aCGRkZFy8uRJGT9+vDpF4QyAgIlceHh85swZadmypSa73717t4asoiAStu/evbskJCRoyJafn58W/sF+CxYskDfffFPFUHvmVhB2fICGaHn+/Hmd79GjRyUqKkqFU6xz4sSJKi4aXCDcYlus5fjx4+qssBY6MR+ItViPJSvk8UxLS5N3331XlixZYu7TWuisVq2aisgQey3nY8kFoijyZWGeYIfjgXyCTZs2VXEZ+1LodKEXWgWZCm5w4LyCwzMkxJQYX/N3Ll0icatWmp2dhqOzOL/D7+on+EHDTRe8RsqjffbZZ/razc5Ml7Wv9bCZYrCQmvMOLE1SWUuycN0831iqquGNQyXi8jv1sogc35Y3jp11rezfv7+MGDFCh9u7bboc2IUb4qXL2RxUtZE0aj5AIhrdal4Gbu5+8803+jmPjQQqK4HwmuclKdnTnAvT4PDs8Hjpd2uyeF5wVi5YFiAvvFWtsmLiukmABKwIUOjkKUECIjJlyhQNV4fgN23aNC2q8+qrr4qvr6+88sorZgdh165d1eUEdyZC3f/++2/lhzCm22+/Xf79918VJ43q7cZjbGMUO4Kg+OWXX6ogirGaNWsm8+fPV6ei5XYQRZGHCXfyIXjA1QjXqSF8GOIsxEbkEIS4as/cbAmd9erVk6+++kpQVMiYByqpQ/D8+eefVWw1hM5z587J5MmTZfXq1eburIVOcIAYhA/qKKZiuFMNNnCrIceW0ae10In1Ws4H64OoiWPyxhtvaIoBHIMbbrhBBU5UbIcojAaXx1133aUCKYVOvsQdRQA3JHB+wf1oNM3fuWSRJG3bWuxhvYNDtNI6XJ3lWVnYsuDGkVWfytE1X5rWUrrv8dyf/ExKrdHIgzxKcD4E1Goo7QdPE09vP/0MYoSRF/uCW8odkMcdN5vT02LV1VnS5uVdRQXOpm0eNneByB4InPhMihvcbCRQWQnAnfnSU3Gye7+vTJxWVXNlol13RZo893i8QARFQ5X36Z+HyKy5QZUVFddNAiRgRYBCJ0+JSk/ACJWGA9BS1IT4CXHNcEwClLEtwrbxARSCJcQ1iJcIUU9KStJwa0O8O3XqlIqZRnVQ7F+zZk0N94bzcPTo0er+gmAK8dRoeA5i6+LFiwViIwRP/A/5mfA33ItwMcLVmZWVpSFcCLVHyHdRcyvogGMtSK4PARFjGA2u1sGDB2sI+4ABA/KJkpZ9WQudEG6xXiTMh3vTaAj5h/CZmZmp4ukll1yi7tmCQtdfeukl2bBhg3lf63mCP7hYpxi4+eablS1SClDorPQvcYcDwHkOdyfObaMhf2f0wu8l/dRJu8evdXsfqd3/Xt0eNxLKy8WD1BPt2rXTeax9tbtkn8+0ew3ckARIgAQcTaBJjxFS5+LbdBhE4yD6xtkNN5iRnght1+a35dBepC4qSLnNLUdl/XxEw57Ssv0I8fXLzeW3dOlSFTkRXcNGApWZAELEp74QoyHwCH/PyPQQ5MpEqHqNMFPIuNEsixtVZmZcOwmQQC4BCp08Gyo9AcN5iPBqiG1Gg5CInJP79+9X56HhFoTwB1EjKChIxTqIaQidgghnmVMTbkMIpcgbiX3hLly5cqV89913+tgQQ31QOtBGg9D52muvya233qpzQCg8QsZjYmLUxYi+LMO27JlbQUPZEjoNwRACbkGipGVf1kIn+qxbt64Ks8jbaavZcnRi+8KETojFcLoiT5a1QEuhs9K/rMsFAM47XBuQpgJN83cuWSxnFi7Q8qPWX3ctH3tVqaKV1lFxHV9w8SUa1xdnNzikccMH7eiar+TIr7NM87auncHHphSThtGVPMiD54PTXg/BdZurqxMXJkScINrD2Q2f7ZAzE79Tk0/Kbz/cbneKj+o1O0nz9o9LaFgb87RxwxoCZ3kUWHI2O45HAvYSeHFUvPS6IcWch9N6P7wPo7L7a+9XlX+2+NnbLbcjARKoBAQodFaCg8wlFk7g448/1vBsWy05OVlDxn/44QfzJnBw3njjjepYbNiwoYqeKHzzwQcf5HFhQei87rrrtP+IiAiBqAkRA6IhBAU4GeGWtMd1COEVxYjggEQOSoR2wwWK8O4PP/yw2HOzXC+FTr5KSKBsCCC1AsROvKaRZxYtDfk7F30vcb//ljuIoZBd+E/Nnr2kzsAH9NHbb7+tTujyaMiri+sa2l+v3yrn003pINhIgARIwJUINOv1tIR3NIWMo4BkeTggcQP6gQdM1+3tG1+Xo/u/LxQRKqi3iBomdRrcaN4ON8jxGQw3ttlIgATyE+jaJVUG3pmkxYgCq+SY3Z3RMZ6ybFWAfPJNcL78neRIAiRAAhQ6eQ5UagIQDpEzEmLmuHHjtCCQZUOeTuTlNHJUIjwcuTPh/rQMqX722WelR48e6v5E7swuXbqo+Ikq64bLE+IoXAco8IGQVBQ+GjVqlMTHx2so986dOws8FtZh8cZGgwYNkoEDB0pcXJzuj2bP3AoaxJmh69bjl9TRiRD72bNnq9Bs7Rqlo7NSv6xdYvG4sQGx8847TUUz0JC/M3rhAknauSOP80e8vaX55LfELyJC01rAzWk4yJ25mGuvvVZef/11HfL4uu/k4E+mfL3arIRZPr5g5SQfnh98fZTL9SGkfltp9+BUPf8Q7o3Pa85uKEy3atUqHTYp4ZCsWX63RTLjvB7+5m2HSJPWD5qniEgZIw8nPoOykQAJkAAJkAAJlB0BCp1lx5I9uSEBo4gQQoWeeuqpfCtAQRtU9USoOERJVD6HCxPipWU4u7EdcnJC3EAYNyqzL1y4UHPtGQ0fxLt166Z37r/44gsNuUaOyeXLl2thHaP17dtXOnXqpE5NiKsYG45RSzHWyHWJHJ0I8cb29sytoMMEobM4xYiMfJqWfdlbjAiFTlA4CAWNLJmWJEencfwgUFsWI8KxRIEYFiNywxdlBZsy0l/gmnDNNdeYVxbzywqJ/v47yYiO1v9V736zRAwyFaKAoxLXhvJocJLChY62/o0+kpFyzu5QTFbDZjXswlIz8Pzg+eGI86Nln2elZlRXvWYZBQidfe3EZw+4+NG2rn9Jjh36Mc91E1XU23YeLZ5euWG1ixYtUhfnoUOHnD1djkcCJEACJEAClYIAhc5KcZi5yIIIoGIyhMY6derkK2ZjbG9sU7t2bXUNIh8T8tc1adJECwIhTyaqbqJwBxycCG9H3sg+ffrI0KFDtdI6wqkOHDiggiYKFqWnp2txHlRPt9wO4ikcoXCCYTs4PSdOnChbtmyRSZMmaTgpxEEjj2ibNm00Z+c///yjVcbh/LRnbraETuyPUHgk9cfakGfQcIhiHhCDrd2XhQmdWDtEGzhY4YAFKxRKQgEl7/93sCHkHqH+pXF0gglcsgjrx5wxdxwzrAXFpcDUnrQAfIWQgKMJINUFvgzjxgUa8nfC3Xlm4ffSfPIU8Y9sKCdOnFA3J17nzm5XXHGFpuhAO7VxqexbanJKsZEACZCAqxIIbdRR2g58Q6f37bffyptvvun0qSKNEG5WoyXE7ZE/fx6oFviwmh2lTefREhTS2DyntWvXqosTBSjZSIAESIAESIAEHEeAQqfj2LJnFydwxx13yOOPP15k6DiclsiniQ+ocAqiGjrCxjt27CgIW0LV9NjYWFmxYoUg36cRctqrVy/p16+fhlZDdEMRIdy9R+49y1xMhkvU2A5iI0LeIayuW7dOKULIg7PUCInH/4wK79OnT1eRD83euVkfGjgLIOZijRdffLEEBwfruiAUopCQ8SG+OEKnMe/hw4drNWqwys7O1uJN8+bNUzcDWmmETuwPJyvGgDiMogBwvkL8hXBjOGxd/FTk9CoJAZyfEN4heNasWVNXnXbksPg3iNS/4eD+9NNPy4UGbqYYrtO/p94j6efgNnWEB4vePnLleWVRxoqvs1JeZ1r1fUFqtLpKr5v43GV8HnLmhXTs2LEaRYL279rnJKJhd6lV1zQnNNzwxmcey1zvzpwfxyIBEiABEiCBykaAQmdlO+JcLwkUQMBWjk53hWWdSsBd18F5V0wCuKkAsdMId8Qq4XqG2AjXuLMbnNFwX6Od2fKz7F04Sf825ChjPnxskqfIw0SA5wPPB1d4PYQ1u1Ra95+g5+SXX36pqYOc3XBNR6oi6wZ3Pj5fwcWZlpbm7GlxPBIgARIgARKotAQodFbaQ8+Fk0AuAXcVOhGijlypcEmsXr3avCCEr8H9CtFo9OjRPNQk4JIEoqKi1OF5/fXXm+eHcxZfmJ0peCLlBVzraBumPSCp0UdFy5rm5FgYz/iYPHg+5CZf5OvBlV4PbQa8JhA8kbMcecCdmf4D6Uj69++v+dctG4pO4rMVcoWzkQAJkAAJkAAJOJcAhU7n8uZoJOCSBNxV6Lz11ltlxIgR4ufnp+H+x48fLzC3qEtC56RI4AIBhIzDhQxnpdGcJXgiZy5C5tHO7lwtu+ZRZcwcAAAgAElEQVTnFkXjASIBEiABdyCA0HWEsKPNmjVLPvroI4dPG+lyIHAi/ZBlW7NmjQqcmzZtcvgcOAAJkAAJkAAJkEDBBCh08swgARLQD+Xh4eFanGnZsmVuRaRr164yYMAAadq0qfj6+mpBJescp261IE620hKAE+nOO++UVq1aOU3wHD9+vPTo0UPH2/ThEEk+tf+Ck9ND8/R6mJ2dfEwePB/4ejCcrK53PYi6b7KENu6kedJxTXNUqDiKUcKJ37NnzzzvVc66OVVp3yC5cBIgARIgARIoBgEKncWAxU1JgARIgARIwNEE+vbtq4JngwYNHCp4QlA1ih/F/rdednz1nKOXxv5JgARIwCEEakV1lRZ9ntG+Z8yYIbNnzy7TcSIjIwXXZhSytGwUOMsUMzsjARIgARIggTIhQKGzTDCyExIgARIgARIoWwIPPvighrSHhYU5RPD83//+J7fffrv2vXnmE5JwdLuwGjSrwrMqPKvCu+t1oMOgdySkQVuJi4tTVydc2KVtEREReuMJAieiRoz2zz//yNy5c52aT7m0a+H+JEACJEACJFBZCFDorCxHmuskARIgARJwOwKenp4yZMgQrdCOXLRGK62LCOGXX3zxhYamxx/cLNvmPG2uom2WeVB7BpGqtuRPPk8+PD/4+nCh60Odjt2lWa+n9TI5depUrXZe0larVi0VN/v06SPBwcHmbrZt26ZuUWcWjCvpGrgfCZAACZAACVRWAhQ6K+uR57pJgARIgATchkCVKlXMgqflpM+ePStvv/22rFy5slhrGTVqlIZhom2dM0biD7BwRrEAcmMSIAEXJOAhHR+ZJsF1m8upU6fMjvXiTLRhw4YydOhQufLKK8XLy8u8K3J/o8gRBc7i0OS2JEACJEACJFA+BCh0lg93juoGBFDR+7HHHpMzZ87IuHHj5MiRIw6f9UMPPST33nuvbNmyRUaOHOnw8cpqgPJgVVZzZz8k4E4EQkNDVfDs3bt3nmlv375dfvjhB/nxxx8lPT290CUh9+fnn3+uDtGEY7tk88zhYgRsGzvyscnJSh4mAjwfeD64y+uh7sW9pGmPEXreTpo0Sb7//nu7LvGdO3eWm2++Wauoe3t7m/fBZ78PPvhAfv31V7v64UYkQAIkQAIkQALlT4BCZ/kfA87ARQkgXAlCZ3R0tIwZM8YpQuewYcO0midECzgK3KWVByt3YcN5koAjCCCsEl/imzZtKj4+PuYhDh8+LMuWLVPBEzdpCmrDhw+XAQMG6FM7vn5ezu5ZKx7iITmSc+G3IWwZj61/83mT8Ec+ec8bnj8mHnx9lOfrw8PbVzo9Ml0CazUUXA/79etX6CW4a9euWkH98ssvz7Pd6dOn5ZdffpH33nvPEZdw9kkCJEACJEACJOBAAhQ6HQi3sneND4cdOnRQ5xDCfcqqPfLII3LffffJ5s2bBV/Y2UiABEigshKoX7++upBQeKN27dpmDLGxsbJ8+XIVPf/77z/z/7ENrsnIOZd8ar9s/GCI6Tla9mjZcxfLHs9Xvl6LuF7Vu+JOaXzjo3ppe/nll/XGj3VDgSFEo7Ro0SLPU2vWrNHrJh2clfVdlesmARIgARKoCAQodFaEo+iia6DQ6aIHhtMiARKocAQgXBqCZ8uWLc3ry8zMVMETPxs3btSwd1RzR9s5/1WJ3vEbdU7qvNS51aGb26j7uzcPH/8gzdVZJSxCkFtz4MCBenADAgKkf//+mruzRo0a5gOenZ2tqT8gcG7axHzFFe4NkgsiARIgARKodAQodFa6Q176BSNkEk5KJGpHgQx8QESIz7x58+Trr7/WMJ+LL744z0ApKSnyxhtvaBj4Cy+8oJV+9+zZo9tlZWXpc7///rs8/PDDcuONN0pYWJjun5SUJLi7/uabb2ruSjg5LcM0sc3ixYvltdde0+0vu+wy/SLfvHlzTSKfmpqqH1rff/99OXjwoHlO6AfhTNWrV5ecnBw5duyYbN26VW666Sb9oIv+IBqMHj1a14ZwcqPZMwY+TCP0HP0Z1ToNh1VhYVDWbtWLLrpIeaH9+eefcs011why9GHOyBv1zjvvyF9//VXgQTX2LYg11mjPOtBxaVgh1xX2R3J/HI+MjAz90jF9+nTzl4nirLGkXEt/1rMHEnAfAriGwuGJ17hl++2336Rdu3Z6fU2NOSb/vPcAlR2DAJUt91a2ePx4/KyU6gZX9peGXQfpK/y5556Tjh07ahV1fCYyWlxcnCxdulQ/9x04cMB9LvKcKQmQAAmQAAmQQKEEKHTyBCkWAQhNyAuHpO0QLbdt26ZiYZs2bVR8mzlzpv5u3LixtG7dWurVq6eC1vHjx/XDpL+/vwp32ActJiZGUDV49uzZcvXVV2sS+HPnzqnzCMngO3XqJEFBQXqnHYIntgkPD9f/Q5zcuXOnbNiwQZ9HnkiIixgDOS6Rnw7OJhTe2L17t+bbhOA6ePBgvbsP4W3fvn1y9OhRiYqKEgi4+ABsCKcFCZ32jjF+/HhdS0JCgobYo+hH+/btdW4LFixQ4bagZkvorFatmgrKEGst52u5Luv+DAGxINYQOpzFCucMOB86dEhDxCIjI/XcmThxooq0xjztWWNJuRbrJOfGJFBBCFxyySUqeOJaZN32r/hQTm78Qc6np1SQ1XIZJEACJJBLwDcoTDo9Mk38Qmrmw4LPUkbxNtyEZiMBEiABEiABEqhYBCh0Vqzj6fDVIGn72LFj1ZmHvEd///23joliPQgF+vfff1VQRCsodN0QteBKhAPUcDfCHYo77hAaIaSuWrVK+7j77rvl0UcfVVclwi0hVBaUoxNi2rRp06RZs2Yyf/58dTqi4f+olglx7ZNPPlHXKNyjERER+babOnWqup1sCZ32jgGRdsKECeq8fOutt2TJkiU6l/vvv19QVf3kyZPmtVgfMFtCJ/r66quvZMaMGboLkuY///zz4uvrq+v56aef8h17W6ztXUdpWYE7BG9UPJ0yZYr5eLzyyityxRVXyNq1a+Wpp54yC51FrRECb0m5OvyFwQFIwIUJwOEOwRM/ISEheWZ6ZvsqFTzjD2524RVwaiRAAiRgP4Gara+SWu26SY2WXfLshM+ohsCJm8dsJEACJEACJEACFZMAhc6KeVwdtipDPAsMDNQw9S+//FLFx0aNGmm4OELNEWKNVpjQiedfeukldWMW1gxXZXJysnn7goROhIgjzBxuUoivEGKNhmIdbdu2VQETIiS2wzzHjRunzk+jPfvss9KrVy+bQqe9Y0AwhaiKcREOhb/hLoVjFK5OhOqvX79euVm3wkLXrXmBP9ytEDoxjnWzDAm33NfedZQFq8TERBWw4bw1miGWp6WlCRyacO4a4fmFrRHCa0m5OuwFwY5JwI0I4Bp0ww03CF6DcNxbttTYEyp4nt6yQjKS4txoVZwqCZAACYgE1Gwg4e266Y9f1Vp5kCBy6PXXX5c//viDqEiABEiABEiABCoBAQqdleAgl/USEfoNpyVCylHoAm5LhKdDeLPMg1lcoRNiKfpG3k7ktbTMo4RQZ0MEK0joNP5nnb/Tcu0QOuEKxBgnTpzIk3cT2xUldNo7BvJ7opInnKgIGz9//ryG6CPM/7vvvis00b0zhE5711EWrBBaj7yrlg2pBOB0Rfi8Zd5WbFOUmFtSrmX9GmB/JODuBOAKh+B5/fXXq/PdskXv+F1OblomcftxI8pIfsjfpiSI5EAOPA9c5XXg4eUjNVtfLeHtu0lY07y54ZEy5+eff9YUOchpjpurbCRAAvkJIJd+79691Txh5NPH6wdmlpUrV+bbAenDUKvBqIcA88YTTzyh240cOVKjR/A9DiYVW1FnjjgOtgwejhiLfZIACbg+AQqdrn+MXHKGECVR8AJvKig0A9ET7j2EKyMHJVpxhE6IXwhLbtq0qSaERz7Ow4cPS926dbUIERyY9gidyNtpWTjIGh7ezEsrdBY1hjEm3FNwTyJPHtaF0Gw4TRGC/uGHHxZ4XJ0pdBa1jrJgVdZCJ6CVhKtLvog4KRJwAQL4YmMInnC+W7a0uJNyYuMPEr39d0mNP0l9i/qWq+hbnEcl19uDI1pIrbbXqnvTN6ia+bKFm+8QZiBwGtFFLnCZ5RRIwGUJIA0W8ngjlQNSa+F7StWqVaVGjRpa0BXfWRBNZTQj/RVqICBabceOHZq2DGnDUP8AKbpgVMH/YX5BfQbLqC5HgqDQ6Ui67JsE3I8AhU73O2blOmOEOxrFZCzDzuGGxB28/fv3ay7K4gqdhqgGcRNOSCOs297QdTj9Ro0aJfHx8flCpS2BGWHTuMtoHVJdlKPT3jEKCuPHHAYNGqQfAlDl03psY47OEDrtXUdpWBnh8WUZug7R1Do9gr1cy/VFw8FJwE0IoEo7HJ547SM9iWU7u3ONnN62Us7uMkI/PSRHctTfaGr5y17zefLh+cHXR1ldH7z9A0Vzb0Z1ldBGHfJcn3bt2iW//PKL/iDKiI0ESKBoAn379tXCpEip9fHHH2vtBKOh3kK/fv20QGxB6a8gglpHYaE+AswdEDdhXnF2K63QWVRKsJKsxxF9lmQe3IcEKiMBCp2V8aiXYs2GEIe7dJaC5F133SXDhg2TU6dOmR2VxXF04g7gAw88oCHlyKGJMCM0hEbgjRgCZmGOTjhCER6BvJjLly/XQklGw/4Is4CLEh+AjSI5lkWL4BLEmzKqr9sqRmTvGBCDIbpC5LPMA2oUXMIHClv5SZ0hdNq7jtKwMopAoRiRJWccE3CGmGJdjAjPFRa67unpWWKupTjluSsJVDoCuB4agieuiZYt7dxpOfXvConetUaSTx2gs66SO+sYyS90OjvY6Rwa2V5qtrlK3Zve/kHmyxFuiP/666/q3kToLBsJkEDxCOD7EIqwLly4UCZPnpxv54KeNwwo+I5gHUFX0Pe+4s2odFtT6CwdP+5NAhWNAIXOinZEHbweuBVRNbtJkyYasoC8k/7+/vpGifB1VLM07uJBeLzqqqt0u//++09D2tPT0wssPIOQSYiTderU0XyWEDYhltWuXVtXhP8ZIpjh/kSYBVx++ID72WefSZ8+ffTOJPaDEAt3KaqrwwWI/iZOnKi5mhC6Dmcl8tAgBw1CNdq0aaNhGgi3sCV0Yh72jLFlyxatHI83XNwJ3bzZVM0YYyBn5z///GPOZWN9uJwhdNq7jrJkBc6HDh2SFi1amB3BxvEo7IOJ5Z1QFCOyhyuEXHxgQ9qDOXPm5Am5cfDLg92TQIUjAHeGEdqOnFuW7ezutXJ21xo5s3O15GRmXHB4Gk5P/jY5WsmBHHgeFPd14B9SU2rAvdnmGgmp3ybPdWfr1q1mgROfDdlIgASKTwDv7SgI6uvrq5+tC8rFCUPLgAEDNKUYovXwmRzfAy0baiggwq9bt25iXSfB+D6F72X4foZoL3yOQOFYCKVwkKJPNOP7D9zZiCjBOIjys5WODN8bhwwZokVesQY4TFGMFt+10L+lcQLfG/H9Dal6YJrAtqgt8f777+v3RVvrMvpAtAu+O+L7JMZC7QV8p/n888/VXFNQK6pPpAvAvJD+zciLunfvXpk+fXqhtRyKf6S5BwlUXgIUOivvsS/xyvHmgjDsjh07SpUqVfQNJTY2VlasWKGhD0bYOYpdICk1hCfk2IT4hLBtWxW2r776ai1cAxcg3ojgiIS4hTcYvEmigA2EVPwNUfTSSy/Vit3ff/+9+U6krTcO5JdZt26dec1448SbN4RHzB/5KlF8p0uXLoUKnejAnjHgiILDFf1BAEYzKtLjTQzib0HNWUKnvevAdqVhBYEEH44gjNt6I7dX6ERleXu4GvlekWKBQmeJX+bckQTyEMCNIEPwxBcLy5aeEC1ntv8m0TvXSMLRnSRHAiRAAiUiUL35pRfC068TT28/cx+4aQz3JsQYy7RJJRqEO5EACYjhzMRry1Y6LettrrnmGhXm8P0uISFBjRv4jSi8Vq1aaVRcvXr1VKg7e/asvlZXrVplNilAFMWNCgiZHTp00O96M2fO1M/qxvcffFeAkAgTyvHjx+XJJ5/Md7SMz/nNmjVTIwsMJcgrCpETQqRlAVuItf3799fco5gXfsOcU7NmTRVGUUQJIiy+X6AYbkhIiJpiEKGIArIwzDzzzDP6fRG5RvF9Ed9TMTbGgfmnoGtSYX3ie49hzCnMCMLTlARIoHQEKHSWjh/3rkAEXn31Vb0jadyBrEBLK/OlkFWZI2WHJOA2BPBlAKHt+MGXC8sWd2CTCp74yUyJZ5VyxnYztlscHNvt5v0HVK+n4iYcnMF1muW5nmzcuFGFEoSnQ5BhIwESKBsChYWgGyMUVCehuKHrRoEiGDzGjBmjDko0mCCQtgyP8bchdOJ1DmPM6tWrbS4U+UNhwoAYatmnkXPUKGCLMWGSwY1ahOF/88032ud1110nY8eO1dykMM5A8EQrKJ+m8X0H1yEInmgw3Lz77rsapYbK9OjbVrPu0zK1F4w6U6ZMMfcJ0fSKK64wp/YqmyPNXkig8hKg0Fl5j32lXTnCF+BGRS4Zw1lphM7jjh3cnwhHYDOF6pMVzwQSIIGCCOB6aQieuE5YtqzURIndt0Fi92/Q3xmJMW4uxzAVI+U6pqQtq5S0fkFhUq1JZ6ne4jKp1fpqEY/cslVwgsG9iR8j9Q+vwCRAAmVLwFlCJwoUIQJv+/btGjlnNDgvET6flpamYeaopYBQbrzmUZ+hsIY+ccMVKdHefPNN86b25ug0toOzFGnWEDFmS+i0NQ98h8QcijLHWAudxSnWyutf2Z7z7K3yEaDQWfmOeaVfMUI0brnlFg0lRwgF7ughhALOJIQf4C6fEX5f2WGRVWU/A7h+ErCPQOfOnc0FjEJDQ/PslJ2ZLrH7N6roGbdvg6TGnbSvU25FAiRQYQhUCYuQsCadpVqTTipyevn451kb0gsZAic+n7GRAAk4jkBJQtcRul1cR2dBuSotV2WEmRdH6ISLEuHrMKV89NFHhQqdcFBCOEXNiLCwMA2XNxq+69kjdKLgbu/evbXgra08pLaOlLXQaThXUWMC6dosG9YEByrmaTkvx50F7JkEKjYBCp0V+/hydTYIIIE1cm0iMTUKENmTP7OywiSrynrkuW4SKD6BatWqqeCJ8CvkV0a+LeumTs8Lbs/kM4eKPwj3IAEScAsCCEWHqKkCZ+O8rm8sAA4vhKhC4NyxY4dbrImTJIGKQMBwNfr5+dldjAjrLonQibyd1qKkNUPrGgWFMS6O0Gm4PxHmjtybuM6gIBLC5VFnoiih0yhgi9yeCHGHIQbFjCB8ItdncR2dFDorwquHa3AXAhQ63eVIcZ4kQAIkQAIk4EYEateurSFrEDzxG84K6xZ/eKuKnnH7N0rC8T164wkF4ozfGtJq8ZjPkw/PD9d+fVSNjJKwJhepczMkomW+1zwqC69fv15FAxQzYSMBEigfAsgtCbFu4cKF5qKuljMp6PniCp3Tpk3TFFjWYealETrtDV1HpJ4RpTdu3DgNn0crTuj67NmztQI8iibhb6MxdL18zlmOSgLFIUChszi0uC0JkAAJkAAJkECxCSAUC2Kn8QPnp3VLOL7b5PTct0HOHTF9IWEjARJwbQKeXj5m1yacmwE1G+SbMNIEQdzEjyE2uPaqODsSqPgEjOI9SOH18ccfy7x588yLRsGffv36aREw5NA0KosXV+g0CgfFxsbKxIkT1VWJhirnqHiOEG64PYvj6DS2RWV0y2JE9957rxY4MooRIY/46NGjtdI6Cv0YY999990CpybC2ItydMI9GhkZqYWKINqioa4DUntBAC2uo9OyGNH8+fMFoq3RJkyYoBExa9eulaeeeqrin4BcIQk4mACFTgcDZvckQAIkQAIkQAK5BFAAwBA84fZEChHrlnT6oMnpeQDC5yZWgSmrKjDsh1WlyqCqlE9giIQ1Rr5NhKV3Er+Qmvlew3BsGuLmvn37eAkkARJwQQLPP/+8pvJCO3HihKSnp2vNAlQqR4j2V199pUVajVZcoRPC3qRJk9RFmZiYaK6N0KZNG81F+dNPP2nl8+IInegTomOrVq0kPj5eCxhhvs2bNxcUOTLyfiKnqLFdQkKCFqBFqH6dOnVU5EQhJEuhE45N9HHkyBGtBj9nzhzp0aOHFmaFGHz8+HHJzs7W/f39/bWPooTOgvps2bKlDB06VKNccG08dOiQVnCHoIq5WwrCLnjKcEok4DYEKHS6zaHiREmABEiABEigYhHw9vbOE96OZPzWLSXmuMTt3yAxGuK+Qc5nZQr1Oup1ZaDX8TwS+88jv9DaUl2LCZlybnr7B+Z5qUI0MELS8fvYsWMV62LF1ZBABSWAaufIOYmbjsirDQckBDi4GVeuXJln1cUVOrEzBL2nn35aCwIFBQVpf3B4rlixQp2kKApUHKET+8NNOXLkSA2Lh7gJURaOTYif+FxhuFDhvnz88celdevW5u3++OMPadKkiRYXsswdeuuttwrqEsAJevr0aXnxxRcFqTZGjBghXbt21blD6MT/cH3r1q2bOl0LqxJfUJ8QZtEf8oRiHgZz9Dt9+nTZtGlTBT3TuCwScC4BCp3O5c3RSIAESIAESIAEbBC4+OKLzW7PZs2a5dsqPSFaYvdtNBczykpLJksSIAEHEQgKb5RbTKhJJ/HwyK1YjCHhpjJcm3Bwnj171kEzYbckQAIkQAIkQAIkYD8BCp32s+KWJEACJEACJEACTiKAIglGiDtcGdYtM+WcxB3cIgnHdsk5/OTJ62l4Po29+Njk3SMPEwGeDwWdDz4BIVpACD9wbVZt0Cbf6w558QxxE7+Tk3mzwUmXRA5DAiRAAiRAAiRgJwEKnXaC4mYkQAIkQAIkQALlQwD5q4zq7Z06dSpwEhlJsZJw1CR6QvyMO7RV5SyjGaHOfGwiQB4mubMynw/+wTUkpEFrCYloYRI467UUT2/ffK8v5KuzDEs/f/58+VwIOCoJkAAJkAAJkAAJ2EGAQqcdkLgJCZAACZAACZCAaxBAbi7D6RkVFWXO+WU9Ozg+VfQ8ukvij2yX+INbWNSIyU3tT0pZAZOAVgmrI6ENolTQxE9w3eY2X9S7du0yOzf//fdf13jxcxYkQAIkQAIkQAIkYAcBCp12QOImJEACJEACJEACrkcARQ5QvRU/CG+H8ImKsQW1rLQks/AJt2f8oS2utyDOiATKkEBgzQYSGtlOQuq3UscmHttqu3fvlh07dugPqhWjEjAbCZAACZAACZAACbgjAQqd7njUOGcSIAESIAESIIF8BHx8fPIInx06dJBq1aoVSOp8RqqGuMcf3q5h7nEHN4uHh4dITo6Ih4fk5OTwMXm41fkQUreZOjarRrZVx6Z/1Vo2rxKo/GsIm/iNKsNsJEACJEACJEACJFARCFDorAhHkWsgARIgARIgARIokIDh+ERxo44dO0r16tUL3C47K0Mdnwhxp+OTJ5M7EKhar5WENmwnoZEIR28lKCZUUMvMzBSEn2/dutXs2Dx37pw7LJFzJAESIAESIAESIIFiE6DQWWxk3IEESIAESIAESMBdCTRv3lxdnxA9UdioRo0aBS4lJztb4g9v0xD3uINbJSn6oGQmJ1iU8amASRzN1ciZzNPVknn6VAmSoPAmEtowyiRuNmhTYOEgnMyohA5h09K1mZGR4a4vWc6bBEiABEiABEiABIpFgEJnsXBxYxIgARIgARIggYpEAMWNDLcnhM9atWyH+2Ykx0vymUOSfOawJEUfkhT8PnNYslITzFXMKX+y5lNpZeLg8EYSGN5IgsIbS9CF334hBQvyeC3GxcWZhU24NpFvk40ESIAEbBFo0KCBvPrqq/p+N23aNFmyZAlhuSgBHisXPTCclssToNDp8oeIEyQBEiABEiABEnAWgXr16qnb03B81q5du8ihM5JiJemCAKoiqP59SLLSki32NSRQ4198bJJEKy8Pv+AaZiEzqHausIkcsYU15NOEW9NwbbJwUJEvUW5AAiRgQQDi2eTJk6VmzZoqdC5YsIB8XJQAj5WLHhhOy+UJUOh0+UPECZIACZAACZAACZQXgTp16kjr1q0Fzs/GjRvrT8OGDe2aTnrCWUmOPqyiJ5yfxt/n01PUAWo0wwHIxyYCFY2Hl5e3BFq4Mw1R0yegapHnEUTMAwcO6M/Bgwdl165dcuLEiSL34wYkQAIkQAIkQAIkUFkJUOisrEee6yYBEiABEiABEigRAVRnN0RPSwEUzgt7Wtq56Dwh8CYX6EHJzkiXHMkRD/Hgbzfl4F8tXILDG2vouf6u3VgCa9Qv8rQ4cuRIHkHTEDdzciwl8SK74QYkQAIkQAIkQAIkUOkJUOis9KcAAZAACZAACZAACZQFAS8vr3wCKITQ+vWLFrowflr8aUk5e1TSE2NyfxJiJD0pRjLwOzFGUCSJNYPKryaUb0Co+AZXE9/AauIbHKa/A8LqmPNpevkFFHoqHT16VJ2ZhkPTEDTPnz9fFqcg+yABEiABuwh8/fXXEh4eLm+88YYsW7ZMnn32WenVq5esWrVKkMIFN/M8PT0lMTFRfvzxR1m9erUMHz5cUNAP73Wpqan6v0mTJklKSopcdNFF8sILL0h6errmCe7SpYtUqVJFcG3bu3evvPfee7Jp0yadmzHWmjVrpGnTpoIUMRs2bND+AwIC5Omnn5arrrpKgoKCdPvY2FhZvny59oGG38ipPXfuXHn33XfN673rrrtk2LBhcubMGRk9erTgBtJll10mQ4YMyTNvzOP999/Xa7GtZr0fCrphHdOnTzevA/sizynmfeWVV5rXCyf+559/rnO2tV6kHgkNDRVEjaDP+fPnm6cyYsQI6devn2zbtk0effRRsT5W2LBt27a6rvbt24uvr2+BnO2dH5gPHTpUbrrpJgkODi6QuV0nFTciARciQKHThQ4Gp0ICJEACJEACJL211lwAACAASURBVFDxCPj4+OiXRkv3J/6OiIgo9mIzkuLyCaEZiTGSZoijCTGSmRTL0HgLskWFwvv4B4lvUDXxDQpTEdPP+Ft/43HYheeriYeHp13H7Pjx42ZB01LUzMzMtGt/bkQCJEACjiRgS+jMzs6WkydPapoM3KSDEIn/ZWVlqYiJ/MAQw1q1aiX+/v6a3/PNN980C53I+wlRcMeOHXLu3Dnp0KGDCnr79u2T559/Xq+LhtCJfrEtxoM4CtEVwilEU+yLsfz8/FTMw1gQDl9++WW5//775aGHHpI9e/bIww8/bMaE57p16yYLFy7UHKR9+vRRAQ/7bt++XQXQli1bCqIvMN5jjz2mIq11u/zyy+WZZ56R6tWr67whXLZo0UIiIyN1ruPHj9f+8D7+yiuvSJMmTVRURZ8QPiFCQgjGen7++Web68U2t99+u/z6668ybtw48zQ++OADTZkzc+ZMmT17dj6hE/2/+OKL+hni8OHDygEpdZo1aybR0dE6JwjH9s4P6+nevbskJCTkY24cX0eei+ybBBxBgEKnI6iyTxIgARIgARIgARIoggC+wFkLoHDY1KhRQ6pWLTp/o83uc3LyOUKRLxSCaPoFhyh+Z6YmSEUtF+/lU8UkWlo4L01OzDDxMxyZFwRNT2+fEp2r+FKIL5UoDmSZRxN/QxBgIwESIAFXJWBL6Ny6dauMHDnSLABOnDhRrrvuOomLi1MR8rffftMlQSS85557ZP/+/So8Go5OuDjhUDQKHEFsg+gI5yLGRPEjQ+iE6DlhwgQVDdEMAROCJIQ84/8Q4UaNGiVIGwNRFTeSUDUe76HY/48//lDxEsJiWFiYbgO3KMaC+Ae35DvvvKNjwL0IIRGi5SeffKLOS+sGRylEUrgusU7L/bCeL7/8UvswtsM8LZmNGTNGBcw///xTnaW21gsHJfqAqIv1QSyFyApBGAIwxE/0bX2sIOjecMMNsnHjRsFYhliLdV9xxRXyyy+/qBhrz/w+/fRTZQgx+q233pIlS5bkORYQdh988MECBWFXPbc5LxIAAQqdPA9IgARIgARIgARIwMUIIBQNgqf1D9wylv8zwsxKMv2cnGzJzkyX85kZkp2F3+n6WP+Xhd8Zpv+Zn7N+nH9fY7/szDSrfjPEw8tLPL39xMvHTzx9fMXLx188vfEbj43/+4mXt/H8hf/r40Kex/7mfk3beXh6lQSJ7pOcnCxnz57VHwiZlr8t/8YXUTYSIAEScEcCtoTOxYsXy2uvvWZe0iOPPCL33XefQAA1RD88efPNN6uIhxs9EDwNoRPPvfTSS+ooNJohuP3zzz/yxBNPmIU/67EgRl588cVml6glV4iYCA9ftGiRvP766ypqQtQzwtfvuOMOefzxx1UshGAKERHzQ57jv//+W4VDo8GpClek9fjG88aaT506pWKpIe5ijXgPhoty586dKnjCSYlQeLw3GA1iKgRLCLJgYwidBY0HxyZEWiN83RCQ//rrL50/mvWxwrh169bNF/JuhO6jYN2AAQPsmh+csRB8wQQpDPA3hGY4U+GkhZN3/fr1FDrd8UVeyedMobOSnwBcPgmQAAmQAAmQgPsSgKPFWvw0hFDL/wcGBrrvIsto5nBZ2hItDUETzxcUylhGU2A3JEACJOASBIordCKMHLkojVYcodMQDiFCQoCzJfxhTsjXaZ2zEmMaeSshKmIehrCJ0HKEr8PleP3118u8efM0b6cxJlLH2Gq2hE4IlegPYiXylOI9AfmVV65cKd99912enKR4n7XV4FgtSug0hE2IqXBwwimKMHlLBpbHCu9VyIWK9344bDGngpohPNszv1tvvVVzgSJUHzlVY2JiND8o1mrkVXWJk5aTIIFiEKDQWQxY3JQESIAESIAESIAE3JEAwgkhgFqKnyEhIfplyfIHucyK+h8KUTizQaBMS0vTcHDjp7DHeA5fTK0dmSiqwUYCJEACJJDfJWhLfDQEQ1cTOo1QdbyPQfDDPBF+jfyUcEMa8z527JiKjSVpEDoRth8VFaX5MCGaQlhFWDhEQQiOuIloFHSyNUZhjk4jVB3vWVOnTpWxY8fq+5dRTAl9lkbotGd+GAMOTrhgL7nkEs3LCpZwwX711Vfy4YcflgQf9yGBciVAobNc8XNwEiABEiABEiABEnAvAviyV5QYiuetRVM4RSwFSnvFS/eiw9mSAAmQgOsTcKaj0xGh6yD83HPPaQg9ivmgyvt///2nzkQ0uBSR9zI+Pl63Q6i5vQ19oeI7qqwbldmRmxO5M1HMCPlH4bhEfks4UG3l+jTGK0zoxDaoIo9QelSxhysVle8hphrN3tB1y/XBlWrP/LCu5s2bS1JSkuYUNdqgQYNk4MCBmpu1uPzs5cztSMCRBCh0OpIu+yYBEiABEiABEiABEiABEiABEiABFyLgKKGzOMWIrEPHjWJEyPuJIjuGyHjttdeq09Hb21sLDf30009K0ijmg/ByPDdr1iytUo5mOD6Re9Ko1m7g79u3r3Tq1EmdisYYlocGwmPnzp3N1duN51AACVXdjXkbRYFQkMmoKI9tIVo+8MADWhQIYxcldBrrhoMSOUUt14j+7C1GNHjwYBUnjWr09swPERoQhBHxYBQ/wpjIhwqBEzk6rXOuutBpzKmQgE0CFDp5cpAACZAACZAACZAACZAACZAACZBAJSHgKKET6VEQer1lyxYt7Iawb4RFW4qBtoQ/uBARho78kqhEjnB5RAegKA4iBKwFS6OCOhyJKBxkKdThMKJy+tChQ7XSOgRNzAEh6NgeTk9UlEeYu3Wz3A+h6gcOHNBiPdgP6VOQAxTVyeGGRKh8kyZNNFXKjh07VHBt166dzhdh38i5WZTQCWEUIircoXCRwpVqmSva+lhhe1Slx1pQGAnCJhi3adNG5zdjxgx1ndozvzlz5uRjDh7oC+H5RgEpCMeTJ0/WIkjYBy5WNhJwZQIUOl356HBuJEACJEACJEACJEACJEACJEACJFCGBBwldHp4eMiuXbtUrIS7MzMzU4U4hHobhW0KE/4gSo4cOVLg4gwODtYVx8bGqsgJp6V1M4oUrV271lyl3HKb7t27a9V4VEeHexGuSYiJEOrWrVtnk2ivXr2kX79+5v2QeuXQoUNa5R2OTqNBTES1dzhEsd7s7GytRA+h8fPPP9fNihI6sQ2EToStYz84Oi2b9bHCcxA7hwwZoiKwr6+vFhHC/DAmWBVnfhBJhw0bpuH/CNlHM0LZcdxQhR1C54QJEyQyMpJCZxm+DtmV4whQ6HQcW/ZMAiRAAiRAAiRAAiRAAiRAAiRAAhWagFHlG4tkqHOFPtRcHAm4BQEKnW5xmDhJEiABEiABEiABEiABEiABEiABEnA9AhQ6Xe+YcEYkUJkJUOiszEefaycBEiABEiABEiABEiABEiABEiCBUhCg0FkKeNyVBEigzAlQ6CxzpOyQBEiABEiABEiABEiABEiABEiABCoHAQqdleM4c5Uk4C4EKHS6y5HiPEmABEiABEiABEiABEiABEiABEiABEiABEiABGwSoNDJk4MESIAESIAESIAESIAESIAESIAESIAESIAESMDtCVDodPtDyAWQAAmQAAmQAAmQAAmQAAmQAAmQAAmQAAmQAAlQ6OQ5QAIkQAIkQAIkQAIkQAIkQAIkQAIkQAIkQAIk4PYEKHS6/SHkAkiABEiABEiABEiABEiABEiABEiABEiABEiABCh08hwgARIgARIgARIgARIgARIgARIgARIgARIgARJwewIUOt3+EHIBJEACJEACJEACJEACJEACJEACJEACJEACJEACFDp5DpAACZAACZAACZAACZAACZAACZAACZAACZAACbg9AQqdbn8IuQASIAESIAESIAESIAESIAESIAESIAESIAESIAEKnTwHSIAESIAESIAESIAESIAESIAESIAESIAESIAE3J4AhU63P4RcAAmQAAmQAAmQAAmQAAmQAAmQAAmQAAmQAAmQAIVOngMkQAIkQAIkQAIkQAIkQAIkQAIkQAIkQAIkQAJuT4BCp9sfQi6ABEiABEiABEiABEiABEiABEiABEiABEiABEiAQifPARIgARIgARIgARIgARIgARIgARIgARIgARIgAbcnQKHT7Q8hF0ACJEACJEACJEACJEACJEACJEACJEACJEACJEChk+cACZAACZAACZAACZAACZAACZAACZAACZAACZCA2xOg0On2h5ALIAESIAESIAESIAESIAESIAESIAESIAESIAESoNDJc4AESIAESIAESIAESIAESIAESIAESIAESIAESMDtCVDodPtDyAWQAAmQAAmQAAmQAAmQAAmQAAmQAAmQAAmQAAlQ6OQ5QAIkQAIkQAIkQAIkQAIkQAIkQAIkQAIkQAIk4PYEKHS6/SHkAkiABEiABEiABEiABEiABP6vvfuOz7yq84b/TZlMMvQ6dAYGht7RHW9RllWKsLAs+ywqvShVhGUp3lSpgrA+sFQRsQKPeMsqiIDAqiC3CsjQBaQX6R0mZSbJs98TrkwmkzAtyeRK3ucfxuS6fuec9/nFPz6v7zmHAAECBAgQIEBA0OkdIECAAAECBAgQIECAAAECBAgQIECg6gUEnVW/hCZAgAABAgQIECBAgAABAgQIECBAgICg0ztAgAABAgQIECBAgAABAgQIECBAgEDVCwg6q34JTYAAAQIECBAgQIAAAQIECBAgQIAAAUGnd4AAAQIECBAgQIAAAQIECBAgQIAAgaoXEHRW/RKaAAECBAgQIECAAAECBAgQIECAAAECgk7vAAECBAgQIECAAAECBAgQIECAAAECVS8g6Kz6JTQBAgQIECBAgAABAgQIECBAgAABAgQEnd4BAgQIECBAgAABAgQIECBAgAABAgSqXkDQWfVLaAIECBAgQIAAAQIECBAgQIAAAQIECAg6vQMECBAgQIAAAQIECBAgQIAAAQIECFS9gKCz6pfQBAgQIECAAAECBAgQIECAAAECBAgQEHR6BwgQIECAAAECBAgQIECAAAECBAgQqHoBQWfVL6EJECBAgAABAgQIECBAgAABAgQIECAg6PQOECBAgAABAgQIECBAgAABAgQIECBQ9QKCzqpfQhMgQIAAAQIECBAgQIAAAQIECBAgQEDQ6R0gQIAAAQIECBAgQIAAAQIECBAgQKDqBQSdVb+EJkCAAAECBAgQIECAAAECBAgQIECAgKDTO0CAAAECBAgQIECAAAECBAgQIECAQNULCDqrfglNgAABAgQIECBAgAABAgQIECBAgAABQad3gAABAgQIECBAgAABAgQIECBAgACBqhcQdFb9EpoAAQIECBAgQIAAAQIECBAgQIAAAQKCTu8AAQIECBAgQIAAAQIECBAgQIAAAQJVLyDorPolNAECBAgQIECAAAECBAgQIECAAAECBASd3gECBAgQIECAAAECBAgQIECAAAECBKpeQNBZ9UtoAgQIECBAgAABAgQIECBAgAABAgQICDq9AwQIECBAgAABAgQIECBAgAABAgQIVL2AoLPql9AECBAgQIAAAQIECBAgQIAAAQIECBAQdHoHCBAgQIAAAQIECBAgQIAAAQIECBCoegFBZ9UvoQkQIECAAAECBAgQIECAAAECBAgQICDo9A4QIECAAAECBIahwDIL1cS3d2qKlRerLaN78JX22O+/mofhSA2JAAECBAgQIECAwPAQEHQOj3UwCgIECBAgQGCYC/QOHmc33HdbO+PQ65vj0dc7ZvfRPn8v6Jxztiv+uSk2GF9XvtCfe2/P59/piAOva47XPuic8458kgABAgQIECBAYFgLCDqH9fIYHAECBAgQIDBcBASdw2UlZh2HoHP4ro2RESBAgAABAgSGUkDQOZTa+iJAgAABAgSqVqB30DmtI6J5Wv/VgFlZeMzNLfHXN1R0DvaiCzoHW9jzCRAgQIAAAQLVISDorI51MkoCBAgQIEBgAQsM9Vbyoe5vAfPOV/eCzvni82UCBAgQIECAwIgREHSOmKU0EQIECBAgQGAwBYY6eBzq/gbTbrCfLegcbGHPJ0CAAAECBAhUh4CgszrWySgJECBAgACBBSwwr8HjdmvWxwlbNsbY+ojW6RFn3N4SC42piT03HhPLLVwbNTURbzV3xrWPTIvv3NMWHR/uhu+rv/z94Z8YGxMWr4262oj3Wjvjtqemx0V/aou3W2beRj+mNmL3jRpi53XqSz/5+faOiDebO+P6x6bF5fe0RW6/r7SeYWHe8H78rS1x9BZjY/MV66KpvqZ89qFX2uM/7myNx/q4YGmzFeriwI81xLrL1JW55mjebemM3zzd9/iy3+UXqYl/+19jY9Pl62LRxpqoiYgP2jrj3pfa45zft8ZL783ZRUEDEXTW1kRsP6m+mK26eG2kX67FOy2d8cfn2+OSu/sez9zMofe78M3ft8Ymy9fFZybWRWN9TVz4x7b44X1tC/hN1z0BAgQIECBAoHoFBJ3Vu3ZGToAAAQIECAyhwEAEnW3tEc++3RFrLFVbQr2eLUPI701pi2/f3RV09e4vA7eG+iihY+92z4vt8W83NkfL9K7fLL9IbZy/fWOstkRtv0JPv9URh/+qJV56ryvt7BkW5s/G1tfEkk2z9pXjP+yGGd/L7x6weUPss2lDCQf7aq9P7YzjbmmJKS+1d//6c5Pq42ufGhvjxszaR34ozzg96/bWuOXJDyf1EWs9v0Fn4/8Esydv1RifmVg/y7pUus0g+dTftMYdz84Yz9zOoWfQmc995f3OWHbhroA328V3tcX37hV0DuGfta4IECBAgACBESYg6BxhC2o6BAgQIECAwOAIzM1lRC+80xlH3tQcb0ztjN7hVo6ucpHR2LqaUv1YaRkwHnhdV4jY1y3vWWE4dVpnCcbGNcwIyLJS9PTftcRNf50eWZl4/vZNMXnluvLY/M6L73ZEho0rL1YbS4+bESz+/C/T4ozftZbP9QwL839nLeXUts7y3wwj87mVn/9gSlupIs22zRr1ccLfj+0OYDOw/WBaZ9TXdn2v0v7yWkccdF1zGX9WMZ61TWN3kNpfX1nRedgNzSUc/qg2v0HnbhuOia9OHluqXnMs2d8dz0yPSUvXxaYr1HUHuM+/k+vTHK99MG9z6Otd6DkvQefg/O16KgECBAgQIDB6BASdo2etzZQAAQIECBCYD4G+gsf+HtczEOsdbj3yakf8+03NJXjMIPA/d2iMjZbrCiUzBDzh1q6qwd795ZbzE29ribte6KqKPOTjDbH3Jg3dAeT/eXhanH1Ha6y5VG1cvGNTLN7YFTLe/WJ7fOWXzSXwzC3ZF+zQVLaMZ3vyzY444BfNpXqyZ1iYwekld7XGlQ9MK5/7x7Wy+rJr+322P73Q9cyshPz2TuNi3WW7Sjmz6vGEW1vK7zMY/fpWjbHdpK4qyZ5h7NnbNMY/rN71sKxyzS3535/SFZzuvM6YOOqTY7u3v/cMVfvznt+g87TPNJZAOtsL73YFslltme34LceWMWXLitlTftMStz45PeZlDr3fhVyTh19tjz//rT2md0RZ93w/NAIECBAgQIAAgXkTEHTOm5tvESBAgAABAqNMYKCCzt5Ve/tu2lBCy2w9w8DZbZVff9m6OH+Hxlh0bFdomdWcGYTm9vEJS9RG3YfFlG80d5YKxErrGQr2DGT7+3l+r7+x9A5Vb39mevz7TS3dffUeY849Q8IMYpdbuGuAGewdeN3U7m33GZ5+Z+dxsfbSXeFpbnfPMPaj2vwGnSdvNTb+ca2uMLN5emdcdndbXPXAtBIOp+8KHwbD7aU6tjOWGlczT3PoHXTe/MT0OOm2lu5zWUfZn5TpEiBAgAABAgQGXEDQOeCkHkiAAAECBAiMRIHZBY/9zbl3uDVQQWcGgRft2DRL0FkZR/7+S5s3xIbj62Kxxhlbz3uOc36DztnNrS+TT61aH6d/dsbZnA+92l4u++nZ8rkrLdoVdPYcY3/G8xt0bjmhPk79zMznhWbo/PL7HfHHF9rjF3+ZFn99Y0al5bzOIS9sqlxMlXOxVX0k/j+FOREgQIAAAQILUkDQuSD19U2AAAECBAhUjUA1BZ2zuxyogr4ggs7ZnVPZ+4UYiqAz+/zEynXxvz/d2L2tv+c4sh72r693xKm/bSk3zs/rHASdVfPnbqAECBAgQIBAlQoIOqt04QybAAECBAgQGFqBagk6N1yuLs7dtjGW+PDG9Dxz8hu3t0bezJ5bsQdy6/q8VHR+dmJ9ueE8t6jPSRuqoDPHkueK5nmpO609JjKUXHahmnJBUaU983ZHHHJ9c/nMvMxB0DknK+4zBAgQIECAAIF5FxB0zrudbxIgQIAAAQKjSKBags69Nm6Ir0xuKBcA5QU33/x9a/zXI12XCmUbyKCz9xmdv35iehx/60ef0fnbp7vO6Kzc/t7zNvaer1Ne1DStvbPcUD+79h/bNcanJ3Qlpznn//f/tsY1D82Yc/7871aqKxcILdTQdTZobpnf/7+ay9b/DDabuo7onOlCoLzQ6bgtx8bfrzbzhUpZ1Tkvc5iXYHh2c/d7AgQIECBAgACBGQKCTm8DAQIECBAgQGAOBKol6Ox5uVFWcF7wx9b48f1dod/HV6qLvGF8yQ+rPed36/rc3LpeuVH+zuemx/nbN8Xklbtums9t4RmQnvLfLd2hZlY+5m3nj7zWMdPP+1umDCqP/dTYaOh6ZLz8fmec/tuu29+zZSCbFZhrfXjBUfZZuc2997pmEHvsr2dcELT9pPo4fsvG8uxKcJxnds7LHASdc/CH5iMECBAgQIAAgfkQEHTOB56vEiBAgAABAqNHoHcglpWGzdNm3GbeW+Ld1s445uaWmLhk7UdeQDOvt673dxlR74ty2jsinnqrqyxy9byNvcdW7PkNOvOZ26xRHyf8/dhoqu+qlMz+PpjWGfW1EVmVWWm5df7fbmwut6tvsnxdnLXNjMA1P5OX/7S2d5bb4sc11JSK1NS9+oFppULzo1r2c972jeW5PVs+s72zc6Zx5O8rW9Art9FnSPov643p7vOFdzri/z7fHlnRmWd3Vm62f31qZ3z1huZyMdG8zEHQOXr+/8JMCRAgQIAAgQUjIOhcMO56JUCAAAECBKpMoHfQObvhZ9B56PXNMWGJoQ0685zJr2/VGNtN6tpu3bNlcJjhbCWArIzx0dc7+t3Snt+fXTXr7C4/evqtjjj8Vy3x0nsz31yeAWmlurS3Z471L692xNdumfl7/bnnVvgMT/OM0t7z7vmdZ9/uKNvrc/t5paXHmVs3xv9apf/vZmh6+Z/b4vtT2rq/l6Hy3MxB0Dm7vxq/J0CAAAECBAjMn4Cgc/78fJsAAQIECBAYJQLVEnTmcmTYucu6Y2LPjcfEcgvXRk1NxFvNnXHtI9NKxeUBH+s6wzO3tp/3h9ZSNdnf2Z1zEnTmZzYYXxeHTW6IdZepi7H1Xc9+s7kzbn5ienz/3rZ4u2XW6tesmNxn04bYZmJ9CTyz2jQrZbOi8mcPTyvjnZMzOiuvYM47t5r/63oNMWGJmu5AN0PKv7330c+sfHf3jRpi1cVrY0xtV0Xpuy2dcd/L7XH5PW2RgXDvNjdzEHSOkv+zME0CBAgQIEBggQkIOhcYvY4JECBAgAABAgQIECBAgAABAgQIEBgoAUHnQEl6DgECBAgQIECAAAECBAgQIECAAAECC0xA0LnA6HVMgAABAgQIECBAgAABAgQIECBAgMBACQg6B0rScwgQIECAAAECBAgQIECAAAECBAgQWGACgs4FRq9jAgQIECBAgAABAgQIECBAgAABAgQGSkDQOVCSnkOAAAECBAgQIECAAAECBAgQIECAwAITEHQuMHodEyBAgAABAgQIECBAgAABAgQIECAwUAKCzoGS9BwCBAgQIECAAAECBAgQIECAAAECBBaYgKBzgdHrmAABAgQIECBAgAABAgQIECBAgACBgRIQdA6UpOcQIECAAAECBAgQIECAAAECBAgQILDABASdC4xexwQIECBAgAABAgQIECBAgAABAgQIDJSAoHOgJD2HAAECBAgQIECgT4FxY2pij43GxFpL18a1j0yLO59rJ0WAAAECBAgQIEBgwAUEnQNO6oEECBAgQIAAgZkFllmoJr69U1OsvFjtHNG829oZh17fHI++3jFHnx/uHzp7m8b4h9XryzCnTuuMk25rjd89M324D9v4CBAgQIAAAQIEqkxA0FllC2a4BAgQIECAQPUJjPag87J/aopNlq8rC9fRGXHeH1rj6gemVd9CGjEBAgQIECBAgMCwFhB0DuvlMTgCBAgQIEBgJAj0DjqndUQ0T+vsd2pZ0XnMzS3x1zdGRkXn1hPr4+gtxsZijTVx/8vtZW5vt/Q//5Gw5uZAgAABAgQIECAw9AKCzqE31yMBAgQIECAwygR6B50PvtIe+/1X8yhTMF0CBAgQIECAAAECgysg6BxcX08nQIAAAQIECISg00tAgAABAgQIECBAYPAFBJ2Db6wHAgQIECBAYJQLzEvQuXhjTVyyU1OssWTXBUZvNXfGUTe3xAMvd91Yvt2a9XHClo0xtuuOn/jt09Pj2F+3xN6bNMQhH28oP8st8Cfd1hJf2KAhNluxLsbURrROj3jglfY45/et8fRbs26Nr62J2GXdMbHr+mNipcVqy3faOyJefr8jfnz/tHJrep6zWWlX/HNTbDC+6/zNrFT9zj1tccynxsYKi9TG8+90xIHXNccRnxhbxlsZU18XLeUzDv54Q6y7TG0s1FAT2cW7LZ3xm6enx0V/aptpq/u+m848x8NvaIlPTaiLndcZE0s01URnZ9d4v3fvtPj5X2Y9C3TpcTWlry0n1MeijTVRE10uj7zWHhf8sa3Mo3dLh/02a4gdJo2JZReqibraiDyC4Nm3O+KSu9ridpcrjfK/ctMnQIAAAQIEaw6HvAAAIABJREFUhoOAoHM4rIIxECBAgAABAiNaYF6CzgTpL8xsrK+JS3dqinWWmTUE7RkCZiA5vSOioSuHnKm92dwZX/t1S0x5aUaoN25MTfzHdo0lFM3wr3fL8PH/Ptcex93SUm5Pz9Yz6Hy/rbN8L4PKbJWg86uTPzroPGDzhthn04YSqvbVXn6/M/73r1vioVe7xtpzjh+0dcarH3TGakvM+uXm6Z1x9u2tccPjM254z0uRzty6MTLs7KtlePn9e9visnvaun+9/CK1cf72jX32kR/KIPj6x6bFN25vnSkEHtEvtckRIECAAAECBIahgKBzGC6KIREgQIAAAQIjS2BuLiN64Z3OOPKm5nhjamdkdeX52zfF5JW7ksoMF0+6rTVWXLQmMjzMqsKMG6+8f1qc/4fWWULAimJWK7a2d0bTmJqZwsS/vNYRB13XXJ6bfX19q8bYblJ9d8hZuTRpbF1Nd+Vo7/56Bp29V21Ogs4dJtXHsZ8eG031XcFjhrM5nvxf4xq6qi2z9Rxrz6BzdnN85NWsKp0aLdOjHCFw8Y5NMWHxrlA05zK1rbP8N0PeNMiWgW1Wx971Qnv5+XnbN3bfGp+/78uzrT3iW3e2xs8ecZv8yPrrNRsCBAgQIECgmgQEndW0WsZKgAABAgQIVKVA76DzoyZRCQdf+6CrYnLD5eri3G0by5bsbI++3hGLjo2yNTxb78/3DgFzS/vJ/91awsOsYrzgH2dsh8/A7vTftcRNf50em61QF9/ctjEWHdvVzxNvdsRhv2yO16d2Rm6jz0rPHEu2l97L8LCl/Ld30Jnb5XO7eY4/q0avf3RaHL9lY59b1xvrI76907hYd9muuWR15mm/bY3bnppeQsfcgr/nxg3l3xkknn1Ha1z36LSZKjrzez3nmNWXF+/YGCst2vXMHP8h1zeXbfqH/l1D2dqfM8xA9Uf3tcXFd7WVf/cOXNPkxNtaYqe1x8SxnxrbXRX7h+fbSyVseq6yWG2cv8OMvnqGqlX5oho0AQIECBAgQKDKBQSdVb6Ahk+AAAECBAgMf4H5CTpzdhm0/ct6Y2bZTt5XFWHPoLNnkFlR+ud1x8QxW4yN+g93ev+fh6eVAPGrk7tCxWw9Q8W+vpfVkaf8piVufXL6TEHn2y2dcczNM2+Hz++f9pm+g87NV6yLc7ZtjIU/3Or+3091nTNaaSsvlqFlUyy3cFf4+svHpsUpv2mdKejsa4799XfZPzV1V2bmdvgMQDMozpZh6nf/uSnWX3bGeaP7/VdzCXg/PWHG+aI5vz//bcZ2/55uOf985l/fmPXs0+H/lhohAQIECBAgQKD6BQSd1b+GZkCAAAECBAgMc4F5PaOzMq3+gtJ7XmyPf7uxuWzLrrTZBZ1rL10bF+3Y1F25WalcvPAfm+LvVuoK+fJsy+sfnV4uM6q0rJD87MT67oA0KyG/d2/bTEFn7+rSynf7Cx6/uOGYclFRZcv4Hc9Oj8denxES5lmk20+qjyU/rGbNS4IyfJzdHPvq743mzvj2Tk2R4Wm2yrM+6tXJ6tYMRyd+eCFUVqj+6vHp0TJ9hstaS9fGp1btCkL7Cl2H+atpeAQIECBAgACBESUg6BxRy2kyBAgQIECAwHAUmN+gM+d09BZjy03olZaXDOW5nP/fgzOfCTm7ELB30JnbzLNK8aPO2uzLdCCCzr7O2vyo9RvqoHNuKnEFncPxL8+YCBAgQIAAgdEmIOgcbStuvgQIECBAgMCQC8xv0Nn7nM7KBJ55u6Nsla6c55k/n9ugs1LR2XNb95wADUTQudfGDfGVyV1nZs5JG+qgc6lxNaUKdNUPLy+a3RhVdM5OyO8JECBAgAABAoMrIOgcXF9PJ0CAAAECBAiU277ndtt0ha33zet5cU5NTZRwsPcN6HMSdPY+ozMv5PnPP7aVc0D/n/W6Kkb7u0E8x5I3t+elQZXWsxJ0breu55bv0z87ttxsni0vFcozOnOOPdtCDTXR/D83zld+Prswd07O6Hzh3a4b5195v6uz/s7o7Lmlv+dt7D3HN6Y2YkxdTbmgSCNAgAABAgQIEFhwAoLOBWevZwIECBAgQGCUCMxP0LndmvVxwpaNMbbrGMhyAdCKi9bGOst0nTX5VnNnHHVzSzzwctcFOXNz63qexXnSba0lYNxyQn2c+pkZoWOeR5m3jt/1QtdzM4zMW8u3Wq0+vv6bGT+fn6Azb3O/ZKcZt8C3d0T88L62uPTurpvQM3z8zOr18e+fHFtuW6/8fF6Dzrm5db1ySdNuG46Jr04eG3UfXt703Dsd8W+/aon8b7a8yT5D4tWWqI0jb5zx81HyapsmAQIECBAgQGBYCQg6h9VyGAwBAgQIECAwEgV6B53TOqJUKPbX8hKgPDczt6T3DAJfn9oZX72hOVZYpHamULJnJWRf517mlurW9s4YW1fTHZhm31Neai/Py8uMMlT8+laNsd2k+u6t5Bk2ZpVi/jcrObNyMVtWQeaW+Qz75ifozGftMKk+jv302Giqn7GBPfvMM0jzZvhKtWf+73N/3xo/e2TabLfn91fRmeuQt7hP+HAreq7A1LbOUhmb/VQuRcqQ999vbImHXm0vPz9v+8bu29pzzBnIfvDh+i00pqY7BH309a4q0Z4VryPxfTYnAgQIECBAgMBwFRB0DteVMS4CBAgQIEBgxAjM7aU2GXQeen1z/MPq9bH3Jg0lgOu5TT3/99nbNMbf/091ZbaeZ0P2DDrzOxnKZWDYu2VoetwtLSXsrLQM9U78+7Gl30ro1/t7GYp+5562UnmZbX6DznzG59cfE4f8XUN3qNm7zwxa73xuepxwa2sJXue1ojOfu8nydXHm1o2lErOvls8/647WuPHxGVfZ52fP2qYx8qzU/s4Tzcrac37fGrc8OeN7I+YFNhECBAgQIECAQJUICDqrZKEMkwABAgQIEKhegXkJOs+6vTWO/OTY7kCu9/mXvS8oeuLNjjj4uubIMzgP+XhDwcoA9II/tsYWq9bHZivWlYrM3K5+z4vtJZR76b2+q0o/uUpdCRPXXKq2hI/5qXdbOuPel9rjoj+1xbNvd23bHqigM5+z/CI1cfDHxsbkletiscau6soc/5NvdsQP7msr2+vn94zOyphzy3xlG/6ijTUlvMwqzPtf7ohL7mqNrMzs3XI820+qj903aoiVF60tlbE5nqz+/P2z0+Pbd7dFhscaAQIECBAgQIDAghMQdC44ez0TIECAAAECBAZcYHbVjgPeoQcSIECAAAECBAgQGCYCgs5hshCGQYAAAQIECBAYCAFB50AoegYBAgQIECBAgEA1Cgg6q3HVjJkAAQIECBAg0I+AoNOrQYAAAQIECBAgMFoFBJ2jdeXNmwABAgQIEBiRAoLOEbmsJkWAAAECBAgQIDAHAoLOOUDyEQIECBAgQIBAtQgIOqtlpYyTAAECBAgQIEBgoAUEnQMt6nkECBAgQIAAAQIECBAgQIAAAQIECAy5gKBzyMl1SIAAAQIECBAgQIAAAQIECBAgQIDAQAsIOgda1PMIECBAgAABAgQIECBAgAABAgQIEBhyAUHnkJPrkAABAgQIECBAgAABAgQIECBAgACBgRYQdA60qOcRIECAAAECBAgQIECAAAECBAgQIDDkAoLOISfXIQECBAgQIECAAAECBAgQIECAAAECAy0g6BxoUc8jQIAAAQIECBAgQIAAAQIECBAgQGDIBQSdQ06uQwIECBAgQIAAAQIECBAgQIAAAQIEBlpA0DnQop5HgAABAgQIECBAgAABAgQIECBAgMCQCwg6h5xchwQIECBAgAABAgQIECBAgAABAgQIDLSAoHOgRT2PAAECBAgQIECAAAECBAgQIECAAIEhFxB0Djm5DgkQIECAAAECBAgQIECAAAECBAgQGGgBQedAi3oeAQIECBAgQIAAAQIECBAgQIAAAQJDLiDoHHJyHRIgQIAAAQIECBAgQIAAAQIECBAgMNACgs6BFvU8AgQIECBAgAABAgQIECBAgAABAgSGXEDQOeTkOiRAgAABAgQIECBAgAABAgQIECBAYKAFBJ0DLep5BAgQIECAAAECBAgQIECAAAECBAgMuYCgc8jJdUiAAAECBAgQIECAAAECBAgQIECAwEALCDoHWtTzCBAgQIAAAQIECBAgQIAAAQIECBAYcgFB55CT65AAAQIECBAgQIAAAQIECBAgQIAAgYEWEHQOtKjnESBAgAABAgQIECBAgAABAgQIECAw5AKCziEn1yEBAgQIECBAgAABAgQIECBAgAABAgMtIOgcaFHPI0CAAAECBAgQIECAAAECBAgQIEBgyAUEnUNOrkMCBAgQIEBgJAp87nOfi6OPPjo++OCDOOWUU+Kee+6ZZZrHHXdc7LTTTnH33XfHYYcdNlcMF1xwQWy88cbxox/9KC677LK5+q4PD4zA1VdfHePHj49zzjknbrzxxoF5qKcQIECAAAECBAgMmICgc8AoPYgAAQIECBAYzQKCzpG/+oLOkb/GZkiAAAECBAhUt4Cgs7rXz+gJECBAgACBYSIg6BwmCzGIwxB0DiKuRxMgQIAAAQIEBkBA0DkAiB5BgAABAgQIEBB0jvx3QNA58tfYDAkQIECAAIHqFhB0Vvf6GT0BAgQIECAwTATmJ+icPHlyHHjggTFp0qSoq6uL5ubmuPfee+PCCy+Mp59+usyw9xmdBxxwQOy5557xpz/9KZZaaqmZvnv77bfH2WefHVOnTu1TZ/PNN4+TTz65/K73eaK9w7xx48bFwQcfHNtuu20sssgi5Ttvvvlm3HTTTWVMPVueP7rHHnvESiutFDU1NfH+++/HHXfcEeeee24ZS6Xf/N1jjz0WH/vYx2L69OnlzMvf/e53c9xPzz4r557+5je/Kf2uvvrqUVtbG++991786le/irTI81B72vb2yTl++ctfjm222SaWXHLJ8vjeY8+f9WVz4oknxpZbbhlPPfVU5L9zvZZddtnS5xZbbBFNTU3R3t4ezzzzTDlfNd00AgQIECBAgACBwREQdA6Oq6cSIECAAAECo0xgXoPOXXbZpQR8jY2N8dBDD8Wrr74aa6+9dqyyyirx6KOPxqGHHlpCwv6CzjFjxsTbb78d9913Xyy22GKx3nrrRX19fQnUTj311PkOOk866aTYbrvt4t133y19jB07NjbaaKMy3muvvbaEmNkOOuig2G233Uqol5/LS5k23HDDWGaZZeLOO++Mo446qjvozGA22xtvvBGvv/56/OAHP4hPf/rTc9RP7wlVgs6Ojo546aWX4i9/+UusvPLKscYaa0T+LIPU1tbWMqYMatdZZ51Zxl6Z4zvvvBN//vOfi9+mm24aCy+8cNxwww1xxhlnlG57B52V77344ovxrW99K/7whz/EaqutFqeddlpMnDgxnnvuubKGGXyuv/76JcDOUPeWW24ZZX8dpkuAAAECBAgQGBoBQefQOOuFAAECBAgQGOEClaAzg7677ror2traZplxBnAZeFVuXc9KwosuuijWXHPN+OlPfxrnn39++U7+/NJLL41VV101Lr/88lIJ2F/Q+fzzz8fxxx/fXfm56667luA0Q7UM3DJ8693mtKLz2WefLSHf4osvXoK866+/vjxq7733jv33378Ei/vuu2+posxQdYkllohLLrkkrrnmmvK5nOvpp59e5pMVphkkZiVpPi8/U6kIXXfddeeon74qVCtB5wMPPBBHHHFEdxXrN77xjdhqq63irbfeKn3/9re/LWPK4PiLX/xiPPnkk2UeWXWZflllmp/LytBsX/jCF0p4+8orr5Q5Zt89g86sRs0AOIPa7KvinIFuhtcZWvcczzHHHBM777xzCX2PPvroEf7XYHoECBAgQIAAgQUjIOhcMO56JUCAAAECBEaYQCXozFBvdq0SdOZ28Ay9Ojs7ZwlHK6HoddddF2eeeWa/QWdWKuY26Z4tKyQzfPz+978f3/3ud2cZzpwGnbmdPIPWHMuNN95Y/p0Vp1mhmFWdWS2ZW+czONxnn31KkJlz69kyxFxhhRVKWJvb8fvaMp9mc9LPRwWdFadK35Wt/RmAZrhZaZV1ygAzx91f66tCtxJ0Zhi69dZbl0rarGjNrfCVduWVV8aECRPKXDMErbSc4yc+8YnI6s+P6nd2747fEyBAgAABAgQI9C8g6PR2ECBAgAABAgQGQGBetq5Xwrjcft5fm5egMyslM8z8xS9+EWedddYsj57ToDPDzR133LFUNuZ286xWze3mDz74YPzsZz8rYV62SlVlf3OYNm3aRwad+b056aev51f67i/o7B0E9xV05nbzL33pS+XM0NzentWdlfbaa691n2OaQWdW2aZDrtk999wTWalZCWArrrldv7+WZ3gKOgfgD84jCBAgQIAAAQJ9CAg6vRYECBAgQIAAgQEQmJ+g84UXXpht+NXf1vW+KjoHMuhMmqzgzOrTj3/84+Xsy9x6nlvzr7rqqvj2t7/dHXRWKlX74/yogHVO+hmMoDPPQs3t+TmvvFAoL0/KLftZhZoXK+WlRJULmzLozFA0g82sZs0zPHueU1qZ30ILLVTO4sygWCNAgAABAgQIEBg6AUHn0FnriQABAgQIEBjBAvMSdGYV45FHHlm2QOc5kY888ki/QnMTdA7U1vW8SCdvK8+wL8+WrLT99tsv9tprr3L+ZY47LxLafffdS1CY517ObdCZ4eGc9NOXz/xWdObN9VnNmeFmVq5WqjP727q+/PLLl/NTM+jNs1Cz5bmkGXjm9vTvfe97sdxyy3WfrTqCX3lTI0CAAAECBAgMOwFB57BbEgMiQIAAAQIEqlFgXoLOrCbMyr88A7P3Lel5qVDe/J0Vk7ndeSAvI9p4443L5UG5TfvCCy8s29CzVW6Ar6urK+Oqra0tQex7770XJ5xwQrlgJ1vlAp+sasxqx9zGfeKJJ5YKx6zyzCCw0jI8zIrQPMsyz+vs64zOHXbYYY76ya3ivdv8Bp15qVKeL/q3v/2tnJeaN6Vny3NPcw0yhO5Z0Tl+/Pjuas3Kresvv/xy5L/TJ13z/M687ChNcu2y5cVM2c+tt95a1lojQIAAAQIECBAYeAFB58CbeiIBAgQIECAwCgXmJejsGS5mNWCGYhmQrbjiiqXCMUO2yo3e/QWd9fX15YKgPDczt0znJUGNjY2zBKe9lySDx09+8pPlAqHc/r700kuX7dv53axqzKAzLyPKm8hzS3blc/mc9dZbr5zZmVvVDz/88PLoDDR322238u/HH3+8XLozceLEstU755WhX36nv8uI5rSfgQ46M4DMcDIrNfP80TTPtciqzGz5s/6Czspt8ptttln8+c9/jmOPPTYyCM3b7nPueRnRww8/HLlGG264YbHtHQSPwj8VUyZAgAABAgQIDJqAoHPQaD2YAAECBAgQGE0C8xp0ptF2220XuYU6b+vOasrcFp1hYd5E/sc//rEw9hd05vbyDNIyGM3v5jbzvAU8g8y+bimvrEkGkEcccURssskm0dDQUPqcMmVKCfjyMp3KGZNZjXnIIYeUUDQrNrNVtrJffPHFJWSttLxkJ6sgM+zLatDm5ubyzCuuuKJUO37UGZ1z00/P92p+KzrzWbn1/stf/nK5qT7HnRWsGfJOnjy5hJ7f+ta34oYbbojKres9z9/MOWWIm2aV8zrT9itf+UqpyG1qaoqOjo7IW97z93n7vEaAAAECBAgQIDA4AoLOwXH1VAIECBAgQIDAoApUbmzv6zKiQe3YwwkQIECAAAECBAgMUwFB5zBdGMMiQIAAAQIECHyUgKDT+0GAAAECBAgQIEBgZgFBpzeCAAECBAgQIFCFAoLOKlw0QyZAgAABAgQIEBhUAUHnoPJ6OAECBAgQIEBgcAQEnYPj6qkECBAgQIAAAQLVKyDorN61M3ICBAgQIECAAAECBAgQIECAAAECBD4UEHR6FQgQIECAAAECBAgQIECAAAECBAgQqHoBQWfVL6EJECBAgAABAgQIECBAgAABAgQIECAg6PQOECBAgAABAgQIECBAgAABAgQIECBQ9QKCzqpfQhMgQIAAAQIECBAgQIAAAQIECBAgQEDQ6R0gQIAAAQIECAySwHnnnRcbbbRR/PjHP47vfve7c93LpptuGocddlhMmjQp6urq4k9/+lMcfvjhc/2c4fiFCy64IDbeeOP40Y9+FJdddtlcDfG4446LnXbaKa677ro488wzY8cdd4xDDz00Xn311TjhhBPiueeem+Pnzc9357gTHyRAgAABAgQIEBgSAUHnkDDrhAABAgQIEBiNApdcckmsv/76cfXVV8fFF188VwTjxo2Liy66KNZee+0S4D388MMxZcqU+OlPfzpXzxmuHx7IoHOXXXYpQedrr70WxxxzzFwFnfPz3eFqa1wECBAgQIAAgdEqIOgcrStv3gQIECBAgMCwFth2223j6KOPjubm5jjllFPinnvuGdbjndvBDWTQObd9+zwBAgQIECBAgMDIFBB0jsx1NSsCBAgQIECgygU+97nPlaDzlVdeiS9+8YtVPptZhy/oHHFLakIECBAgQIAAgQUuIOhc4EtgAAQIECBAgMBIFegd5h1wwAGx5557xkMPPRRTp06NzTbbLBobG6OtrS3uuuuuOOmkk8rPc6v7aqutNhNLbsuuVHbm777yla9EnuHZ1NQUHR0dJRC95ppryncrLf89fvz4+MMf/hCTJ0+OhoaGciZmthxHbofPtu6665bfZfXo7bffHldddVUccsghsckmm5Sf5/hy23yeOfr00093Pz/Pydxjjz1ipZVWipqamnj//ffjjjvuiHPPPbfMI1tuwT/44IMjK1QXWWSRMtbHH388pk2bFuuss85sz+jMcX7+85+PpZZaKjo7O+OFF16IZ599Nj71qU91n9HZVyhcOcfzlltuieWXXz7WWmutGDNmTJnjzTffHGeddVYZX1/frbhdf/31seWWWxbDbK+//no5TzR/Xml5NMGBBx5YzmKtGKZB9pdzH4nVuCP179W8CBAgQIAAgeoXEHRW/xqaAQECBAgQIDBMBfoLOjPsmz59ejzwwANl5BmSZeB57bXXlpAwg8EJEybEJz7xiXj33Xfj7rvvLv/92c9+Vi4lOu2002LixInl7M4HH3ywhIDrrbdeeVaGlJdeemn5dwZ2+ZwMCPP7+fkbb7yxBI4ZIOaz3nzzzRK8LrbYYuUZ9fX18cEHH5Tf3X///dHe3h4bbrhh+c6dd94ZRx11VHn2QQcdFLvttlv5/X333Ve+k59bZpllZvrc8ccfHzvssEOZbwar77zzTrmEaPHFFy9h50ddRvSlL30p9tprrzKWJ554Ip5//vnYYIMNYtllly3BauUyoo8KOltbW0u4mWOszDE98nKoH/7wh/0GnauuumoZ89/+9rfS9xprrBH5s5deeqkE0mm2yiqrxBlnnBFrrrlmvP322zP1kaFnz3B6mL6ihkWAAAECBAgQGFECgs4RtZwmQ4AAAQIECAwngf6Czgz7MiDLSstseZFObk/PSsXdd9+9/Ky/ret52c7OO+9cQsMMETO8zLb//vuXUPCtt94qN49nEJdBZ4Zzt912W3zjG9/orrKsVJa+/PLL5fKeSpXmkUceGf/yL/9SKjjzIqWsEM2WP8sK0gzzss/a2to49dRTY4kllpjpc1ndePrpp5dKxrPPPrv0d+KJJ5aq057Py4rUb37zm7Hccsv1G3RmiHjOOefEiiuuWC5gOv/888tY8tlZWZqh6pwEnU899VQZc2WOOe6tt966VNDmDfb9VXSmW1aDnnzyyaXfynhWWGGF+P73v1+C0sq6ZfjZ03HXXXctYXVWuKroHE5/kcZCgAABAgQIjHQBQedIX2HzI0CAAAECBBaYQH9BZ1YXHnbYYd3j6its6y/ovPLKK8tW8csvv7x7G3rlQT/4wQ9i9dVX7w7iKluwMzDMSs5KqwSd/Y0jKxH33Xff7mB088037w78MrjLCtR99tmnVGdmtWnPltvgMwzMSs2s9szPZdi49957z/S52Z3RWbmM6b333itB5SOPPNL9/cq29DkJOiuf6W/uH7V1vbdb7zFn+Pqxj30sfv7zn5fgttJ6e420i6QW2B+UjgkQIECAAAECsxEQdHpFCBAgQIAAAQKDJDDQQWclQMvt5VkR+vvf/36mkWc15Wc/+9nuSsd5DTp7X4DUO7jbZpttIs/n7K9VtqQvueSS8U//9E/lxviewW5+b3ZBZ1aoZkiaZ3L2voxpuASdlWC59/Z7Qecg/UF5LAECBAgQIEBA0OkdIECAAAECBAgsGIGRHnRmNWfvALOn9Ne+9jVB5ymnlKBXI0CAAAECBAgQGHwBFZ2Db6wHAgQIECBAYJQKDHTQmYxDsXV9dhWdWbGYZ4n2tSW951JXqjJH6tb13Nr+yU9+svsSqcrcVXSO0j940yZAgAABAgQWuICgc4EvgQEQIECAAAECI1VgMILOymVEednQEUcc0X2OZuUCnDw3s+dlROPHjy+X+szNGZ2zCzrHjBlTLhlaeOGFZ7rlPdcxb2PPW9Hz9vg8rzMv88nP9byMKC8t+vrXvx45tv5uXc/Lf/ICpbwUqOdlRPns3Laft68v6DM689zRDHPTq+dlRHvssUf5ucuIRupftnkRIECAAAECw1VA0DlcV8a4CBAgQIAAgaoXGIygM28sP+2002LixInlxvUHH3wwllpqqVhvvfWK11VXXRWXXnpp+fdgndGZW7Ez0Nxtt91KP48//ni8+OKLZUw5vrzhPIPQ/O9RRx0Vu+yyS0yfPr3cFP/BBx+UG9MXXXTRqJzledlll/W51nmLfAaGeSbpE088EXm7ec5z6aWXjpqamgUedGYYm6HrmmuuWW6kz8udcmyTJk2KhoaGyEud3Lpe9X/GJkCAAAECBAhUkYCgs4oWy1AJECBAgACB6hL17jCoAAAQPUlEQVQYjKAzBTJMzJvTJ0+eHE1NTdHR0VGqCq+55poSblbaYAad2UdeEpSVpFmZWVtbG83NzTFlypS44oorIitOKy0rT7fffvtYZJFFylgzGM3b1DfZZJN+Kzor380+cpt8hrmdnZ3lcqK//vWvsdVWW8Uvf/nLOPPMM6Ovm9N7X1hUeV7vG+fn59b1ylrk/HIuGW6mQQbB66yzThmvoLO6/maNlgABAgQIEKhuAUFnda+f0RMgQIAAAQIECAwzgS222CKOP/74UsUq6Bxmi2M4BAgQIECAwIgWEHSO6OU1OQIECBAgQIAAgcESGDduXBx77LFlS35W01ZaZbt+Vp7mOZ4aAQIECBAgQIDA0AgIOofGWS8ECBAgQIAAAQIjTCBvV8+zSPNczjyP9Mknn4wJEybEGmusUS6JyguYrr322hE2a9MhQIAAAQIECAxfAUHn8F0bIyNAgAABAgQIEBjmAptuumnsu+++kTfJ53mp7e3t8cwzz8RPfvKTclmSRoAAAQIECBAgMHQCgs6hs9YTAQIECBAgQIAAAQIECBAgQIAAAQKDJCDoHCRYjyVAgAABAgQIECBAgAABAgQIECBAYOgEBJ1DZ60nAgQIECBAgAABAgQIECBAgAABAgQGSUDQOUiwHkuAAAECBAgQIECAAAECBAgQIECAwNAJCDqHzlpPBAgQIECAAIFhJXDcccfFTjvtVC7NOfPMMwdkbPvvv3/ssccecf/998cRRxwxIM/0EAIECBAgQIAAAQJzIiDonBMlnyFAgAABAgQIjECBwQg6DznkkPjiF78YDz30UBx88MEjUM2UCBAgQIAAAQIEhquAoHO4roxxESBAgAABAgQGWWAwgs5BHrLHEyBAgAABAgQIEOhXQNDp5SBAgAABAgQIjFIBQecoXXjTJkCAAAECBAiMUAFB5whdWNMiQIAAAQIERrfAsssuG4cddlhsscUW0dTUFB0dHfHCCy/EFVdcETfddFPBqQSdt9xySyy//PKx1lprxZgxY6K5uTluvvnmOOuss2ZCzC3pu+66a4wfPz5qa2vL5+6999648MIL4+mnny6fPeCAA2LPPfeM++67r/RfaXkWaJ7dudJKK3V/9/bbb4+zzz47pk6d2ufnampq4v3334877rgjzj333O7P9TW3V155Ja655pq4+uqrR/fCmz0BAgQIECBAYBQLCDpH8eKbOgECBAgQIDAyBcaNG1fCx7XXXjtee+21ePDBB2OppZaK9ddfP1paWuI///M/4/rrr+8OOltbW0tomeHkYostFuutt150dnbGd7/73fjhD39YkA466KDYbbfdyr8ffvjheOONN2KDDTaIDB2ffPLJOPHEE0vY2VfQmcHnfvvtF3V1dd3f3XDDDWOZZZaJu+66Kw4//PCZ+mhvby9j+eCDD6LyuTvvvDOOOuqoyLllOLrZZpvNNLe+xjwyV9esCBAgQIAAAQIE+hMQdHo3CBAgQIAAAQIjTODQQw8tFwI999xzcfzxx3dXW2ZQuMsuu8QDDzxQgstKRedTTz010+dOPfXU2HrrrbtDyAxITz/99BKCZvj54x//uIhlyHnOOefEmmuuGT//+c/jm9/85ixB5yqrrFI+s8IKK8RVV10Vl1xySfluPjP7WWKJJUoo+9hjj3X/7/xMVmdWPpd9VwLO/Nmxxx4bbW1t5fMZlGY75phjYuedd44pU6ZEzl8jQIAAAQIECBAYfQKCztG35mZMgAABAgQIjHCB888/PzbffPP4yU9+Uqo3Ky23sWfwOW3atDjppJNi++23j9xSft1118WZZ57Z/bneVZn7779/7LPPPpGB6N577z2TXlZrfulLXyrb4nffffdZgs5tt902jj766Hj77bfjyCOPLOFrpWWA+ZnPfCZ+8YtflOrM7OOdd96Ju+++e6Y+1l133RKU/uhHPypb5U8++eRYaKGFyjb1K6+8smxpX2211WLSpEllq3tWf2oECBAgQIAAAQKjT0DQOfrW3IwJECBAgACBES6QAWAGg5dffnkJB/tr/V1G1DvorHzu1ltvjRNOOGGmx1XC0+nTp8cpp5wSm2666UxndFae1VdI2vNBlT76G2uGszmXyy67rASrX/jCF2LhhRcuoW2ez5kBaM67clboCF9i0yNAgAABAgQIEOhDQNDptSBAgAABAgQIjDCBag46s5qz5yVG/S1NVnBus802pXJ1woQJJfR877334tJLL41rr712hK2o6RAgQIAAAQIECMyJgKBzTpR8hgABAgQIECBQRQL9bV3vPYU5regcrK3rPceTZ4bm1vfZVX7mNvZVV121bHW/5557uh+Rc8mt+HkxUu/t9VW0dIZKgAABAgQIECAwHwKCzvnA81UCBAgQIECAwHAU6O8yoh122CGOOOKIcg5mnpe5xx57zNEZnT0vI+p5UVBeEHTeeeeVi4Xm9jKi/O4ZZ5wRH//4x8tZolnJmTe3Z2VmXlqUlZmVliFoXnx07rnnljHnuaC5RT1/nudzZvvXf/3XOOSQQ+Lll18uFzFpBAgQIECAAAECo09A0Dn61tyMCRAgQIAAgREukCFi3mS+9tprl8rHBx98sFzes9FGG0V9fX13kDinFZ3JlaHibrvtVuQefvjheOONN2KDDTYoAWRWUWZImeFj7/M98/MZTO63335RV1dXvvvqq6/GWmutVSoze363Zx+PP/54vPjiizFx4sRy0VA+O/vIdtppp5Wf53Nybo2NjbHhhhuWkPSGG24oAWqGnhl4PvPMM+UCpp6XII3w5Tc9AgQIECBAgMCoFRB0jtqlN3ECBAgQIEBgJAtkAJlnXeZlQU1NTdHR0VEu7bnmmmvKpT3Z5ibozM9n1eTnP//5ctFRbW1tNDc3l0uAMlStXALUV9CZ383b3bMac6WVVur3u/m5DCd33XXXGD9+fPfnpkyZEldccUU89NBDZdxZQZrB6SabbFLm1tnZGW+++Wb8+te/ju985zulyjMvLNprr73i2WefFXSO5Bfd3AgQIECAAAECPQQEnV4HAgQIECBAgAABAgQIECBAgAABAgSqXkDQWfVLaAIECBAgQIAAAQIECBAgQIAAAQIECAg6vQMECBAgQIAAAQIECBAgQIAAAQIECFS9gKCz6pfQBAgQIECAAAECBAgQIECAAAECBAgQEHR6BwgQIECAAAECBAgQIECAAAECBAgQqHoBQWfVL6EJECBAgAABAgQIECBAgAABAgQIECAg6PQOECBAgAABAgQIECBAgAABAgQIECBQ9QKCzqpfQhMgQIAAAQIECBAgQIAAAQIECBAgQEDQ6R0gQIAAAQIECBAgQIAAAQIECBAgQKDqBQSdVb+EJkCAAAECBAgQIECAAAECBAgQIECAgKDTO0CAAAECBAgQIECAAAECBAgQIECAQNULCDqrfglNgAABAgQIECBAgAABAgQIECBAgAABQad3gAABAgQIECBAgAABAgQIECBAgACBqhcQdFb9EpoAAQIECBAgQIAAAQIECBAgQIAAAQKCTu8AAQIECBAgQIAAAQIECBAgQIAAAQJVLyDorPolNAECBAgQIECAAAECBAgQIECAAAECBASd3gECBAgQIECAAAECBAgQIECAAAECBKpeQNBZ9UtoAgQIECBAgAABAgQIECBAgAABAgQICDq9AwQIECBAgAABAgQIECBAgAABAgQIVL2AoLPql9AECBAgQIAAAQIECBAgQIAAAQIECBAQdHoHCBAgQIAAAQIECBAgQIAAAQIECBCoegFBZ9UvoQkQIECAAAECBAgQIECAAAECBAgQICDo9A4QIECAAAECBAgQIECAAAECBAgQIFD1AoLOql9CEyBAgAABAgQIECBAgAABAgQIECBAQNDpHSBAgAABAgQIECBAgAABAgQIECBAoOoFBJ1Vv4QmQIAAAQIECBAgQIAAAQIECBAgQICAoNM7QIAAAQIECBAgQIAAAQIECBAgQIBA1QsIOqt+CU2AAAECBAgQIECAAAECBAgQIECAAAFBp3eAAAECBAgQIECAAAECBAgQIECAAIGqFxB0Vv0SmgABAgQIECBAgAABAgQIECBAgAABAoJO7wABAgQIECBAgAABAgQIECBAgAABAlUvIOis+iU0AQIECBAgQIAAAQIECBAgQIAAAQIEBJ3eAQIECBAgQIAAAQIECBAgQIAAAQIEql5A0Fn1S2gCBAgQIECAAAECBAgQIECAAAECBAgIOr0DBAgQIECAAAECBAgQIECAAAECBAhUvYCgs+qX0AQIECBAgAABAgQIECBAgAABAgQIEBB0egcIECBAgAABAgQIECBAgAABAgQIEKh6AUFn1S+hCRAgQIAAAQIECBAgQIAAAQIECBAgIOj0DhAgQIAAAQIECBAgQIAAAQIECBAgUPUCgs6qX0ITIECAAAECBAgQIECAAAECBAgQIEBA0OkdIECAAAECBAgQIECAAAECBAgQIECg6gUEnVW/hCZAgAABAgQIECBAgAABAgQIECBAgICg0ztAgAABAgQIECBAgAABAgQIECBAgEDVCwg6q34JTYAAAQIECBAgQIAAAQIECBAgQIAAAUGnd4AAAQIECBAgQIAAAQIECBAgQIAAgaoXEHRW/RKaAAECBAgQIECAAAECBAgQIECAAAECgk7vAAECBAgQIECAAAECBAgQIECAAAECVS8g6Kz6JTQBAgQIECBAgAABAgQIECBAgAABAgQEnd4BAgQIECBAgAABAgQIECBAgAABAgSqXkDQWfVLaAIECBAgQIAAAQIECBAgQIAAAQIECAg6vQMECBAgQIAAAQIECBAgQIAAAQIECFS9gKCz6pfQBAgQIECAAAECBAgQIECAAAECBAgQEHR6BwgQIECAAAECBAgQIECAAAECBAgQqHoBQWfVL6EJECBAgAABAgQIECBAgAABAgQIECAg6PQOECBAgAABAgQIECBAgAABAgQIECBQ9QKCzqpfQhMgQIAAAQIECBAgQIAAAQIECBAgQEDQ6R0gQIAAAQIECBAgQIAAAQIECBAgQKDqBQSdVb+EJkCAAAECBAgQIECAAAECBAgQIECAgKDTO0CAAAECBAgQIECAAAECBAgQIECAQNULCDqrfglNgAABAgQIECBAgAABAgQIECBAgAABQad3gAABAgQIECBAgAABAgQIECBAgACBqhcQdFb9EpoAAQIECBAgQIAAAQIECBAgQIAAAQKCTu8AAQIECBAgQIAAAQIECBAgQIAAAQJVLyDorPolNAECBAgQIECAAAECBAgQIECAAAECBASd3gECBAgQIECAAAECBAgQIECAAAECBKpeQNBZ9UtoAgQIECBAgAABAgQIECBAgAABAgQICDq9AwQIECBAgAABAgQIECBAgAABAgQIVL2AoLPql9AECBAgQIAAAQIECBAgQIAAAQIECBAQdHoHCBAgQIAAAQIECBAgQIAAAQIECBCoegFBZ9UvoQkQIECAAAECBAgQIECAAAECBAgQICDo9A4QIECAAAECBAgQIECAAAECBAgQIFD1Av8/iIRiEhJ5tmI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7" y="104504"/>
            <a:ext cx="9117874" cy="620921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293325" y="313507"/>
            <a:ext cx="3396344" cy="3657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2"/>
                </a:solidFill>
                <a:latin typeface="Algerian" panose="04020705040A02060702" pitchFamily="82" charset="0"/>
              </a:rPr>
              <a:t>GOALS </a:t>
            </a:r>
          </a:p>
        </p:txBody>
      </p:sp>
    </p:spTree>
    <p:extLst>
      <p:ext uri="{BB962C8B-B14F-4D97-AF65-F5344CB8AC3E}">
        <p14:creationId xmlns:p14="http://schemas.microsoft.com/office/powerpoint/2010/main" val="398843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13" y="818605"/>
            <a:ext cx="5913119" cy="3222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777" y="88773"/>
            <a:ext cx="62773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/>
                </a:solidFill>
                <a:latin typeface="Algerian" panose="04020705040A02060702" pitchFamily="82" charset="0"/>
              </a:rPr>
              <a:t>TOP Countries and Cuisines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6" y="3321681"/>
            <a:ext cx="5173109" cy="27481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971" y="1079862"/>
            <a:ext cx="4075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has the highest number of listed restaurants.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major contributors: Australia, Brazil, Canada, Indonesia.</a:t>
            </a:r>
          </a:p>
        </p:txBody>
      </p:sp>
    </p:spTree>
    <p:extLst>
      <p:ext uri="{BB962C8B-B14F-4D97-AF65-F5344CB8AC3E}">
        <p14:creationId xmlns:p14="http://schemas.microsoft.com/office/powerpoint/2010/main" val="61070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8MAAAG3CAYAAACQWYfIAAAAAXNSR0IArs4c6QAAIABJREFUeF7snQd4VMX3/s+m9x4SQkcFRFBpooIFBRVEsWJXsPfyE3tviL2Xr2JXsEu1gF0RECkioPSaEBJCSO+7//87y11uli13N5st2XeexwdI7syc+czd9b73nDnH1KdPH4uwkQAJkAAJkAAJkAAJkAAJkAAJkEAYETBRDIfRbnOpJEACJEACJEACJEACJEACJEACigDFMG8E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ABEiABEiABEiABEiCBsCNAMRx2W84FkwAJkAAJkAAJkAAJkAAJkAAJUAzzHiABEiABEiABEiABEiABEiABEgg7AhTDYbflXDAJkAAJkAAJkAAJkAAJkAAJkADFMO8BEiABEiCBkCBwxhlnyIknnihFRUXyySefyIoVK0LCbhrZegSC8Z5wZtPdd98tp556qoLR0NAgH3zwgbzxxhutB8fAyP3795exY8dKamqqzJgxQ7755hsDvXgJCZAACbQdAhTDbWcvuRISCAiBkSNHym233SYJCQkO57dYLFJbWyvbtm1TD1pTpkwJiJ2ctPUIuLsHMDPuga1bt3p9D5x55ply/fXXS3x8vFrIv//+K9ddd51UV1e33sI8GPmll16SQYMGOe3R1NQkZWVlsnjxYgr5PZRc3Tdms1kqKipkyZIl8tlnn6k/7Vsw3hOubAo2Mdy5c2d56qmnpEuXLgpteXm5+vfcuXM9uPN5KQmQAAmENgGK4dDeP1pPAgEnYEQIaUZCGC9btkyefPJJ2bhxY8BtpwG+IeDJPQCRs3DhQnn88ceVh9dou+yyy2TcuHESHR2tumzfvl3uueceWbVqldEhWvU6d2JYPzlE3vvvv688g+HcjN439fX18u2338rzzz/f7OVHMN4TrmwKNjF86KGHysMPPyzt2rVTt2FdXZ1Mnjw57O/LcP5Mcu0kEI4EKIbDcde5ZhLwIQH7B1p4wPBQhWYymSQuLk79qRfEP/74oxIy/m56wQKPIrwgDAvcuwve8nF1D2D02NhYiYyMbHYPzJs3TyZMmGD4FujWrZu6Zw466CDlZZ42bZq88MILhvu39oV6dnjpg88AhD8aBLwm4jU7SktL5YknnpCff/65tU0L2vGd3TeOvjfAEoIY4k1rvr4n7O1ZtGiR3HDDDR7xc2VTIMTw1KlTBTahFRcXy0MPPSR//fWXbU133nmnjBo1SqKiopT3HS8qt2zZ4tGaeTEJkAAJhDIBiuFQ3j3aTgJBQMD+ARIe3/POO89mGbwO//d//ydHH320REREqJ/v2rVLHnnkEZk/f75fV+Ct2POrkQGczFs+7u4BhNAjxHn06NESExOjVgjv6NNPPy3fffddAFfsu6n17BydB8VZ0SuvvFKysrLUpBDMCEe9//77fWdEiI3k6r7B98b48eOVUMPLFDR4iOFRh/eyNZovxLAru4JRDLcGR45JAiRAAqFEgGI4lHaLtpJAEBJwJ4RgMs6mPfvss9KxY0e1gpqaGnn11VfVWUB/Nm/Fnj9tDORc3vIxcg9gXa+//rogNFMTg9OnT5dJkyYFcsk+m9udGMZEN954o5xzzjk2L/k///wjV1xxhc9sCLWBjNw311xzjZx//vk2z/rmzZtVjoLW8F5SDIfaHUR7SYAESKDlBCiGW86QI5BAWBMw8kALQO7EAjxBV199tRx++OGSlpamvMgIud6xY4d89dVXDs+x4doLLrhAevfurRJ4IbwSXjmEA8Lr9t5776kzhnqPjKPNQhbViRMnql9hnEsuuURGjBghOTk5SrjAi1dVVSXLly+Xt99+u1kWY3feHmcCU98PNiKrLDIl9+jRQ4XXvvvuu/LWW295bA+8jxdddJESD2Dx4YcfqlD1E044QTIyMtQaKysr5bffflOeWU/5OOJn9B6wF4NaGKoRFgUFBc0StTkKYUXyImTyxcsXrB/7hvX9/fff++ybtg7cQ/BA7r///rZ7CGHY69atUx7IBQsWGPp8u7u/MYg7TvgMXH755XLkkUeqvcJnQEskhSgKvEDSn7O25/bcc8/JgAEDZMiQIZKUlKTsRhQGwothn32DtxrivGvXruo+x+dt06ZNKnQb0R1aUjz950P7jEDEDxs2TLKzs1Vf2Im58Ll78803DSU2c8cDc9knedK/SHMnXvv06aPWgcRmycnJ6vsBa0SI+h9//KH2FzwHDhwoDzzwgFqLo6aFFyPzsv6z9fHHH6vPa79+/dT9hpc7uNf0CQX196n9dwVC/WEjxgBDfF4h8pEpHcy15s13DDzqzhK66SMX3IVRI8QaZ/XxOQFD7XsZTH766ad99tqb7x9DHzBeRAIkQAKtRIBiuJXAclgSCBcCRh9o9Z5hiDGc19VCZI844gi54447JDc31yE2PGhDDNx33322h2w85CJZjfbQb98RQggPpjiXiWu1kiauxDAe/HAmEcJIf85Z3wcZV+Hh/PLLL9WPvXlQxTllfT88oEO04WETTXtYhbDw1B77h1E87Ofl5e2zHv0ZTE9eFrREDOttwziOxLAzFshE7UxkYCzcGyeddFKzs8mu9g2/u+qqq5TXUQvDtV8b9gTZz42E5RoRw/YvA5BI7KabblLTuvsM4JrCwkJ1P2vHC/T7BgG/e/duh58hhBdjHbhvteZq7bj/IM60Yw16MezuM4LPHTJ94xiEuyR5Rr47YO+jjz4qw4cPV6ZjfC2iwJUYPv744+Xmm292KnAxFoQ/zshinZ6KYfQHb5Qk0r4rwGnp0qWGxDA+f7jX7c+SY1x8P+JFGISqt98xvhDD+Dxde+21tgRbjr5j8dII96RW5syb759w+X8l10kCJBCcBCiGg3NfaBUJhAwBdw+0js4M60Md8XCNB2cIUK3hYRz/6RMvNTY2qrBqJE2CNwUiESIPDQ/7K1euVKVrEIYLzzIaHjghPJEYBt4feJC1MiLoA1EBwYOEMrNnz1aeUnjV8HCLh26Mt3PnTjVeZmam7aF3zZo1yott71V1dFbUiGfYfrO1ceAx8tQee8GJsbWkZvaJnLSz2/BCGuHj7KZ0dw9o/ZBBGt5ErYE59t6VGNdYuBLD8KZefPHFtvPI2HcksILI0QtdjHH77bcrkQYPMkJwtRcQWtIr/KlP+mY00ZU7MWx/Zhj3M8TOK6+8ojyw+PPAAw+0CT7cd7j/8PlJSUmxMUPisVtvvXUfkeTqs4Pf6T9zxx57rHr5lJ6e7vIzp/1SE8OwE8IH94omAB3dW2BoJEme0fvGWUSBMzFszxM2QrRh//v27auYavbjhQxezCGqAC/j8FJCO9cOZshWjhdgX3zxhXrZonmGHX0WPBHD9vtl/9lEJATOk0NkevPCDWfTu3fvrrzD2jl1nNP/888/1TGVX3/9Vf3nzDNs/x0Lex19L+PniJjBiwd8H3rz/ePv3BEh8z9XGkoCJOAXAhTDfsHMSUig7RJwl00aYkTzMGnCVZ8EB7Vi4blFNlM0PHxqXiUk3YJ40R7mtAd6ZBTWewk1UYX+CDVGlmJN5Kxfv16FUqO5OhNrX2YEXrh7771XPYxCsMOD1KlTJzUOHo4hCn744QevHlTtPcMYU3tg37Bhg/o7HtzxgK6VPTFqj/3DKJjBVrwQwDoee+wx9ZCMZl9KpTXPDOPlwdixY22ht3ggf/nll5XIsBfD9izw0J6YmOjQ42YfRguvGjy5CGG1F2/6lxX688sQpl9//bUtVB4ZhGGrFmptJNGVq2zS8LLae5/Xrl2rsmMjLBb3LO5nLcpB/7LFXrjqS0rZc4MowQsHiH2IOoyvfXb09yx+jmRmmiDEZwT9cK9DBN11112y33772b60NDFsX0MXgg1eW9xb6IdxtczFRpLkGRXDziIKnIlh+7Bn1HbG9wwa7ITNWhQKIicgOlHyzV3Ytb0dEP34fK1evVq9eMNLNfxpJEwatthz1/PT36veiGEtS767MGhnv8f37mmnnaa+u7FOMMQLSPDCvYV7RF+SCZ5sfK+35Pun7f5fkisjARIIZgIUw8G8O7SNBEKAgNFaoVgKvGx4YNLC//AznC+EtwZNL5C0petDJLXwavxOLx7wQIrzkjjfCQE0ePBg5d3ThCu8ae7EsKt+rvp6+6Cq74cHaAguhGpqzVt77B9G7c97urLXV2JYX14L67H3euHhGsIB3kl777ojFhjDmVCxF5L2SalOOeUUlc08Pj5eoQUPiGsID80zap+UyT7hm/6FirOPpNE6w2AD8YhjA1oYMUTFIYccYnshhPOY+vI3zgSLt/feRx99ZBO7jj5z9iJbu4f0n0W9Z1tjovfgQsxp596dMWstMWz/YgtedpzJ187hItpC87YjvBzh6rgPPRXD2COIRvTVmqsx3O2X/WcX5/rxPeeun6vPrbdiWH+POMr8bv8SU7O1Jd8/IfC/O5pIAiTQBglQDLfBTeWSSMCfBIyKYYQlw3uApFZaQ9gyPJXt27dXP9LC+HCt1uCNhTcHTfOWICmUPqwUv9OSXG3btk2FAsIzYn9m0YjYQ6IYeKp79eplSxhjz1Nfo9jbB1V3/bQ5PbWnJQ+jRvg4ureM3gPaPtmfKTXCwpnIcLdeR/Yi1BWh1Zq3VguH1V+rDy91VJ/VflyjYljv9bUfA2tE+Da8q/CEOzq3rrfFHTdH+wnPMjx8mldP72nW7HEmhvHZ7dmzp7pMf8xA6wcvNJJMaTWl7V/EOFqv3otqX5ZNu97TMGn00x950O47CF9EWOBc76xZs1QUir55KoYdra8lYthZX2/2uSWeYTDRn6HG5wNJ5vSiH2ey8TJLe6kA7zgSD7r7PLpbiz//38W5SIAESAAEKIZ5H5AACbSIgCvvjj7UDpNABMGjoD1Uucviam+YPnQQggEeP/3Dt/56PKwj2ylChLX53Ik9dwmVtPH9JYa9saclD6Pu+Di7UYyIYYRk5+fnq5cUCI3WP1gbeUD2pRh2dK7R1YfAUzGsv0/tw3LBQQsp1c/pLgGYdm1LxTD664WOIwHqTAzrvYxGvjR8JYa9SaCFyAqINZxR184A62125KEPNjGMBID4DnD3+fC1Z9heDDu6R+y/u7VrWvL9Y+Se4jUkQAIk4GsCFMO+JsrxSCDMCLgSw+6EgH04ozt0jhJUwbuM848obwIPsxYejbEQcovzxPA+o7l6aLR/uENINhJ2oawTzskZSYTlbQItR/28taclD6O+EsPOPHzO9tfdwz76+VIMIws5ysU4yuTryMaWiGGM5+6l0JgxY+T666+3nXNHWC+OE8B7iZcGvgyTtvcMI5ICL5X0dXudiWF96Ky7zyp+7wsx3JLSSrABL81w7xx22GHqzL9Wgg2/QzQJoki0jN7BJoYdZVv35DsGa/QmTNpeDNMzbORu5zUkQAKhSoBiOFR3jnaTQJAQcHfuDx4vXKMl0bL3DutDL3F+8bXXXpNPP/202eoQ0omwUS3sGWGuWhIoLdOr9jCPcD4kzNKSEemFmSuxZy+Qvv/+e5VAS2v+FsPe2hNuYtj+zLA+WRL2ztGZYZwR1Yd46rNM6288CCnUl9bX9nX2sXOVTdr+xYa9d/jOO+8UCGKtDi7qzL744ou2qXwphuGZ13/msD6cX8ZLI605E8PIunzUUUepy/TZ3fVMIDaR5R3Zm901d98d6I+M3yh/pb240J/vdiZeTz75ZJXxGg2s8VJBK/1jn9Vb/6Ij0GI4lM4MO7O1Jd8/7u4X/p4ESIAEWoMAxXBrUOWYJBBGBNw90LoTAsj8jHOSmliG8MB5PyQ5QkMYNDIRI/ur9nN9Nlx7AY2H8XfeecdWQknv+XIlWOwf4vQlbJDVGnZq5yz1YdJ6IWOfGAoP3rAdpYvQPAmv9taeljyMuisP5Oy2dncPuPs4tMQz7Ek2aS17NsK07UsZ6bPlwl5kTsaLFdSi1bLoulqHO3auXgrZJ1ObNm2ayl6OhqzWV1xxhc1r3NIwaYhhb7NJo3wVXtJoZ61xxh8J8LSXV3h5gPsdER8IBbd/qWXPz9V9g88a+KNerjYfjj7oM9EbiRZwJNqx9wMGDFDmIKkfIkd+//33faIPkNkdZ8u1kH53ny2MZ/TMMK7VZ5O2LzGn9wB7+x2DOfQvUhy9+PAmmzS+k/EySStTp3+5446Rkc+6u+8L/p4ESIAEfEmAYtiXNDkWCYQhASNCCGJixIgRtoRAeu+wozrDWp1Y4NSXZoKwxYMh+iDxjpa8BQ/JSEyE5DhI8NOxY0dbrWCIWghZNP1DJf6tZT1Gdl+IBL23EMIW4aoQ2wi/1ofU6kWtfbkZZ/VqPRXD9glqjNrTkodRV3w0ho5ucSP3gKuPhpEHZFciw2idYX05I/s6w7BPq6Oq1SfW6k3j7DlsbIkYRjkaCGLtxYheQNgn9ML9j3BmNNx7+tJkvhDDjs7qO6shCxtc1RnGfYnEVPhTXxd89+7dqlSV9lLLyH2jfR7BXV/rGX3B5Ntvv1UvJrTm7J6wr5GLcREhghcbXbt2Vd8fWpIv/XeR/bEN7bOMIxOob45++jrDLUmgpa1B4+6qzrC33zGYA3Yju779fCglhpeLrV1n2JNs9mH4v08umQRIIAgIUAwHwSbQBBIIZQJGhJArIYC1w9MAsYWHTUcZdHENHkhROxY1ZNEggBA+CU+ws4bwV4SAzp8/X10CQa4X0Vo/7Wwe6o2edNJJzcSHdg3Ei+ah0ntt7GvZ6m3Bw3RZWZmkpaWpH3viGcb13tjTEjHsjo8zzkbuAVf3eEvFMMZ2l4AKL0qQTE27F9AHwgbeTq0mtb2N2D+E3z///PPN+jlaizvPMPo4eymE38E2iFT7+x824GWPdu95cg+5Ohbg6vMD4akX4HpBg88ozkBDODr7rMJeiK1Jkya5/GozkngNA2A8CGHsg9EyRgiPv/baa23lsxwZAq/wq6++KjNnzrT92j4Ltf5zizPHvhLD8Fjje0Qr+aW3Dx53HBf58ssv1Y+9/Y5BX3tvvjaPtqeuzhTjuxAMtYgYR58PhMPj3tXC0Fvy/ePyZuEvSYAESKCVCFAMtxJYDksC4ULAqBBy5R3WHvhQmgOCLDs7W3liIQTwYIjasUjeAw+uvqHsEM4HI4mWlhgHXiB4z5AYB8LZ/rwnPILoo3nccD0Ekub5xMMursnJyVGCAJ5hzIuQyXPPPdfmIdbqasIePCzioRH1S7WzyhDvuAbj48Fc/1ANL7QRAagJNk/saenDqDs+ju5ro/eAs8+EERbuznNibISln3POOYLQaf39g5cdeOjXHtj1dsCLiFJaEKIQxdhz7R7C/n3wwQctPjOszefqpRDuX4RDn3DCCTbvsXYP4XOAcGGITwhViCSINnfc3CVEg9jB/a7xgjiDuCkoKBBEJqBh7unTp+8jbPEiConrOnTooIQ6roNQRX+w/vnnn91+BboSw1gnvMsog4SwdvvPPgZ3d09oe4syWdhbjR/GRVg8zmbb3xP4LN96660q4RaEKtaF6/FSzZeeYeQ6QIg59rVHjx7KUw3+ePmCew7iX9+8+Y7R+uPFx+mnn67uKzDAPNhTV55hra+rzwciJrAG/QuKln7/uL1peAEJkAAJ+JgAxbCPgXI4EiABEiABEggFAhDB+izSms36RFmOsheHwtpoIwmQAAmQAAkYIUAxbIQSryEBEiABEiCBNkQA0QqoYYszvS+//LLNu2efsAseTITB/vDDD21o9VwKCZAACZAACVgJUAzzTiABEiABEiCBMCJgn7QOCbBwnAAh/jjfrp0XRoiwPgFdGCHiUkmABEiABMKEAMVwmGw0l0kCJEACJEACIIDzyY888ojgDLM+UZaeDoTwsmXLVIknrb436ZEACZAACZBAWyNAMdzWdpTrIQESIAESIAEDBFCyZ8yYMSqBFkoZoSFren5+vsyaNUumTJliYBReQgIkQAIkQAKhS4BiOHT3jpaTAAmQAAmQAAmQAAmQAAmQAAl4SYBi2Etw7EYCJEACJEACJEACJEACJEACJBC6BCiGQ3fvaDkJkAAJkAAJkAAJkAAJkAAJkICXBCiGvQTHbiRAAiRAAiRAAiRAAiRAAiRAAqFLgGI4dPeOlpMACZAACZAACZAACZAACZAACXhJgGLYS3DsRgIkQAIkQAIkQAIkQAIkQAIkELoEKIZDd+9oOQmQAAmQAAmQAAmQAAmQAAmQgJcEKIa9BMduJEACJEACJEACJEACJEACJEACoUuAYjh0946WkwAJkAAJkAAJkAAJkAAJkAAJeEmAYthLcOxGAiRAAiRAAiRAAiRAAiRAAiQQugQohkN372g5CZAACZAACZAACZAACZAACZCAlwQohr0Ex24kQAIkQAIkQAIkQAIkQAIkQAKhS4BiOHT3jpaTAAmQAAmQAAmQAAmQAAmQAAl4SYBi2Etw7EYCJEACJEACJEACJEACJEACJBC6BCiGQ3fvaDkJkAAJkAAJkAAJkAAJkAAJkICXBCiGvQTHbiRAAiRAAiRAAiRAAiRAAiRAAqFLgGI4dPeOlpMACZAACZAACZAACZAACZAACXhJgGLYS3DsRgIkQAIkQAIkQAIkQAIkQAIkELoEKIZDd+9oOQmQAAmQAAmQAAmQAAmQAAmQgJcEKIa9BMduJEACJEACJEACJEACJEACJEACoUuAYjh0946WkwAJkAAJkAAJkAAJkAAJkAAJeEmAYthLcOxGAiRAAiRAAiRAAiRAAiRAAiQQugQohkN372g5CZAACZAACZAACZAACZAACZCAlwQohr0Ex24kQAIkQAIkQAIkQAIkQAIkQAKhS4BiOHT3jpaTAAmQAAmQAAmQAAmQAAmQAAl4SYBi2Etw7EYCJEACJEACJEACJEACJEACJBC6BCiGQ3fvaDkJkAAJkAAJkAAJkAAJkAAJkICXBCiGvQTHbiRAAiRAAiRAAiRAAiRAAiRAAqFLgGI4dPeOlpMACZAACZAACZAACZAACZAACXhJgGLYS3DsRgIkQAIkQAIkQAIkQAIkQAIkELoEKIZDd+9wICvdAAAgAElEQVRoOQmQAAmQAAmQAAmQAAmQAAmQgJcEKIa9BMduJEACJEACJEACJEACJEACJEACoUuAYjh0946WkwAJkAAJkAAJkAAJkAAJkAAJeEmAYthLcOxGAiRAAiRAAiRAAiRAAiRAAiQQugQohkN372g5CZAACZAACZAACZAACZAACZCAlwQohr0Ex24kQAIkQAIkQAIkQAIkQAIkQAKhS4BiOHT3jpaTAAmQAAmQAAmQAAmQAAmQAAl4SYBi2Etw7EYCJEACJEACJEACJEACJEACJBC6BCiGQ3fvaDkJkAAJkAAJkAAJkAAJkAAJkICXBCiGvQTHbiRAAiRAAiRAAiRAAiRAAiRAAqFLgGI4dPeOlpMACZAACZAACZAACZAACZAACXhJgGLYS3DsRgIkQAIkQAIkQAIkQAIkQAIkELoEKIZDd+9oOQmQAAmQAAmQAAmQAAmQAAmQgJcEKIa9BMduJEACJEACJEACJEACJEACJEACoUuAYjh0946WkwAJkAAJkAAJkAAJkAAJkAAJeEmAYthLcOxGAiRAAiRAAiRAAiRAAiRAAiQQugQohkN372g5CZAACZAACZAACZAACZAACZCAlwQohr0Ex24kQAIkQAKtT+DkjuMkKiKm9SfiDB4R2F1fLL8UfuVRH15MAiRAAiRAAsFGgGI42HaE9pAACZAACSgCQ3NOlcsOeIA0gpTAI39fIhsqVgSpdTSLBEiABEiABNwToBh2z4hXkAAJkAAJ+JlATEScPD1oliRHp/t5Zk5nlMCWqtXywNLzjV7O60iABEiABEgg6AhQDAfdltAgEiABEiCBs7veIKM6jiOIICcwec0DMq9oVpBbSfNIgARIgARIwDEBimHeGSRAAiRAAkFFIDM2V54YOF0iTVFBZReN2ZdARUOpTFg0WurNtcRDAiRAAiRAAiFHgGI45LaMBpMACZBA2yZww4HPSP/MY9v2ItvQ6mZve0c+3/RyG1oRl0ICJEACJBAuBCiGw2WnuU4SIAESCAECPVP7y5193wwBS2miRqDJ0ih3/DVGSuoKCYUESIAESIAEQooAxXBIbReNJQESIIG2SyDCFCGP9PtE8hK6t91FttGVLS75UV7+97Y2ujouiwRIgARIoK0SoBhuqzvLdZEACZBAiBE4rv3ZctF+d4aY1TRXIzDpnytkddkSAglhAqbIGIlvP1AiE9tJFP5LwJ85tn9HRCdJY3WRNFUVW/+sLpbGqiJprC6Wpqoiqdn+VwivnqaTAAmEIwGK4XDcda6ZBEiABIKMQFxkgjw9aLYkRqUEmWU0xyiBguoNcu+SsWIRi9EuvC4ICESndVMCOLHLMZLQaWiLLDI3VEtN/nyp3jpPqrf+roQyGwmQAAkEMwGK4WDeHdpGAiRAAmFC4Pzut8mIvHPDZLVtd5nvr3tcfir8vO0usI2sLKHjEInPGyjxeYMkNrtPq60KnuKa/IVKGNft/LfV5uHAJEACJOAtAYphb8mxHwmQAAmQgE8ItIvrJI8P+FJwZpgttAlUNZbLhEUnS21TdWgvpI1aH9/hcEntPVYSux7n1xVazE1SvnKqlK2cKg0V+X6dm5ORAAmQgCsCFMO8P0iABEiABAJKYEKfV+WgtMEBtYGT+47AnIIpMnXDM74bkCO1mEBcbn9J7X22JO03ssVjtWSAptpSJYjLVn4s5rrylgzFviRAAiTgEwIUwz7ByEFIgARIgAS8IXBIxlC5ufcL3nRlnyAlYLaY5a7FZ0hR7dYgtTB8zIrNPkh5gpN7jAmqRTeUbVaCGMKYjQRIgAQCSYBiOJD0OTcJkAAJhDGBSFOUTBzwuSBMmq1tEVheOk+eW3lj21pUiK0mte+FknX4hKC2unrLb1I873FprCwIajtpHAmQQNslQDHcdveWKyMBEiCBoCZwYocL5dxutwS1jTTOewJPr7hWVu5e6P0A7Ok1geyj7peUXmd43d+fHRsrCqTol/ukZvtif07LuUiABEhAEaAY5o1AAiRAAiTgdwLJ0eny5MAZgpJKbG2TAMKkES6NsGk2/xHocOq7EpdzqP8m9NFMRT/fJxVrZ/poNA5DAiRAAsYIUAwb48SrSIAESIAEfEhg3P73yjG5p/twRA4VjASQSAsJtdhan0BUUnvpdMYnEhEburW6K9bMkKJf7m99WJyBBEiABPYQoBjmrUACJEACJOBXAnkJ3eXR/p+KSUx+nZeT+Z8ASiyh1BJKLrG1HoG4dn2lw5gPWm8CP47cVLtbNn1wrB9n5FQkQALhTIBiOJx3n2snARIggQAQuLPvm9IztX8AZuaUgSDwU+Hn8v66xwMxdVjMGRGdIN3G/dGm1tpQvkW2fHJqm1pTQscjJOmA0VJbuFQqVn8lqL3srkWndhGEvUfGpatLy1Z9KjvnTXTXjb8nARLwgADFsAeweCkJkAAJkEDLCAzMGi7X9XqiZYOwd0gRsIhF7l0yVgqqN4SU3aFibMczPpHYzJ6hYq5hOys3zJUdP9xm+HpfXGgvPjEmykDlz7xUmmpKnE6Rdsg4yTzsJqTisV1Tk79QCr6+Sv07seswyTlukpgiY0XEIqXL3pZdi15yazLFsFtEvIAEWkyAYrjFCDkACZAACZCAEQJRETEyacBXkhmba+RyXtOGCKwuWyKT/rmiDa0oOJaSefj/SVrfiw0ZU1u0XOp3rRVzXbngfHF83iCJjM801DdQF0Ewli57y2/TOxLDlqY62fHjnVK16SeHdpgiY6T9yNckvv2AZr/Xi2Fk9s4+6j6bWK7a9KMUzv0/t+uiGHaLiBeQQIsJUAy3GCEHIAESIAESMELglE6XyRldrjVyKa9pgwRe/neCLC5xLCja4HJbfUkQwRDD7hrCcUvmPyllqz5pdilCb3OGP72PiHM3nr9/v/3b66R66zy/TOtIDGPiinWzpeinexzaEJvZS9qPel0i49KcimG8dMg5/kmJb99fGisLZccPt0tt0T9u10Qx7BYRLyCBFhOgGG4xQg5AAiRAAiTgjkBaTJY8MXC6xETEubuUv2+jBErqCuWOv8ZIk6Wxja7Qf8tK2m+k5Bxn7Bx28W8PS/l/Xzo0zhQRKR1O+0gg6IK11e9aJwXfXC1N1Ttb3URnYrihfKsUzLxUGquL97Eh/dDLJGPQDfv8XO8Z9tZwimFvybEfCRgnQDFsnBWvJAESIAES8JLAFT0eliPbnexlb3ZrKwQ+3/SSzN72bltZTkDWERGbLB1OfU9i0rq7nb8mf4EUfH21ui6+w2DJHHyLRCd3lOotv0nxvIlirq+Q6NTO0nnsDLdjBfKC8tVfSfGvD7W6CXrxqRJcWZoEYdAWc4MU/XS34ByzvuF3eSe/saeus0XEYhExRahLKIZbfbs4AQn4hADFsE8wchASIAESIAFnBLon95H7DnmPgEhA6s21MmHRaKloKCUNLwlkDLxO0vsZO3+tnbk1RcVJ1wt/kIjoRNusCJveOc/qXe5ywVyJSsj20iL/dNv+7fVSvfX3Vp2suRhukLrilXuEroijc76xWQdK3qjXJSI2VRqritTLhZj0/fYRwwmdhkru8KcF+4CGFxHlqz61rSUiJlHS+10pyT3GqHBri7lR6kv+U4m2cNbY22zSkXGpkjf6LYlJ31/NhWzUtYVLJPOwmyUqKUeqt/4hCENHi4zPkPT+V0lStxESGY/s1SYxN9ZIQ+kG2bngGdVPa47GLV/1iXrZEp93mHqBYG6okurNv0rxH5PEXFfWbN8QkZDa5wJJ7XOhRCVa77vGqmLZvfw9iUntIim9x6qf1Zeuk4JZl0lT7d7+6JvS+1xJ7X2ORCXniSkiSixN9eo8vL2drXqzcPA2Q4BiuM1sJRdCAiRAAsFJ4KF+U6RzYtvLdhuctIPfqt93zJS31j4Y/IYGoYWxWb2UV9ialdh92/HDHVK54TuJSesmnc7+qlmHmu2LldBAg2CyTwDlfnT/XlFT8KcUzL6yVSfdJyx5xUeSfMDoPWK3UPJnjJfGyu02GzIGXS/ph16u/l1TsEglJItJt3rs9Z5hV2IYfdqf9LJAWNs3eKdNJpPN2+xpaSV70dpUs0tMUbG2lyKajbAP2a4jYpIc87WYpWzlx7Jz/lMqG7b9uHhpEJ3WtdnLFm0gvMAonHurIBEZGu7d3OFPSULno5pl37ZebxFzfbXg5QCavRh2xUr1NjdK2YqPpGTh82osNhIwQoBi2AglXkMCJEACJOAVAYRGI0SajQT0BB5Yer5sqVpNKB4SyBk2UZL2H2W4165FL0vpssnKI9ntol+UENIazhHjPDFal/PnSFRiO8PjBupCeLLtE4H50hZ7Mbxz/pOS2PV49aIAwrT490ekYvU0NSXqO+edPFlis3ur35UseFpSDjzT5oU1KoazjrhdUvucZxOGEHTm+koxRUTbRKG2xpaKYXtWsLH4t0ckb/RkiUqyZvm3NNZJ3c6VYmlqkNh2fdU60eDpLfzuJqnZ/tc+Ytja0aw84wgTt4pqa5kp+2zceHmQMQje6D1lqJz0Q1+9GFYiesQzAuGuNXiuLY21SoTDG63NV/TzfVK5YY4vbw2O1YYJUAy34c3l0kiABEggkASQLOvJgTMkNSYw5VsmLr9M1pYvCyQCzk0CPiOQ2O14yR3+jEfj6c8Mo7xPSu9zJDq5g9QWLhUIPSSGik7pJJ3PmenRuIG6uKEiX/JnXNJqybTsxTDCmSEGtRrCVZt/lsI5tyivY3z7gZJ74gtKiIEjfp5z/CSPxDBC0/NOeVvtARoSdBXOuVmFZyMcOL3/NZJ2yHj1dzRfiGEwrFw7S5rqyqWxIl+FR2tln+wFf1L3E6TdsY/YIhHwYgUvWPbxONeWyo7vJwiiDdDSDr5EMgbdaLPbWT8IbAhXhKCjJXY9Ts2nhfPrxXDzWs0ilRvnStFP9yqxjRc57Uf9T0VAoMGO7d9co8Kn2UjAHQGKYXeE+HsSIAESIAGvCJzV9Xo5ueN4r/q2tNOsre/IF5tfbukw7E8CQUMA4dFxOYd4bE/Rrw/avJn2na3ZpKdIbGboHGPYvfx9KVn4rMccjHSwF8MQcRVrZ0uH0W8p0dhYtUMKZl2uxC/Ox0L0oVWsmSE4n60XtkY8w/bh0zgzW7LwOZuprrJJ5wx/SglyR61kwbNSsXbmPqK1vnSDFMy+QppqSmzdIPYjtfPiFrM6+6yFNDub314M2ycLc9YPSdxyRzxn8zaDW9Ev99tssR9XL4bbDXtMkve3JmFsqt0t27++WupK/rP11Wf1Rubx/Jnj1T6xkYA7AhTD7gjx9yRAAiRAAh4TyIxtL08PmuVxP191uPqPIVJnrlXhobHZfXw1LMfxMQGTKUKdNYTQYHNOIKHD4bZETt5w2v33u1LyJ85R7m0xmT2k3VEPqjBffzZzXbnU7VqjpkRGbG/2fvPUk1S9Xl83xyLucckb9ZrEdzjcFipdtXGuOmeNklRaGDCEZodT37UluzIihpEoKnvI3WoZCE8u/OE2qd7yq21ZrsRw3qj/qQzhjpqWoMudaN3b1ySJXY6R1L4XqTVpZ3btx9Y80+7GdWY3ohOaeaHxombt3qgEZ2IYIdtaSDpsgmBHAjKESWstrl0fQckxK8taKfx+QqsnXPP1/cfxAkOAYjgw3DkrCZAACbRpAtf1ekIGZg0PyBpfW32X/FlsPS+GB00tM2lAjOGkJBAkBMwN1VK7/S9pKN8mce0HBMQbDMG3+eNRNs8kwmE7nztbZVD2pMGbCK+ir5szEZfc8zTJHnqfCvtF6DmyPOeeAA9nou1ca0RsWgvF8L4Czh9i2HVCq+aEWyyGm4n/fdfrTAzDCn1WbHf7TjHsjhB/rydAMcz7gQRIgARIwKcEeqb2lzv7vunTMY0OVlybL3csPk0sFrNKCNPlvG+NduV1JNDmCSCzLzyYCZ2OtJ1t9eeirWdub242JTyFKb3O9MgM+/Bajzq7uNiZ+MSZXpVkKjFHkJG5tmi5JHY5Vo2khTbb921tz7CRNbvz4GKM1D7nS+bgW/ec77WosHCEaiOU2tdh0s09w/vWbnbqGbZYpMPoyRKT0cPIsukZNkSJF2kEKIZ5L5AACZAACfiMgElM8mj/TyUvwVpexN/twWUXyOZK6zmyjmd8EhDvl7/XzPlIwB0BCLjCuTdL7Y7ltksh5rKOvEOiktq76+6z3xf/+pCUr7aWeII3GGc/UWKn/YkveTQH+m36wCpGfdlceWJzRzyrEjypkj0Wi8qarM+w7I0Ytj8zrNWF1tbkyh4j6zYihtuf9IokdBqihsMZ24KZl6pEXmi+FsNxuf3UXmslnOwTgrk6M7yXv6i6xQXfXKsSjembSjRmQt1haxknNhIwQoBi2AglXkMCJEACJGCIwLG5Z8gl+99j6FpfX7Ro5/fy6n93qGHj2/eXvNFv+3oKjkcCIUcAQnjb9AulsaJgH9sRIpsx4GqVsdgfbdOHxyuPIwRwVHyWTRh3v3Sh4drJmp1IZIUyP75srsRnUvcR0m7YRFXySGt1xaukYPblghB0b8Swv7NJ2ye6wjr0Z4/1CcJQ+ijt4IslY9ANYoqIUktuaZi0vdj1JJt0co9TJPuoB2y21O9aK9u/vU6dH0aLiE2VrCNuk9jMHrL92+ttP/fl/cGx2iYBiuG2ua9cFQmQAAn4nUBcZII8PWi2JEal+H1uTHjjwuFS0VCqPDbdLvnNVp4jIMZwUhIIEgK7//lQ1cBFS+9/tcTnDZSagj+ldMkbNgtjMg6Q7KPul7h2fVvN6rriFbJt2oVq/Oyh90pkQpYtZDr3hOdtYcdGDXCUFMxoX2fXuRLDkfGZ0gFlkFK72LrrPbneiGEMBLGZfuilfqkz7EgMZwy6XlD7V2uoFQyRH5XSUaKT8/bWA/aBGMYczcOyndcnxrXu6gxrNZmVGI5Jsgnl2h3LpODrq1W4NBsJuCNAMeyOEH9PAiRAAiRgiMC53W6REztYH3b93T7b9JJ8ve1dNW3KgWdL9tDAeKf9vW7ORwLuCGz/7kaVoTg260DpePpU2+V1O1fJjh/vlIayLbafIRtv6kHntChztTN7di1+1SbAu5w/RyJjU2XDO9ZsyNazpHtL7LhbE37fsHuTbPnsNCOXGr7GXVhyu2MeluQep6rx7Mv7eCuG4S3NHfG8IITYviHhGMKykRUfraV1hh2JYYh8ZMt2dB7XYm4QMZvFFBWr5tf6uwu/dsUR0QioJQxPO7zPzdveEHT8XC+G8W94f3OPf2JPFm37vtaRUFap6Jf7pHrbfMP7zgvDmwDFcHjvP1dPAiRAAj4h0C6uk0wc8LlEmqzhdP5sjeZ6uXbBMdJgrlf1K7uNm+fgIcufFnEuEggeAvkzxgk8ZSjDg5BYfcPZSng34T3WNySKis8bJFHJHVVipajkPInPHaCS0nnbtn15jtSVrFalezqe8bEaBuGsSOoFL3HXC773eOgNbw/26flQd2JYf8a3Zvti2f7NNWJpqld2eyuG0ReljNL7XSnJPcaos9TweNYVLZfi3yeqc93YC7TWEMPO5q8vWSM75z8hGQOuUWWl0BqrCiV/xnixNFY3y+5stM7w3g02KQ9xWt+LJCqxnfpxQ+V2KVv+vqT0Pkdi0q05J+p3rZH8WZcLynHp+6IMVHq/KyQ6vbtERMWL7KmPXLnhO5XpG2eK2UjAKAGKYaOkeB0JkAAJkIBTAjf3fkEOyRgaEELPr7pZ/t71m5pb77kJiDGclASCjIArMayZWlu4RHb99YpA4LlqWUPultTeY5tdAuGxc/5T0li5fZ+u8AKmHXyJEuLr3zxU/T790MtUaDBa2YopsnP+k+rvEMMQxZ60zR+dII3V1jOjbKFEwCSmiAhVt1nfkMytw6nvSFSi9aWLI092KK2StoYGAYrh0NgnWkkCJEACQUvgoLTBMqHPqwGxb2vVWnlg6XliEYug/Ennc2YGxA5OSgLBSsCIGNZsb9i9USo3zJHGykJprNmp/kSiIn3DZwyfNa1VbfxeCr+f4HT5iV2Pl9wRz9jEcMbA65RXD638vy+l+LeH1d+7nP+dKl3kSdv6+VkqlJYttAhkHXG74Jz6jh/vUKWq0BCBkHXknZJy4Fm2yJ7SZZNl16KXQ2txtDbkCFAMh9yW0WASIAESCB4CEaYIeXzAl4Iw6UC0e5acJQXVG9XUncfOkOjUzoEwg3OSQNAScCaGcWa4oWyz4Jywq4aMv6VLJ8vuv99Rl2Uf/YCk9Dzd1gXe5IJZl6l/x6R1k8j4DPV3zcusneHXPMO+FMP5My8VeLXZQodAYudjpN1xE1WCQ4SDI8t5U81OVfc6InZv8kW8iEHG8IaKbaGzOFoakgQohkNy22g0CZAACQQHgRF558n53Z17hVrTyt92TJe311q9SgkdjpD2o15rzek4NgmEBAHUii1Z+JzE5x0mqQedK47EMEKbN005UWXbRWhqRv+rJLmn82RUuG7DO9Zzo8hIjXJMWmuqLZVNHwxT/8wcfIsKi0aJns1TTlQ/w5nX1IPOaxXPcOGcW6Rq808hsS800koAL0xyT3yxWXSBPRvcP0juVlu4lNhIoNUJUAy3OmJOQAIkQAJtkwBKKKGUEkoqBaJdt+BYqW6sEJMpUiXN0jKuBsIWzkkCwUJACy2F5w2fC0diGIJ5yyenNDMZSbKQ1Tk6pbNEq7I6HVT2XrSKNdOl6JcH1N+R9RnX6dvG949WSY6QAKrdMQ+pTL5ILoWm1bFtDc8wbIJtbKFFAGfJEQ6d2vsclZwNdYzhJW6qLlah82Urp4i5viq0FkVrQ5YAxXDIbh0NJwESIIHAErh4v7tkWHuc7/J/+2D9JPlx+2dq4rSDL5LMwbf63wjOSAJBSGDXXy+rsGa0/a5YZlgMG12K/Zlh9NPClVGnuMOYD6RsxUcqqRZalwvmSlRCdqt4hksWPCO7//nAqOm8jgRIgAT2IUAxzJuCBEiABEjAYwJ5Cd3l0f6fimmfOpEeD+Vxh9qmKrl+wXHSZGmUiJgk6XbJ7x6PwQ4k0FYJeCqG2w17TKLis5SorCteoernOmv6bNL1uzfKrkUvSk3BIjHXV7YYpzcJtPRrbbEBHIAESCAsCVAMh+W2c9EkQAIk0DICd/Z9U3qm9m/ZIF72fuKfq+S/sr9U75zjn5Kk7iO8HIndSKDtEfBUDKcfernEd7SeB0azNNaJmEyCUOqmmtK9dYbbD7CVvMF1Wz49TRrKNvkMYLfx8601Yz1oxfMmSvmqTz3owUtJgARIoDkBimHeESRAAiRAAh4RGJA5TK4/8GmP+vjq4jXlS+Xx5Zer4WLSukuns7/01dAchwTaBAFPxbCzRcdk9pDsIXdLXI61PrC+oabw5qnWLNT4fXyHvWLaG4gIr07oNMTjrkiyVLn+W4/7sQMJkAAJaAQohnkvkAAJkAAJGCYQaYqSJwZOl8zYXMN9fHnh7X+dKsW1+WrIrufPkcjEdr4cnmORQMgTMCKGsciN7x4p5oZqt+vNOe7xfcovoRzO5o9Hqb4os5R0wMlux3F1QUz6ARIZZ03W5UlDki4k62IjARIgAW8JUAx7S479SIAESCAMCZzccZyc1fWGgKx8Tv4UmbrxGTV3YpdjJfeE5wNiByclgWAmYC+Gd3x/m1RunCuxWb2l4+lTbKajJFJ96fp9loIw6fpda1QSLtQYRut01ueqDqy+bfl0jKpT7IsWEZMs3S75zeOhtk27QOqKV3rcjx1IgARIQCNAMcx7gQRIgARIwBCB5Oh0eXrQLImJiDN0vS8vsohFrp1/tNQ2VasyHN3G/SGmyBhfTsGxSKBNELAXwxC1+BlKLSGzc0S0sVJoSJCVP+1CJYgTux4nuSOebcanvmSNbP/2OmmsLm4xN28T4aE8FM42s5EACZCAtwQohr0lx34kQAIkEGYELjvgQRma07w2qb8QvLnmfvmjaLaaLr3flZIx8Fp/Tc15SCCkCOxa/KqULnlD2YzSSo2VhQIvrqWpTpL2O0lyjptkeD2akEZd2O6XLnTYr65ktZjrK1yPaW6Sgq+vUtck9zxNkg8Y3ex6b8OktfrGhhfk5sLo1C7S4dR3JTIu3cmVFmmqLZO6on8E9Zxrd/ztq6k5DgmQQIAIUAwHCDynJQESIIFQItA5sac81G9viKU/bd9dXyy3LholZotZPaR2vegnf07PuUggpAiU//eFFP/2iFV49hgjUUntpWrTjyr0GS06pZPE2WWG1hYYlZSjzgBrrWrj91L4/QT1TwjrlrT1b1oTcWUMvE7S+13RkqFsfbUxfTIY2LgVw7qZLGYpXz1Ndv7xhHrRwEYCJBCaBCiGQ3PfaDUJkAAJ+JXAfYe8J92T+/h1Tm2yR/8eJ+sr/lH/bD/qf5LQYXBA7OCkJBAKBJpqdgnCh7Xzvp7anDfqfxK/5zNWuWGu7PjhNjVE1wt/lMj4DE+H20e4+koMV23+WQrn3Oy1PY462othS1O9jaPJFCE42yymCL0ill2LXlFeYn+3hE5DJXf402KKsh5bYZmp5jtAPv6+I0N3Porh0N07Wk4CJEACfiFwePZJclXPx/wyl/0ky0t/l+dW3qR+HJvZUzqe8UlA7OCkJBBKBOqKV8nOPyZJbdFyj83OG/2WxLcfoPrtWvyalC75n/q7N3WA9ZP72jNc9OuDUrF6msfrc9XBXgzX5C+0hXejnykiUh3TSDv0MpW7AA1JxPJnXipNNSU+tcXdYBR7rgmRj7s7iL/XCFAM814gARIgARJwSiAqIkaeGjhT0mKyAkLplj9PEoRJoyE82vlZvoCYx0lJIGQIbJ5ygjRWFakw6OyjH2hmt170dh+/UExRser327+7Qaq3/CbRqV2l81jvhafF3CQb3rIKbF95hlHaCSWefNnciWEliCNjJO/kN2z1l811ZVLw9dVSt/NfX5ridiyKPYphtzcJLzBEgGLYECZeRAIkQGET/MgAACAASURBVALhSeC0zlfLmM6+Od/nKcFpW/4n07dYEwEldT9Rco5/wtMheD0JkMAeAq7E8PZvr5fqrb/vI3o3fXicIOw6ab+RgnrD3jZfi+HaHcskf8Y4b81x2s+IGEbnrCF3S2rvsWocS2OtOlcNflqDBzml97mS2vsciUrOU15khFzX71orOxc8I7WFS/axASHo6f2vkqRuIyQyHgm8TGJurJGG0g1SuvRNqdr8C2Zze665uTfbJIldjlFntGMyDrBm4LeY1Z5WrJstpUvfEHO9tXwWmjuBndJ7rGQPuXufdev7gceOn+6S+PaDJLnnGJW9HGfYy//7UvUD44yB16vjLhGxKepnsKF2x1IpWfhcs3JfqD2NSAWtrFfZqk+lfNUnkjn4FonPO0ytB8cBqjf/KsV/TBK8mHB37lvPJyImUVIPOl9Sep0pUahZb4pQ+9RQkS9lKz6SitVfCe5dtrZNgGK4be8vV0cCJEACXhOANxheYXiH/d2QLOua+UOl3lwnpsho6TZuvi0s0d+2cD4SaAsEXIlhm+jdf6TkDLOK3qbqnbLpo+Hq75mD/0/SDr7Yawy+FsO7lrwupYtf99oeZx2NiGF7zzA45c8cbyvxFBmfKe1Pellisw50OI3F3KiEVslC1Em3qGvi2vWV3BHPSWSCswgci1SsmSnFvz8mUUm5LjNea2IPGcBzhz8lCZ2PUsLaUUOm8e3f3WhLruYLMYx5UO4qOqWjbV7tPHNqn/Ml87CbnZbFgxAt+fN5KVthTdZoL4ZRUzo6rasqE2bf8DKicO6thvngJUX7E1/cp362ftyagkXqRQdENlvbJUAx3Hb3lisjARIggRYRuKbX43JY1gktGsPbzi//e5ssLvnR+iB+2E2Sdsh4b4diPxIgARFxJoYROo3fqc/a4RMkre+F6u8Ij0aYNFreyW9KfN4grzn6WgwXzLpcarb/5bU9zjq6E8OOzgzXbF8s27+5RnkUlQAd8YzysGoN3l14SyHgtNroyD5d9PN9UrlhjsA7iaRlsdnWBIXmhmqpXP+tNFUXS9IBoyU6uYP6ORiWLHxGKtZMV5EyMZm9JKXX6WKKiFa/r1z/jdQWrZDGinxBcrGMQTdI+qGX7hGkFmmoKJCG3RslKrmDxKR1tQlVayKyW5Qw95UYtucLMdxQul5yT3hBUFNarbO+QnC2HSH5sVm9bWwaq3YI9heC2l4M7wFhLeWlEpphLKvQB9MdP94pNQV/GuDzi+SOeFoSux6/p2+98uxDbCd2P0FiM3vYxoU3eue8iT6/1zhg8BCgGA6evaAlJEACJBA0BPZPOUTuOfjtgNhTUL1B7l0yVixiUZ6Srhd8HxA7MOnWL8bavCYBM0KbGMl7Dh4vGYOuD6gpuxa9LKXL3rJ5tQJqTJhMjtq87Y5+sEWrdSaGq7fOk+3fXqfG7nDK2xKX21/9HbWKUbMYrdu4eQ69cZ4Y5KsEWqjtmz/jEk+mNnytq2zSEF0QX1riLCXoGqpkx/e3SfW2P9QciV2HqTrOEMVolRvnStFP9yqhhjBcZMOPSeumfqeJaJS+0tc23jn/SZtnFGWw8kZPlqjEHNVHv1euhCvCjzuMniwxGRB1InUl/0nBrMtUODJsyxv1usTl9lO/a6wqlPwZ46WxcrvvxLDFrF5WwF54wsEn9cCzJLXPBWpOcCv87ibbC430Qy+XjEG4B01K9BcjOdramfuI4abaUtnx/QTFDi3t4EskY9CNKrGZumeXTRZ8P6G54mMvsvXlyNTLidFvSWxmLzUOSpLlz7pczHXlhu8jXhhaBCiGQ2u/aC0JkAAJ+IUAagqjtnAg2gNLz5MtVdaaqPqHc3/bsvH9Y4IuPA6epc5jZwrqwQaqFXx9pdTk/xmo6cN23paGKjsTw1WbfpLCufAMinQ68zN1thTNdo44pZN0Pmdmi7n7SgwXfn+rVG38ocX2OBrA3XlTfR94Lot+uqdZxu52wx6T5P1PVpc11e6W7UisVfKfrVv6oZcpj636/Z7wauv33Du2EGmE5u748Q51rhfiEJ91TVxDRKIfmmsvrvN+6Ks/8wyBifPXyIrtK89w+b+fSfHv8KZaw8DRIEAjYtOs/zA3SWPVdtt5XGfz2otW++ze9vul9+J68rKgvnSDKiFWX7reamtClu3lD15kNFbu4Mu/VvnEBcegFMPBsQ+0ggRIgASChsDROafJ+APuC4g984u+kTfW3Kvmxjm6DmM+CIgdFeu+lqKfrIliovu2D4gN9pM2/LPdyqX9AOkwGp7ZwDSEEm6bhlBaC3xl0iPV6mEKVNtevUnKG/xb1iYQa8UDeodT37OFzXpiAx7oN085UQk0JGjKGf6UrTvOjW6eepL6d/IBp6ikR3VFK9TZTTR487KOsNYabknzhRiuXPe17NjzuWyJLc76GhXD9p5NjIdEUXknT5bY7N5qeISfl6/6VCXB0lpcuz4qGRna3sRb85qF7Fp/aU1yhdJYFWtmSPW2+cq7rG/uhCuuVUm5Dr1ceawjE7Id5l1oDTHsrOYxPLjJPU+XlAPPUomuIqLiHW6F1r+1xDAmbR5GrqBLU22Z1Jeslor130jVhjkqZJ2t7ROgGG77e8wVkgAJkIBhAnGRCfLkwBmSHI1spv5vNy4cLhUNpcoj0m3c7y0OzfR2Besn9xOxWEQiTJLz1ZXeDuPTfrsnzZG6+RvVmLnDn5XEbsf5dHxPBiucc7M6l4g2suPFMrartRZ0INqWqtXywNLzAzG13+dEduKsIXd5NC9E1HaEpOYvsPXLHHSjpKnzpNZW/NvDtmy/+sFxnrPTmZ8LwnVb2loqhrEOhEfX7dzraW2pTfb9XZ0ZRqh69tD7bCG5VZt+kMK5E2weQ4fnW10YqM9CDc8vMiSn9DrDYXIpiDLUe969/H3bfO7EMH6PkG3tjK4zU/wlht0lFtPb5w8xjP/HICkcMnjjRYZ9wxlwZMBGhmv7FxG+vu84XmAJUAwHlj9nJwESIIGgIgBRA3ETiDZ1w7Myp+AjNXVyjzHS7piHAmGGFP18r1SsnaXmThh5kCRfvTcZTkAM0k1adNZksTQ0SXRKZ+l8zoyAmYMHxY3vDbUmDZIIeePIeQHJOq4BeGvtQ/L7jsDx8OdGoMYtysoYbVq4s/31EF84c6k1ZM2t2rj3fD7OTuKlS3yHwUancnldS8Uwygvt+usVn9jibBBXYtj+LKm5vlIK5+Dcq/X8qv05XXeGOirJBFGGBE7J+41U2ai10kMYC2dvS3CeeNWn1u+mTkMld/jTYoqKU//We2PthTlCq4t+fVBq8uer0OTWDpN25BluVo7K3Ci7l78ru5e9rbyv/g6T1u8NXkQkdDxCknucqmpHa2WtrNdYpGzFVME5bra2S4BiuO3uLVdGAiRAAh4RyIzNlScGTpdIU5RH/XxxcV1TjVy/YJg0WhrU+bju4+erbKGBaNpDe0RirGRP8X0t05asqXLKX1L1ifXhO2PA1ZLe/+qWDNeivtZEWpPVGH3SjpBb+1gT1wSiIZpgwqLRUm+uDcT0fp0TwgGle4w0Z0JY66vPHo2fNVYXq7OjaEqMOShhY2ReR9e0RAzX796gvMLmugpvpzfUz102aVUaaPCtTr3DuSOelcSu1ogNlOMp+OZalaFY31SyJxPqDlvDnpHICtmU0RAaDY8zXjKh4aVHzrCJe88T5y+Ugq+vUr9zJYbxAgOlmjSP565FL+1Jeme1xN9i2P5FAepEF8y+0rZOf4vh6LRuktDxSMXC0lgjlRu+s9VbjknfT3KOf0pi0rur39eXrlPJxxBCzdY2CVAMt8195apIgARIwGMCN/Z+VvplHONxP190eGbl9bKidL71QW3oPZJ64Nm+GNbjMbZ+fqYtiUrKjcdK/PGBSSLmyvDiS94X8+4a5TXqdvGvHq/Rlx02fTRClYBBe2rgLMmKC9z56q+3vSufbXrJl8sL2rGyj35AUnqe7tI+fSg7MkTjLCTOuiJLbmPNTlsiJoRdI/za162hbIvKpmxpaoA0VNmp0VCiKS53gPp7THo3VQbHXdNHa7i7tiW/dyeG7T2u9t7h5B6nSPZRD9jO5tbvWqsydeP8MFpEbKo6f43SPXhRgZ+n9h67J/Td5EBAm8QaCWAta6UXkfYC0lXyqN3L31Phvmgqq/VJr9gSpenDpO1FtFa7F8Id549zhz9jy0Kt92y7C9nep16wPrt1RKRkHXmnOkeslUlqjTBpZ3z0Za60eyf7qPskpdeZ6p9IlFYw81L1ooitbRKgGG6b+8pVkQAJkIBHBHqm9pc7+77pUR9fXbyufLlMXH6pKqWEEiJdzv/OV0N7NI6+3mpUxzTJfMX3AsEjg5xcXLdos+x+9Fv126T9R0rOsMd9MaxXYyCsFuG1aO3iOskTA6d5NY4vOjVZGuWOv8ZISV2hL4YL6jHg8cs98UWJbz/QoZ1lKz6SnfOtSbIghPNGvipbPjtNkCwLD/moJZwPb5fKWCzSeew0iU5F7VnfNWTnrdww1+2Anc+dJdHJHZ1et/ufD6VkwdNux/HFBe7EMOZIO2Scqn2uCTf92WFHdYYR3gzRjKYvzaSE7ddXS1R8lrV8UlKuugZhw9VbfpH6XeskofNREtfu4D1RMhYpXfa2wMuLhnPc+izUSLqlavfuWic7/3hC2p/0okQlWsfE7+BdR3mg2KyDVG1frenFMM71IoM/OGgN5Zgs5oZ9ykp5IoYxlt5rjn8jdBvZm+GJRXI4ffOFGHbFBy9Xcoc/ZavtDE886hPXFi5VYh8eea0mtP3ZcF/cZxwjuAhQDAfXftAaEiABEvA7gQhThDzS7xPJS7CGhfm73bX4DCmssYZmdjrjU4nJtNbG9Hfb+O4Q5TlDy3rjPInMSfG3CYbnK7nlC2ncsFN5oDqd9UWzh1fDg/jowm3TLrCFgl7ba5IMyhrho5E9H2ZJyc/y0r+3et4xBHtAsKAUkvbQrl8CRCjEKB7q25/4ojpXCnFcsWaatDvmERXK27B7owq5NTfWSaczP7XVsvUVCiR7Kln4rMvhrGv41FY6yP5ilBkqmH2Fr0xyO44RMWwvGPc9O5wqucc/seestcnhnOoM7y/3qSzRaDiz2g7h0HHOExdCPBfOvVWaarTM6aZ9s1DrwnqT9h+tknLp6yJrxsBmLbGW/dllZA931q+xaofyEJsionXZsH93W5IJ86LmcfuRr0hUQvY+TGCDRETZbNW8uC3JJo2XFbkjnpbErsc3m08Le46My1AvlFwlh4NXuPC7G6V+tzVxIVvbJEAx3Db3lasiARIgAcMEjm8/Vi7c7w7D1/vywp8Lv5T31j2mhoQHC16JQLTdKz6Skj2etJiBnSX9Pmv5k6BtjWbZcabVkx+Xc4gquROohgfkzVNHKu9TbGSCvH7Eb4EyRc076Z8rZHXZkoDa4K/J4RmGV9FRa6wq3OsZdGIQRAi8YvpETf6y3d088HJu+uA45ZX0VzMihmGLK++w1VaTJHY5RtL7XSHR6d2tJYQsZhUWjfOp8PDiTLG+qTJI/a9Spa+0JE7YG3h0y//9XCpWf2Wry6v1Q1KvrCNul8Ruw63nuy1mVY5p+3c3Ki8wvlOzDp+gXjBCFKO0VsWa6SrcGhElWvItnP1HDgDN9qTuJ0jGwGtUoj7kbnDUz1PPMMbGGhEmntD5aGWv5pFFpmyE/sek769MqCteJQWzLxdTZLTkjX7L9nNP6gxjHHd88PvUg85X0RIIH8da4clvrCiQ8jXTpHzVJ7azxP66BzmP/wlQDPufOWckARIggaAhkBiVopJm4c9AtOsWHCvVjUiKY1JJs7SHM3/bsn5yf/UgGUyllNwx2P3kXKmbt0FdhgdbhEwHqu346S6pXPeNmv7EDhfKud1uCZQpUlC9Qe5beo6YsZ9h0AKZeb018W6bfpHUFf3TmlNwbBIgARIQimHeBCRAAn4nYIqPlsiMRInITJSIjIRmf4+Ij5amkioxl1Tt86e5vO1nivX3ZlzQ/TYZnneuv6dV87279lH5ZcdX6u/e1E/1ldHb59wk1Zt/UcMlnnmoJF3sm1IyvrLP1Ti2UkvJHaTzubP9MaXTOTa+c4SYG2vEZIpQ3uGYCGvJl0C099c/Lj9t/zwQUwdkzpzjHpek/QL3MsTXiy7+/VHlDWUjARIggdYmQDHc2oQ5PgmQgCIQ3StHYgd2kdgjugmSE3nTLFV1Ur+8QOqX56v/Grft9mYY9tlDAGeEcVYYZ4b93coaSuTWP0dKk6VJeYO7j1/gbxNs89lKKSXHSfaHe+uuBswgDyau/GSJVE1ZpHqkH3qZZAy6wYPevr1Un7G2d9pgua3Pq76dwIPRqhrLZcKik6W2qdqDXqF9ac7xTxjKzBzsq9zx411Sud4aZcBGAiRAAq1NgGK4tQlzfBIIUwKmxFiJOThPYg7uILGDukhkdpLPSTRuKZWGldulfmWB1P623ufjt/UBkT0aWaQD0R5ffrmsKV+qpm537KOSfMDoQJghWz45RZXOQEu7+wSJHdwtIHa0ZNLicR+IubRaJcTpdsnvLRmqxX03fzxKnbdDe7DfFOmSGLjSVHMLpsqUDf7JQtxicD4aIGPgdeqcaig2lK5BCRvt8xiKa6DNJEACoUeAYjj09owWk0BQE4hIjpX4kQdJwsjeEpGR6DdbG/4tlOrZKyiKDRI/NONouam3te6kvxvqCaOuMFpUcgfpEqDw3rrilYJMyMqO7lmS+Zy1rmSotfp/CqT03pnKbCTSyR0eOAFYV7RCtk2/UNmSHddRnhw4PWA4cWYYmcqLaq0vO8Kl4cUS6qSizE+otPL/vpCd8ybukyAqVOynnSRAAqFLgGI4dPeOlpNAUBEwxUbZRHBkbmCSMQFI3V9bpHrWCqlfGl4PwJ7cDJGmKJk44HNVFzYQbcKi0VJSt11N3XnsTIlODYwdG987StXlVMJt6niJSIgJBA6fzFnyf19K4/piMUVESsfTpgasPBUWUzDzMqkpXKzWdcl+d8ux7QP3kmHl7oXy9IprfcI4lAZBbdqsIXdJbNaBQW826uaWLnsr6O2kgSRAAm2TAMVw29xXrooE/EfAZFJeYHiDozo7r5HoP4OsM9X+vFZ5ihvWFPl76qCf76QOF8k53W4OiJ2zt74jn2+2lvCI7zBY8kb9LyB27PrrZSldai1JEzd0P0m9bXhA7PDlpDvGWFnGZh8kHU/7yJdDezQWyqVsePcIEXOTxEbGy2tH/CYmcVxv1aOBvbz4+VU3yd+7Ahs+7qXpLeoWGZsqGYfdqMrGBGOr37VWSv9+RyrXfR2M5tEmEiCBMCFAMRwmG81lkkBrEMB54KRxh0v0flmtMbxPxqx4a75Uz1juk7HawiDJ0eny5MAZEheZ4PflWMQiV/8xVOrNtSImlFJaKKbIwHhj108eIGJpQkUnyZl2ld9ZtMaEZc/8ILW/rlNDtzv6IUnuOaY1pjE05s4/JknZyo/VtUfnnibj97/PUL/WuAhh0ncvPkuaLI2tMXzQjwkvcUrvsQE7l28PqLGyUMpWTlX3h6WpLuj50UASIIG2TYBiuG3vL1dHAq1GIOHkPpJ82REikf7PROzpomrm/CsVb88XS02Dp13b3PUQJRAngWivr75bFhZ/p6ZO63uRZB5+ayDMkIJvrpWabX+ouZMuOkwSz+oXEDtaY9Kis98SS32jRCXlSpfzvm2NKQyPufG9oWKurxSTRMjLh/8oCVHJhvv6+sKPNz4n3+V/6OthQ2q8+LxBknLgWEnqPiIgdpsbqveI4KnSVL0zIDZwUhIgARKwJ0AxzHuCBEjAYwIpVx8l8SN7e9wvkB0s1fVS+sDssA6b7vz/M/s+2O+jgISs7qjZIncvOVOQ1CgiOkG6jbOK0UA0rZSSKSFG2k0dHwgTWm3O6ml/S8U71jJVqQdfJFmDA/PCAfNXbpgrO364TdlyQEo/uftga1h6IBpKLKHUEkouhXtL6DREeYoTOg4RU0RUq+Noqi2Vqo3fKyFcX7qh1efjBCRAAiTgCQGKYU9o8VoSIAFJf+xUienTPmRJVH26RCo/stZlDbd23yHvSffkPgFZ9kPLLpRNlf+quXOGPyNJ3Y4PiB1bPztd6ndvVHOnTzxFYg7KC4gdrTlp8fgPxbyrKuAvHbBGPe/b+74mB6Ye1ppLdzn2z4VfyHvrJgZs/mCbODI+S+LzBkp8+4GS2OVYiUzw3XGXhrLNUp2/QGryF0r1tnliaWQ4dLDtP+0hARKwEqAY5p1gmEBESpwkXTxYYg/vKhFJcapf46YSKX3oa1XjEs3INYYn9NGFOM+a9vBoiUiylpmo/WWtlD37o9ejZzxxmkT3ylH9mwrKZNe9M8VcUuV2vLij95eUG44RU4z1TXzlh39K1WfWOquh0rLfv0QiUq17H8qtbvEW2f3wN6G8BI9tPyxrhFzTa5LH/XzRYdHO7+XV/+5QQ0WndpbOY2f4YliPx6ja/IsUzrlJ9UOyt8yXxno8Rih0aFhXLLtu/VKZCpGTe8LzATMbXsFNHxwnIhbJjG0vTw+aFTBbcGb93iVjpaCa3klHm4CzxQmdj5b4vMMkKrGd+k9M7o/BmBtrpKmqWBqri6R66zyp3vq7IDkWGwmQAAmEAgGK4VDYJR/bmPp/x0ncMQdYRzVbpOL9hVL91d8uZ4lslyxpD46SqA5pza7Ti0Ej1/h4KYaGoxg2hMntRVlvni/Y47bScI64/JVf28pyXK4jKiJGnho4U9JifOf58QTczX+eKGX11jOCXS6YI1EJ7Tzp7rNrN31wrDTV7lbj5UxvG0mznMHZdftX0rC6SImZDqe+J3Ht+vqMo6cDFc69Vao2/aC6nd31RhnV8RJPh/DZ9avLlsikf67w2XhtfSB4i6MSc6ziOKGdRMQkSWNVkTRWF0tTdZE0VhXbypO1dRZcHwmQQNskQDHcNvfV6aogZtIfO6WZqKn/O1+dpRSLxWm/lOuOlvgTdPUKm8xirmmQpu3lsvuxb5Vn2Mg1gcBNMdxy6qk3D5O4YT08Hqhu0WaBl8ofDR736P2zJfqAbMFZUCOt8uO/pGqqtR5qW26ndrpcTu9yTUCW+MXmV2TW1rfV3Amdhkr7k6xllfzdSv58Xnb//a6atq2UUnLHcMdp/4NDVmIze0nHM6yZnQPRLOZG2fjukYKSSzERcarUUoQBj2Nr2frKf7fLXzut4pyNBEiABEggvAlQDIfZ/sefeKCkXDW0WQZgc2WdlD0+R+pXFDikgfDi9ImnSlSXDPV7c3mtlE2aI/Urt9uuN3JNoFBTDLeMvMoafeUQw4NYahul7OnvBUI4UK1Z9IMbIxAyj9D5ttrgDX5i4HQlQvzdGsz1ct2CYwR/wkPZ/dI//ZKwx9E6N7w1SCxmazbxtu4V1tZf/uIvUvPDf+qf2UPukZTeZ/v7FrDNh3qyu/58Qf37sOwT5JqejwfMlpK6Qrlz8enSiPuSjQTsCLz70TTp0m2/Zj+1WCxSU10l/yxfKu+//bqsWul5uT6Mm52TKy88/ZjM+XZmyHLvN2Cw3H2/9ez9xIfvlqWLF7bKWkaOPl2uuvYWKSoqlIfvv022bQncM0VrLPCEk06RmybcI8U7CmXcBYGp8OBqXY7se+LZ1+TgQwbI1I/eVp+DttIohtvKThpcR/pDJ0vMoR2bX20RqfpymVS+7/gLLSIzUTIePUUi81JVv4b/dsiuO6Y1G8PINQZN9PllFMPeI40b0l1SbzdehgNCuPSh2dKwqtD7SX3U02jGa3NFnex++Os2m2X6yp6PyhHZI31E1bNhXlh1iyzbZQ1FTzv0MskcdINnA/jo6u1zbpLqzb+o0ZKvGCIJowOTRMxHy/FomKKxb4mlrlGiErKlywVzPerr64s3fXicNNXsUtnM8YImO66Dr6cwPJ4+YsFwJ14YFgQgWjt27ip/L/1Ldu4sUmvOzMyWHj0PlOSUVNmwbo08/MDtsnnjeo94UAx7hEtOPX2sEsPFxUVy7503Ugx7hq/FVzsSw8+/8o707nOwfPbxB/Lma4HLRdHixdkNQDHsa6JBPF5Ut0xJf/BkiUiLV6Fz5rIa69+RCGvzLim9e4bAS2zfjAhdI9cECg3FsHfkYw5qryICPGlVX+x9qRI/vJcknnmo7SWKJ+N4cy0e+OuXbpXyV3+z3tuZiZL99oWGhlJHBe4PXGIfQ0Z6cREyRyODdCAaMkc/vOwiQdIinDPsdsnvgTBDkNxn4ztHqLlNsVHS7tPLAmJHoCat+WaVlL/+m5o+9aBzJevIOwNlitQVr5Rt0y5Q83dJ7KXKfAWq1ZtrZcKi0VLRUBooEzhvkBKAaO3QsbNM+fBteefNvcc64C2e+ORLkpnVTt5961X5+EPr8Q+jjWLYKKnwuC4UPcOOdmb8FdfL+RdeKsv/XiK33nh5SG4exXBIbpt3RieO7S9J5w8SMYmYK2qlZs5/knjawSpkWoW2PveD1C3YZBvcXuA6mhUe5bjDu7kUPPqsyaaoCIk/qbcknNJXIrKSBP+WJrM0lVRJ7U9rBGVvLI1mpzYgnBWeaawlIi1B6v/dLqV3WTPTapms447sLqbEGDVu49ZSqZ61QpLGHe40mzRsSBhzsDoTHZmdZA0hx5noshqp+WG1VH28uJlN9tmkqz5fquyJzEFyKZOYK2sVR3jaEVKuNSPZpKN75kjShYPU2Vd17hUvLZyM591dYKyX2vtHRkukXcI0d7133TVdeYURUp/5YmBCMvXZwrMmX2DdUwOtYvIfUj3zHwNXhs4lD/WbIqgtHIh275KzJX9P1t7cE1+SxM5HBcIM2frF2bbMtrgnteMeATEmQJPuvPwjaSquFFNUvHS96CeJiPJ/yLy29PwZl0jtDmvCxut6PSEDs4YHiIrIvKJZMnnNAwGbnxMHJwFnYhjWPvvyW9K3b799hLKRlVAMG6EUPtdQI79KOwAAIABJREFUDAfPXlMMB89etKol8IigPiySC6E1rC2W8pd+lrT7RtrEgn3JIV+L4Yj0BEm7Y4RE98pVgtxRa9xWKrsf+06VLEKztwEi3hQdJaY4a3kiLWRbZbK+f6REdUrfd9gms0iEScRknVS/Tpf99owEQY0yPE1FFeonejFsaWgSE8aGgLZrsE0lF9sjiN2J4aTzBkrCWf2sLwgcNDzMlj051y/hvCihBa+up0176EayLSTdCkTDPVRy3adq6tQ7Rghejhhp5l3VAjHfVFhu5PKgv2ZIu9FyeY+HAmLnbzumy9trH1Zzx6R1l05nW8v8+LtVbf5JCufcoqaNbJ8qWa+f628TgmK+xvzdUnLtJ8qWhE5DpP1JrwTMLnNduWz84FgRi1lSojPkhcGBDd1+YOn5sqVqdcB4cOLgI+BMDA8+YqjcdtdDkpCYJP975TmZ/qU1KV3vgw6Wiy+9Wg4+dIDExyeI2WyWoh2F8uXnH8lnU9+3LdCRGB40eIiMu/xa2f+AnhITEytNTU2yedMG5XWe+501WknzvK1c8bfU1FRLv/6HSWxcnNTX18lff86Xxx68U6qr95Z3PO/CS+XMsRdIRqb1ea+yoly++2aGvPLCkzZbEhIS5bKrbpQRJ54sSckpgjPRjmzG2i698gbpe0g/ZR/mX7xogRzYu4/KuerszLB2rriurlbW/LdKDh9ytGKD9a1b+5+8/vIzsmzJImUPmI465Qz547efpPv+PSUnt70sXfynfPf1dIdnau1tcjQmxgXby666QfY/oJdERkYq2xH6/vorz7oMcTeyn/pz0wv++FWGHn2cpKalK45bt2yS1156ShbO3xsNpbclIiJC7cmiP/+Qw4882u2Z4SFHDZPxl18nXbvvL1rfPxfMk8OOGCq7dhbbzhs7e9nyzIuT5eBD+jd7gWPkvnMk1vVjgTE8wlHR0c0+xH/8/rPst38PSU1Nlzdee06++nyq7ff3P/yUDBt+ktrre+64MWg+/BTDQbMVrWtITN88Sbv7RJu3UTsjnHbPiRJ7WFc1OcRe6T0zbaIPAjr++J4q8zTEjRZSDbFQ+8s61ad+2VaJ6prp8pq6RZukYd1OSX9glMT023teGR5gS22DmGIibbV3MWbD+mIpvXum+p07Qa6J4ZSbhkk8sh1rIntPtmsIS1Nc8w+qTQybTM1tslhUduym0mqJyksViHet6cvw6MWw+v3/Y+8qwJu8vvfb1F2AUgqlUKC4u8sGAwYMGLKhP2BsuLu7M2DoYLgMNoYPZ4K7u7RIsVJ3SZP//9zsC2maNEmb5kvKPc+zZyO5cu57P7q+3znnPXJAnpgCuUwOiaPtR2IsBxKPfkxRzIwME75U4yqQfPq/jDxRIfZj5WinPJcqNjn1xNgU9oLXonYspdRQ+9B7G+u57Ni0FNwGNTR0ulHGp72NRlg/xS8p7sObwKHRf23E9Fg98dgDxKyy/HZLJJZF/VxdbTW8HNIDh+wOGXSxMeKlipcKRXuchsTeLbtLZmm+UKNKkz8V0SxtQEVMOIBUEj20ksC35Vo4+lbLEqbGmPTh3BzE3Fe8sGpRqCc6FRHvl6Kg2LuYeUu8Vk/GwJOvYVwENNUMu7q6oVz5SowInzx2CPNmTWKbUur0lOkLULRYCQQHPWVEz8fHlxHkxKRErF6+CEcO7WVj1ckKkeuRY6fBK09ePLx/B69fv0LRosVRrERJhH0IZXuQOJVAhtNkMqRJU3Hn9k22HhFUBwdHHNi7C8sWKwStho6cgNZtO4FI6J1bNxhhrlS5GpxdXBm5XDBnCogIz5i7FFWq1WT73L19g52rYqWqsJJIsGXDauzYuh6FCvtj2szFzJ/oqEiWBuvm5o7SZcszYkxzdZHhvPm8mQ8P7t1BTEw0I2VEGlXrrgUyLJfJkJKSgndvX+PRo/u4dvlCBjJMuE6YOhe+Bf3w8kUwnj5+iML+RTNgRvXGffsPg4O9AxM7+xD6HoGlyqCQnz8eP7qPEYP6pHuBIDxB+t6nQIY9PL0gk6XhRXAQQl69QNnylZDPO3+6PWjsuEmz2Ofkx707N5kfAcUDGUmn2nNtAlrCM0I40vr0YoH+W7gD1bn6kmF9nztdZPjxw3uo26AJ8ucvgIqVq+F1yEs8fHCXPbP1G3yGOvUbpyO99DzNW7SK1d+rk2Tj/g02fDVOhg3HzCJnuP5QD04tyzLf5QkpiJpzDCl33kBVXZqinLFrziLxpEJ9VDB96oF1jbGvVQTuwz9Tkr2U+2+ZgjVFTYmsUlSXalSZpckQu+kSEg7c1kiGKaU6+UIw5PEpSHsXjZQH7+FJKb3/pcNSenP04lOgOlAiwy596sCpeRlFdFglMsxqqGe0YunVZKotpqifMvVVFvrqqtZUpyPDaTLE77mFuO1XWGsqEidzH/mZck3VPszayLB61J7uJ2b5v0g6H8Si2S7da8C5XUXmv7Y7MuZD6TagAXsusmKWTobpzFGzjoqqhJ0V3PmczBGwr+EPj4nNP3mYhFZLdl7F4ff1blHxCN5UF7LUeNhIbLGuzkVRfVn7eDIuhB4W1Qe+ufkgoElNWvCOCOC2zWuxf48i06L/4FH4ulM3PHp4D6OHfq8kWNPn/IgGjZoyAioQZ3WyIkTJTv9zAlMnjGDrEVFduGwtAgNLY+f2jVi/drmSDEdHR2Lh3KnKiOP3A4aj4zc9GCns0709iOSMnTiLEdV1a5YqfWzyeQsMGzURUqkU82dPQrHiJdGjd398CH2HSeOGKqOkXXt8xyLcROy+79UJwvpETlXHte/YFX37DUVcXKxOMkzRYFVfiGzOmrcMPgUK4vedW7B21RJlZJiIHZF1QalbExmbNH0+6Dw3r1/GpLFDlXjPXrActes0wF+njuLH+TNYOjudc+/vO7Bq+UIltktXbURh/wCtNd/63qeSDHt4Ytevm/HLGoVSvuodLFk0E6eOH4bgM5HgsSP6K30eMHg02nXsgtevXmglw9rmftdvKDp/25MRUIFI60uG9X3udJFhoZ5eU83wV+2/wQ8DhyM6KgrTJ41kJFn4LCI8DONGDTArQTROhs3n52+OeUJkj7VG+i+FOPVZGCLH71cojPp5MiIpREFTboYoeg6rmC6iS0N1jXEb0ohFmck01SfblfOF+/hmyrpewQ/1dSkqHTn5kDJ6Teupk0zVKC59r01Ai4iydSFPWFkrSHJaVCKLagqmXhscMekg+17b58I81bY+FN2OXnSKkSttZDhd1B5A8vkgRM3/mDpI6Z2qZJ/qmGN++idHnhfbMj7wmvuVwWsn7LuN2I0X0j83LvbwmNoStoHeGtejCD29ZKCUbGNadiLD5Efqg3eIGLffmC7xtURG4FOPCgvwh/XdwX52SuxcUbSnQlRLLHt7uB8SXitI8MJqB5HXwVcsV3A57DhWPxwv2v58Y/NCQFOaNJHUjt/2QMfOPSCTy9JFfDV5L0Q7r1+9pBQV0rdmmFJRKWp7+OAeRn61CRSpkxUist169mXRw0E/dE/n1oqft7LI6LbN61C+QmVUq1GHkU6KNgpmZ2uHqjVqIzkpiZHcLt17o2q1WtivEnmmsfq0VspsDEWvv2rXGdeuXsToYT8oybBwXsEfTWRs/dY98PUtlCGy2K7Dt/i+/3C8eROCHVt/wfBRk9k9UXQ5JfVjCzWKyFJ0WX0vXU+g+n1mdj71eyafSZBNXXRNn5phQ+bqS4a1nVX9ucsOGaYo8JwFK+Cdv4Dy3GMmzEDzll+xFxazpo7VBblJv+dk2KRwi7OZOgmL33sLcZs+volXbbcki0pE5LQ/IQ0OVzqri+jSQF1j0hFIIrSUjh0W93EPtV7GQiQW9jY62zo5d6wMl2412FrylDSW5kpiXILpUpOm7507V2W1zBI3e2VtseptqUZ4dZHh9P5IFVHe00+1kmGnNuXh2qu2MnJNxFka9BF/SiNXTVPX1NrKWE+W+5jP4VA3fX9FfdamWuakc0EZhroNbghSlVY3es4+9FTUUtlVKMhq1+mc+hi9TKGMAHmanKWzW1FquopllwzTUqmPQ5F8/aU+7pjVmNSHoZCnSkX1iTI2WImDmyNgp7n+3ZQOes0yTBHdlL6Zcq/EEw8Qs0JRAkD9hqnvsFiWGv0SL39T3Eshp+KYWUURZRPLRl5piYjk92Jtz/c1MwQyE9DSVPPYqEkzdO7ai6U4Uy2vqukiw+07dkHrth0ZWbK1tUs311AyrFp7m1k9ZmaRb3JASH8eNGwsChcukkEsLLtkWCD3L18+ZxFtwW9dZFjY197eHj8umIF//jqu8ckR1levZVUdnBkZ1uc+9SXDLKo+fQGcXVwy9JfWRYaFPZycnfWaawgZ1ue5yw4ZJqwZ+f2yLS6c/Qezp4/HynXbkN/HN129vbn81edk2FxuIgf9INEqe0FESKW+VdgyXV2tHIjbcYWpOgumi+jSOF1jdBFIWkPTGPa5jh7H2sin4H9mZFiXaJWwRpbJMKWe/3wWiSceaiXDqv7r8xjkFBm2r+LHIrlZMcKH0rpJWZtqnW0C8rJMAPonA1kNj4d1HmdETjvMWiGR2VUsCI9JzdPVjmvyg55LlpKuYs7tK8Gl58fosjHIcFYw4HM4AuaMgNBv2NopL4p0PSmqqy92toI0NoT1G55e+Vf4Oetf129sx/e/XId9L9cYe1m+ngUjkBkZFogW1QdTKnGLVu1YqjQRtBvXruDalfMsNbR2vUYgUpUZGf5fnwH4tntvpKak4uqV82xsUmIiI8flKlQ2ODJsCBnW1DpK/cooKmnJZFg1hVjfx1Hf+7RkMqzvc5ddMvxZs5YYOnIi4uPi8Ou29aDU7vCwUAzs201jvba+d5QT4zgZzglUzWhN9RRbfVwjpenIiQdYGrU+RFefMeYYGbYtlR8eE5pD4q54k0sp2BRVTrn9htX/ZjVN2tDIMCNzlCqsRWFb/c5yigxTdNqJWm1lw3TVDFObq9h15+DYJBCuP9RH1JyjrFabEWIWIdZOiKMXnkTS2WcavbOvVRQe45sp7jEbAlrZODqfyhEwWwTo5xqJw5FRn2HqNyyWxT05hPf/KMSHKnk1wNAyS8RyBVEpYRh9tTWkso9plKI5wzc2GwQyI8NCTentW9eYCNPs+T+hdt2GOLh/N5YsnKk8gz5p0ms3/gb/ogHYsmENtm/5RTk3J9KkVcGletpKlaplSH9Wv4CFS3+2mDRpVd+J0A4ePi5dvaq+D5e+96kvGT5+9CAMSXVW99OQufpGhvV97rJLhqm0QKjRvnXjCkvNF0Tc9L0PU43jZNhUSIu0j3oKrj5uqAps0XhdUV99xuiqGaaWTxSVlLj+J2b1X+2yPnvrSgPXFhlOR0LTZIihCO5/vzDSmbJKhg2tGbav7g/3USQupkj3pR7FUfOOM0KuatR3mClMq32uz53qMybPsg5MGTw7posMU60z1TyTsXsb1BDR808g+ZoiJdmuXAF4TGmZQclalQhb+7gpBMXsbJCw9yakLyPZXOEZ42Q4OzfI5+ZGBD4KZwXC72uFirMoJpchaFMdyKVJsJHYYU3tM7C2Mly13li+r3k0EZc+HDXWcnydXIKANjJM4k/TZi2Cv3+Akvwywli9Nv46eURZB0mqwROnzmMKu5lFhlnk1b+oUkiK4KN6Vkovpb0MTZPWJqBF/sxduJKlYpOKbz5vHya8FRkRjsXzpykFuWjcgCFjmBgYtXYSouDv3r1JJ6D1Tdde6Nm7v9EFtHSlSRM+2gS0evbpjy7d++DJoweYN3sSq1el85Ly99yZH0tCSPyL1LXXr1uhsb2SvvdpCBkmJWkiltQaS1VAa/Dw8SDVa2MJaGl6ngTlaE9PL2W6u77PXXbJMN2X8PKIFLeTkpKwbPFsJipmbsbJsLndiDH9odZB079kKahkqmJO6ts4tasIV4pO/qe4rCpCpQ8h1TVGl5o0tcChMcwyUZPWFBVVj37rqyadLj1ZJkfslktI2HtLQcoqFlSoQrs7Klx6Ew1NAlrkazo16TIF4D6uqcZ52gS0mMDZrNaw8fdSnl91TVKUdqgbANfv6iDx5COlcrUxHxWbIl7Is6xjlpfUlSZNBJjSpe0rFULkpEOsfRaZQ71ioLZY0fOOKwkxUzgf0EDpC0vb36VI27ctng+es1srXxxQ/XD4gJ0ghXF6qUCp1pwMZ/ka+cRciACJwZEoHLVUKthqPRx8Kot2yg9nZiHmoULF+ku/XujgP0g0X3hLJdGgN/uNtbVWIqLq5u6B4GdPMGPqGEamiICRMrONjQ3evglBSnIya6Hj4uLK9EeoX+7IId+xM6tH7khIqk27zpBKU/H2dQhkcjnrsevo4MhaHBlKhmkP9dZKCfFxinY/+bxx/dplTBk/jPkitFaifrd379xkStOly5SHp1cenDr+JyOQFNmjKHLJUmWVrZXy5M2n7Imsb2sl6oFMbZ6UvnjnT4ehvjXD5Lem1kpCqyFqy7Ru9VIc2PsbI5nUWonUrOmeKK29QMFCzHdKY1d9CaD6QOp7n4aQYfKZ6oZ9Cviy1koP7t+Gn18R9sJDV2sl1bZMQispba2VhOcpKSmR4W1nb4fAwDKsXlmamqokw/o+d/qS4W+69QalXlNrLHqRQv2Tt29ex2AVXtDQc/Xk8QMMG9DL7FKkyU9Ohs3+x3LWHVSPtkpfRSJywgHWzkjdWJuhaV8qewmrjtVFdGktnWPUe/oSOc9Cn2FtKcLUo9eR2icZ0GdYPSJLxJbOTcaUt60/iv9oJcM0OCf6DP/38oIwSlfTTRHstedY/2JjmnrdraFrZyagRS8r6LkjozRsl85V0xPiugFwG9YEtAaJh5F5LWoPen5Via1NYU8WracIuaqRQBm1A6M2WHnXdeFk2NDL4+NzLQLS5+EIH6ogn06F66PAF8tFO6ssOQbBWxuyzBY3W08sqylu3fLUG13wMl6RpcKNI6CKgDaBqcTEBNy+eY2lNQvtf2geEQGq86Vf+OVyOd6EvMKd29fx+RdfstY3Qo2kOhkmskmRs4ZNmjHyLJPJWJ9imtP4s+ZKIq2vmrRwhm+79cbXnbrCK08+9hG1QCIRI+pFTMSU/TxwcmbEmWqbGXH/fyJNkeJTJw5j0y+rlOOIsA0aOgYVKlVlLZsIg8sXz6JkqXLsBYCuPsNWEis8un8XlavVZMSUSNnjxw8Yab15XaH/YQgZpvFELnt/P5j1WSaf0tLS8OJ5EItmnzh2SHmVTb9oBSJq/kUCGOmkfsdPnzxi57ty6ZzWh16f+yxZuhwmTFH0dlbHQFO6cqUq1dFv0EgUL1EKEokE9BLi4oUzqFW7PqjVkLY+w7R+9Zp10eeHwR/nxsXi1o2rqFq9FkLfvVXOpTsdPnoy6jZozLAmXOh5Sk1JQanS5ZRkWN/nTl8yTOtNnDYPNWrWhbWNDQ7u+z1dycCy1ZtRvnwlnWn5Yv4U4mRYTPRzeG+qQyWSIxBE9ZZD6ba3soLX3DawLe3DPlbtZ6uT6OpDhmmMpxNIzItUm7XVx0pDIhE1+xiLxJLps7cwzmPiF7Atpvjhr2p0FvoFzMpOkY5HLX2if/yLvbV1H9YYDg1LZPSHCG5yqjICKYtLRtQUimiGpUufppRy2Eg0Cj+l3HuLqBlHWESeTFtkWPDVqVU5poqtLjilPItcjuSrL1mrJmFNYz1CFG2l9lZZtcxaK1HEO3zYbuWdMtGyNuURMeGAUrWcBN7cBtRH+MBdkEUnseeWRLGS/nmC6CV/MbcojZ5EvtQtasZhJF97xUS78iz5mpPhrF4in5frEAjrvY1lTVjZOiKgxxlAIl5K8usDPZH0XpF5M6DUPFTP21Q0vM++P4j1T6aJtj/fmCOQ2xHQR3E6t2OQk+fTpUSdk3sbsrZQN+zj45upArgha+bEWE6GcwJVM1jTyt4GnnO/Yj12yTT19lV307lTFbh0qa4khkK/W30IqT5jaD+Kcjp9VQGOzUpDkteF/ZkisvQLG7VDIrVgioYKpu+6NJ7SjekFgEOdAFg527F1U4PDmWCTa586yn63SjLMHLKCY/PScG5XCdbeLvQBKM068dh91rqHiBsj7pRGvfECEg7cSUeGqR9ywp/34NqnNqzz09tVK8jikpB8IRix6y+kI626yDC5Q9FNl67VYVfZT9nmSZ4ihfRFJOL33GTrGrtmmF4SeP/exyhPrbaaYVlkAiLG7kPa+1i2j2vv2nD4rCQiJx1MR4gpEkxtvZxal2dp4fG/30DctsvspYT3rt4ZfKSXA1Ezj7DPHZuWYjXIPE3aKFfJF7FwBASxOjqGe7kuyFt7jGgnSg57hJC9ndn+/i6lMK3SdtF8SZElYdSVVohNVWQBceMIcASMjwAnw8bHVHVFSyHDVKPdt99Qlg0wtH/PnAUlG6tzMpwN8PhUjkBuQMCuciGWIm8My0xAKy00FhFj9oGIMRmlttvXL8ZSqKmvtKo5tSwL1x/qIfliMKLmKnoJqvcsTrkRwnpik9HLjzzLO7GWTZwMG+Mm+RqWjkBox/WgF2k2zvnh3+WYqMd5sf1zSBPCYGUlwZwqu+Hj6C+aP78/X47DIZtE259vzBH4FBDgZDhnb9ncyTAJmjVs3IzVwFtb22DLhtXYsXV9zoKSjdU5Gc4GeHwqRyA3IEC9gEmJ2RimS02a1V6P28dSoclIxMyhUSBILZrqGwXz+rE9S3mXx6cgjFKnIxNg5WADtyGNWbZD7MaLjCgLRmSeSD0ZJ8PGuEm+hiUjEL30LyT9/YQdIV/9KXAr1V6040Td2Ybwi4vY/jXyNkX/UvNE8yU8+R3GXv0KaXJF20BuHAGOQM4gwMlwzuAqrGruZHjk2Kn4ss3XrF6d2imtXLYgZwHJ5uqcDGcTQD6dI2DpCDh3rAKXbtWzdQyq2U04eBsUrSWj+nDbkvkV6ePeCnEOwSgKzITc4pK17knK4h7jv0DikfuIWXMmU988prSAfdXCyjGcDGfrKvnkXICA0ErJPm8ZFGq3Q7QTyWVSBFMrpbQU2Fs7YlWt05BYfRQmNLVjyx+MxPXwf0y9Ld+PI8AR4AhwBMwYAU6GzfhyuGscAVMg4NqvHpxalM3WVpTKrBqpFRajFknUKkndpCFRiJp1lEVxBaM6d+oznRYWxz6insdCtJjSoG18PZD6JFQ5ntosUY0wKaGrGifD2bpKPtnCEYgYuQepTz8AVtYo9NVW2OcrI9qJ3v81DnHPFH18qY0StVMSyx5FX8e8O33F2p7vyxHgCHAEOAJmigAnw2Z6MdwtjoCpEPCY8AXsa/7X4zmLmxoSGRa2ICXu5BshSHsXAytbCRwaBrKvIicdgPTlR3EbiYs9POe0YX2YSQhO+jIC1vlcWPRZk3EynMVL5NMsHgHqJ0x9hcmcizSBT9MfRTtTWlIknm9twnrPednnx+Lqh0XzRSaXYfKNzniTECSaD3xjjgBHgCPAETBPBDgZNs974V5xBEyGgNDT1xgb6qoZ1mcPqieOnLAfFD0mhXDP2W1APYb1NU6G9UWKj8ttCHzotRWyiARI7JxRtKf2PpqmOPerPZ2REq7o4zuszFJU9Kpvim017vHX29+x9Zl4tcqiHZxvzBHgCHAEOAI6EeBkWCdEfABHIHcjkG9jN0i8nI1yyOyS4YQ/7yJ2bcZf4u0qFYLnlBaAte56Q06GjXKVfBELQyD+j5uI23KJee1R8X/IU2OYaCdIfHMFb/5UpCQXc6uASRU2iuZLUloCRl35EvHSGNF84BtzBDgCHAGOgPkiwMmw+d4N94wjYBIE8u//wSj7pD58j6jZRyGLSWKCVi49arC6X30tYd9t1suZTOLuCLeBDRC76SJIgZqMei9TSreVnXWmS3IyrC/ifFxuQiC04y+Qp6TBxsUX/t+Kl5JMmD7f0hBpydGQWFljYbWDLE1aLNsRtBAn3uwUa3u+L0eAI8AR4AiYOQKcDJv5BXH3OAI5jYAxIsMxK/5F4omHGVx1H9sUDnUCdB5BNSLMUqPnfQWbgh6spVLE+ANKoS27cr7wmNYSVrbaCTEnwzrh5gNyGQLUmizp7DN2Ku9Gs+BaopVoJ4y4tgqR19ey/et4f4m+gTNE8yU06RXGX2sPqhnmxhHgCHAEOAIcAU0IcDLMnwuOwCeOgDFqhrNDhhP23mIRYDKJh6NCLKugh/JWDCXEnAx/4g/0J3j891/9zE5t712eKUiLZdRCibVSkknhYO2MVbX/hRWsxHIHi+4OwL0oReo4N44AR4AjwBHgCHAyzJ8BjgBHIAMCxlCTpkWzkiatWudIqdFe876Cta97Bh8ZIZ5w4GPKdIWC8JypOfrFyTB/yD8lBMJH/AHpszBYSWxQqP0u2HkWE+34b48NRsJLRV/wLgGj0NT3W9F8uRVxBkvvi1c3LdrB+cYcAY4AR4AjYBACPDJsEFx8MEcg9yFgjD7DAiqGCGipR4S95reFtY+bVoAZIR6zD2mhsWwMS5me2gJWdjbp5nAynPueUX4izQik3AxB5NQ/2ZcuAc2Q/7MFokGVlhCG59s/Z/vncyiIBdUOiOeLXIoJ1zqA0qS5cQQ4AhwBjgBHIDMEOBk28+fDfUQTODQsodVLuVQGWUQ8qxcjckHiRdw4AoYg4NyxCly6VTdkitax+pLhxKP3EbNaEUFiEeH5X8G6QMaIsPpGaeHxiKQI8TuFMqxD40C4D2vMybBRbo8vYmkIfPjfVlZXL7FzRdGeir9PYtnL375CavQLtv3Y8mtRyr2qWK7g6Ott2BW8RLT9+cYcAY4AR4AjYDkIcDJs5neliwyrui+LSgTVbiZfUfxCwo0joA8Cjp+VhNuQRvoM1TqGFJ+TzgchfvcNyBNTYROQF7Qu/WPlaJthXsSIP5D6LAySPM7wmt1aLyIsLKJKiG0KeSDPys7p1ueR4WxdJZ9sIQjE/XoN8TuvMm89q/SFV9WBonkeF3wS709m6Et3AAAgAElEQVSOYvsTCSYyLJbFpkZizNU2oJZK3DgCHAGOAEeAI6ALAU6GdSEk8vfpyLAckCemQC6TM6+oxUyGFNHQWERNOwzp6yiTem5bLC88ZrSCxMWe7Zv07xNE//iXSX0w583MGR+7yoXgOe3LbMGnqmaruhCRbCLE6pb69AMoOuzcuSqs87kYvDdFwxKPP4BdxUKwLZW+bQsnwwbDySdYIAKhHX6BPDUNtm6FULjzIRFPIEfwpnqQpcbD2soaS2sch4vtRwE8Uzu26eks/Ptur6m35ftxBDgCHAGOgIUiwMmwmV+cKhmWp0gRs/xfJJ1+qvTatmR+0BhlraUciN9zE3FbTKugac5kzxyu2JzxoRcq3r/3yRZMqj2ChYXoxYjH1JawDfTO1tqGTuZk2FDE+HhLQyBq/gkknw9ibvt8thDOAU1FO0LY+fmIvvcr27+Rz9foWXyCaL68SQjCpOudIIfihTE3jgBHgCPAEeAI6EKAk2FdCIn8vS4yTO45flEabj/UA6wlzNvky88RNfuYST03Z7JnUiC0bGbu+HjObs0EqbJr+tYMZ3efzOZzMpyT6PK1xUZAlpSKD503MDccfCqjYOuNorlE0eDgzfUBuQxONq5YWesf0Xyhjefd6YtH0ddF9YFvzhHgCHAEOAKWhQAnw2Z+X/qQYXWiRS1uIsbuS3cyiiCTSJJt8XywcrIDvTiXxSUh+eJzFkXOILxlZQXHxiXg1LYirAt6wMpGAsjlkMUkI+XGK8Rtv8JUfVnN56zWGtvhkANUSxox6SBk4fHMH2tvV7h0rQ67qn6QuDiAWlBSxDvtbQzitl1hRF4w9bXVz6WNYKrPo5RtmuvcqQokHk5IefAWkeMVSqeG+EPjSfFYSMulNaMXn4Lr93VhV74grBxsQIJmqY/eI/aX85AG/VcTawA+9lULw7ljZdgUy6tIgafU+IQUpDx8j/jtl1mdbU6Yc/tKcOlZM9tLczKcbQj5AhyBTBEIH/4H+9liJbFF4U77YONaUDTE3hzqg8S319j+FBGmyLBYdiXsJFY9HCvW9nxfjgBHgCPAEbBQBDgZNvOL04cMq0eGE089QsxPH9/Qu3xbDU4dKisIrQZL+xCH6AUnkPo4lH1rZW/DBJUc6hZjZFWTEXmmPVKDwvQmww6NSsCtX32NgkpsD7kciX8/Ufgul2cg2lklw7LYJFjZ2jCySiasY6g/NFeVDNPLAMKK1JDVjWq2qXZbnibTGx/XXrXh1LqcMsKvvqY8SYq47ZeRcOCO0Z9amyJeyLOsY7bX5WQ42xDyBTgCWhEgccSoWUfZ964lvoR3o9mioUXK0aQgTebj6I+5VfeI5otUloJx19ohPPmdaD7wjTkCHAGOAEfAMhHgZNjM700XGVavGSZBldg1Z5F48iE7GbWeYQT0PyJIJJPUfsmsHO2UZDf12QdETjgIeVIqnNpUgOv/aipImRxMjIt+CbMtmge25XyVpJqivpEzjsC+ciFYF/KA42elPhLOx6FIuRECWVQCiJxT2xzPaS0h8XRS8N6UNEhfRgBSGWyK5mGkkn2eJEX0klMsYm2syLD6FRMZprY+hvpD66iSYYXDClEzBZ62gNV/bw/+q92O33WNCUjpwseuUiG4D2+ifFFAisnJF4Ih8XCEfXV/JT6y6CREzTnKCL2xLc+yDrApkidLy/Ka4SzBxidxBAxC4EPPLaCuAdb27ijS41+D5hp78ItfW0Aa95Z+8mFyxU0IcC1n7C30Xu/gq1+w58VqvcfzgRwBjgBHgCPAERAQ4GTYzJ+FTNWkbSSwckjftiblzhtEzTwCebKUESjP2W1gWyKfgrclpCgEuEh4xcoKLt1rwLldRUBixVRJBRKtuif1c42ceBBpYXFsDbeBDeDYrLRivWQpYpb9jaRzQdBVE8vScHvUVJBvmRyxWy6xvshkjs3LwPW7OrCytWZ/Tjh8D7E/nzUqGRbIpTw+BWnvolm6tKH+kG+qZJjSuym1O2H/bcU5mgTCtX99pcJ3ys0QRE79k32nE5+OleHSrQYbK4tLRtT0w8pIvVO7inAl7CSUUw6W1k4iacY2FpluWyFLy1JmAT0H6uY2uCEcPy+VpTWzOslYNcNxO68i/ldFCig3joA5IeBVbSA8K/cVzaWY+7/jwzlFVLq8Z22MKLtCNF+iU8Ix5mprpMiSRfOBb8wR4AhwBDgClosAJ8Nmfnf69hmmWtXkM08Rs+Ysi+6S2ZX3hceELxQ1wiSsdT4IpEIqGIvWzmylbG0jpFertsNhqbm/EuG7o0hddrGHdX5XtgS1eKJaX9pPF9nTNo/W0bf2N6tp0ozQTz7EapwFy4o/NDddmrRaPXRmkWxd+KR7WZAmQ8KR+4jbeIHVINMLD+sCbrAiMkx12O9jGWE2ttlX8WPqz1kxQ/sMZ2UPfecYgwwnHnuAmFWn9d2Sj+MImAwBW3d/FO6032T7adooaGNtyKWJsJHYYlWt07CVKP4fI4atezwF50MVLx25cQQ4AhwBjgBHwFAEOBk2FDETj9eXDKfceq2IQso/tpRwalMeFO1jEUUiw1deQBoUrjwB9SmmNGpKxSUTyKZ9zSLpUnbpOyZy9SGOpT5TCrY0+OM69L0ussc2+E+Uy7FlOdj4eWSIaguOCT2KjZUmrUlQLCv+0JycIsOUnqyats0wl8ogi4hHyt23SDr5ECn336W735x4FN3HfK6oFc+i5Zaa4YgRe0ClA5+6FXEpDXtrRWmDqe1ZzG1I5YoXew75KwESRSnFp24FW/0iKgSh/05B7GOFAGFT3y7oEjBSNH+C4+5hxs0eou3PN+YIcAQ4AhwBy0eAk2Ezv0NtNcMSNwd4zmkDGz9PdgKqA45e8heSL31UYyZVYiH1Vp9jqpJGuyp+cOtfn6ktZzCqI34ejuif/mGqpmS6yDBFNz0mNVe079EiyiXsYwoynBV/yL+cIsO0tk1AXrgPaaSo29WAEUW2qdY55forfa4zS2Nsy/jAa65CFCcrlhvIMI8Kf7z5ut6t8F3g9Kw8Ctme8/fb3djybC5bx86zOPw67M72mnyB7CEgS45B8NaG7KWci60Hltc8lb0Fszl76o0ueBn/KJur8OkcAY4AR4Aj8CkjwMmwmd9+ZgJa6WpJARa1jZx+WBk9TJd6q8c5M0RQraxgV8YHDp+Xgl25ArDO45xO6VgaEoXIKYdY2yRdZJgUram1kVD3SqQ9dv15lrqc02nSmiLDWfEnp8mwcEUkKEZ1tnYkTJbfLZ0KOInnRM0+qqwn1uNaDR7iNqAB612dFaOWXoQ3ZRdQir4YRq2tIsYoWovRCxgSIDPEeFQ4PVrTK+9AYeeShkBotLETr3fEmwRFLbpvy7VwLKioq+cmDgIh+7oi+cM9tnnfwOmo491KHEf+Pyp9LvQQfnk8VbT9+cYcAY4AR4AjkDsQ4GTYzO8xMzKsnkasHh0mEuA+6jNlOjIpNEfNO54h1ZZqipnCNNUEuzkwIiYIcyVfeY7UJ4p0UfqOiJJ9raLK/sBMkOv0U51k2HNuG9iVKcDWoXRrVsP7Npr9WQwynBV/yNeciAyT0BkpTpOoF1nqk1CW0k5G7bBcSNiqRRnli4i4bZcR//uNHHtybQp7wWtRO6WCtSEbCb7RM5VvfVdlvboha2R3LBMY+0MhMJZvYzdIvJz1XpJHhTNCRSrBkytu1htDYw58FnsHs2/1ghxySOzdULQHr+M2Jr6GrJX49jreHOrNphRyLo6ZlXcZMt2oY1NkSRh1pRViUyONui5fjCPAEeAIcAQ+PQQ4GTbzO9fVWildhFMtOsxSqWe1ho2/l+KUaTLE77mFuO1XFITYygoOdQOYknPiyUfsc4mXU7q+uOoEmrVqGtAAVG9M68X8fBZEINQJbeqDd4gYf0BJvFVJJEU3I6f9qag7JlXrrtXh3L6ikuwp06Q9neA5uzVsCnow92XRiYiedwIp998qSGKfOnBqXkZZE61vejWtlRV/1OeRaFTEpIMsMk5miIBWOnysrOA1tw1sS/uwdVTbXNGfbQO9mbAViX6Rxe+9hbhNF3P0ySWlbeevKxm8R/K1V4iacViBh7sD7CoWgrWvu8HrZGlCshQpD94p207Z1yoCj/GGRad5VFgz8t8HzkRt76yJq2XpLlUmLb0/DLcizrBPvKr2g2eVftldks/PAgLPtzVBWmIErP6/hmMayxYIzMIqxpnyx4uVOPRqg3EW46twBDgCHAGOwCeNACfDZn79usgw1fQSYRRqe9Wjwxn6DLNevqkKlWLV1kxEbNeeQ+LR+6wvMbU7YnWrcrAIbvL1VywyTLXEAimTRSYgctphVj9M/YNViavQf1cWk4SoucdZ2q1Ty7JKtKnNk/RlJCT5XGBNkTuVGlmB1NJgj7FNYV8n4OM8qYz5T2Tcyi69oI4hZNj1h3pZ8ierkWFd+NhVKPixtzMR/8gEZf03pRwr+zNrqA3PiUeYEXtSGv/vRYTee8jliNt8iRF2Mc2mkAe8FrYzKDKtqVeymGcwp7097PJhfrV9sJM4mNytVFkyBl5shFRZCiCxRrE+vN2VqS8h8uYviLiiaJ9U2ashhpT50dQuKPcLS3qD0Vdbi7Y/35gjwBHgCHAEchcCnAyb+X3qIsPkPovita+kJJTqtcNOrcoxIS0rx/Q9iT8yTDmSr75E9KJTCqLpYAtSFbavUlir2BWpS8fvvKZMR6W10pHo/xZnPXOprjg2GR7TWiqjvOlgT5OxNk1Cn+F0Ql5lCsB9XFNI3BWK16pGhJpMaB1lCBmmlwdZ8SerZFgXPqlB4XAbUJ+lS8NaovmpTJOBtb9adSbHVaXJAbuyBZhIW1Ys6ewzlmlA0XNTGb0coSwIm4A8rD7dOq+L3lun3H3D+mlz045Aa7/v0N6/vygQ/fF8JQ6FKCKBzkUaw6fpElH8+FQ3DdpQA/K0FNhK7LGm9llIrLT8jDIBQCsfjsXVsJMm2IlvwRHgCHAEOAKfAgKcDJv5LetDhnVFh+mINIbSke0q+0HiZs/Sk4nQSl9EIn7PTSRfCE5PsP5rg+TUtiKLDlIUmaK9srgkpN5/h/hd15D6TKEkLRhLXe5dG46NAmHlbKeIKn+IRdTsY4rosZsDI+4OdQIU36fJQCJcFEkk5WshTZhFnCcfgvSVoh7MtmR+uPSsyf5Ne1BUm0SSqG7W7fu6yjRcQ8gwrZsVf7JDhnXhQz7ZVy3MsLApllcZ+SbSnxoUhoQ9t5B87aVJn1hKo3cf09Ske5p6M8qmCB/ye7o+1Kb2wRL2s5HYYV7Vvchjr0jnN7UNu/wFolMUP3OKdP8b1g4KJX1uOYvAu5MjER+sUI1u7dcH7f0H5OyGmaz+KPo65t3pK9r+fGOOAEeAI8ARyH0IcDKc++6Un4gjYFQEnL4sB9fv6xp1TXNaLGr+cSSfDzYnl8zWlxp5m6J/qXmi+Hc17BRWPhzD9rbzCIBfxz2i+PEpbUo1ws+3fcbqZTzs8mJJjWOiHn/KjW/xKv6xqD7k9s3tJPYo7FIK/s6lkM/BF252eeBumwfu9G+7vHCxcQelqkemfEBkSiiiUj6wl1QRye8RnvwWT2LELZHJ7ffDz8cR4AgYHwFOho2PKV+RI5DrEHAf1hhUf57bLH73DcRtvZzbjpWj55lQYQNKuFXM0T20LT7jZncEx91nX/s0Wwpn/0ai+PGpbPrqj45IiXjCjjug1DxUzytelsg/7/7A5qdzPhXoTXZOW4kdaudriVLuVeHvUgq+Th81OrLiRGJaPG5HnMWdyPO4EfEvEqSxWVmGz+EIcAQ4AiZDgJNhk0HNN+IIWDYCedd1UQq1WfZJFN6z2vppf+aGo5j0DP4uJTGt0g6T7ilsFpr4CuOvt4dMLoPE3hVFeyhUprkZH4H4F3/j3fHhbOEiLqUxtdI242+i54qJ0jiMufYV4lKj9JzBh+lCgEjvZwU6MZV4R2v928/pWlf9e0ptvxlxGpfDjrPoMTeOAEeAI2BuCHAybG43wv3hCJgxAvm29GQtkyzdeEQ4ezfYq/hkNPBpm71Fsjj750eTcPHDETbbs1JveFUfksWV+LTMEAje0gCy5BgmljW7ym74OPqLBtjO4CU49lo8Mi7awXNg4yp5GqGZb1eUdK+SA6tnvuSJNztx4OVaxElNJ6xo8kPyDTkCHAGLQ4CTYYu7Mu4wR0BcBDxnt4FduQLiOpGN3aPmHFO2rcrGMp/0VFdbTyyodgAO1k4mx0EOOQZcaICktATAyhoBvS7AytrO5H7k5g3DLy9B1K3N7IiUGk0p0mJZaNIrjL+myAbglnUEAlzLoWvAaNC/xbQUWRKOv96BI6+38BRqMS+C780R4AgoEeBkmD8MHAGOgMEIsDZaLcoYPE/MCWlhcYiefwKpj0PFdCPX7N28YDd0LqpIozW1HX+9Hb8GK3rdOvnVR4Hmy03tQq7dj1ooBW2qDcjSWF/pNXXOwkq1EbyJT77k3hDcjjxn4l1zz3YFnYrh6yIDWX9oczKqJT4cshkn3vwKIsjcOAIcAY6AWAhwMiwW8nxfjoCFI8BUpvvU1t4X2YzOl3LjFWJWnkbahzgz8sqyXbG2ssGcqrvh7eAnykHGXG2DD0mv2d7+3x6DjUt+UfzIbZu+PTIACSHn2bGorzT1lxbL7kVdwqK74rVyEuvcxtq3RaEe6OA/WNS+0LrOQpH/pfeG4W3ic11D+fccAY4ARyBHEOBkOEdg5YtyBD4NBOwqFITL/2rBtlheszww9aRO2H8b8TuusP7U3IyLQEWv+hhWZqlxF9VztftRV7Dwbj822tajCAp33KfnTD5MGwKpMa/wcldr9rWXvQ8WVxdPYI7Soik9msgSN8MQoPIFaoFWwdMyWuIlpyVg1cPxuB151rCD8tEcAY4AR8AICHAybAQQ+RIcgU8aASsrOLUoA8cWZWFT2NNsoEg6/ZQR4dSnH8zGp9zoyKhyq1DWo6YoR1tw5wc8iL7K9s7fZB5cijUXxY/csunL39ogNfolO86wMstQ0aueaEc7/mYHfg1aLNr+lrqxn3MgBpdehHwOBS3uCLufr8CfIRstzm/uMEeAI2DZCHAybNn3x73nCJgNAlb2NowQEzG29nETza/UB+8Qv/82ki8Ei+bDp7QxpUnPrbpHlFTMeGkMhl5qijS5FBI7ZxTtSZElq08JfqOdNebxAXz4dwpbr7hbBUysIB4poXsddeVLhUgaN70RKOFWCaPKrWS13pZqV8JOYt3jyUiVpVjqEbjfHAGOgIUhYLFkuOug79Chd1dY29jgzJFTWDh2mlboO37XHd/06wU7ezsc33MIy6eKp4xpYc+H2bsrPAf3rt/GpO+G5qi/jVt/gf4TRyLsXSgGtO2Wo3tZ8uISV3slKZZ45Vz/SnWMSCCLIsEJB+5YMnwW6Tup1H7u+40ovm99Ng9/vf2d7e1erivy1h4tih+WvmnwprqQpcZDYmWNBdX2I4+9eIrxW57Oxd/vdls6pCb1v4RbRVCWhiUTYQGwF3GPsODuD1xt2qRPEN+MI/DpImDxZNjG1hahb95hweipeHT7nsabnLd5JcpWqci+42Q4dz3snAyb731aOdvDroIvqK7Yvro/rPO5GN3ZtHcxSLn1Gim3Qti/ZXHJRt+DL6gbAWcbN8yvth/0bzFs0MXGoGgirCQI+N95WNlYbmRMDPw+nJ2NmAeKFwp1vVvhu8DpYrjB9nyTEIRJ1zuBWmhx0w8Bapc0ptxq2IvQ6kw/Dw0f9STmFubd+c5iW2rZSuzQyKc9irqUxV/vduNpzC3DQVCZ4WLjjnEV1oHUwcnuR13Gwrv9s7Vmbpns51wCXxTshrcJwezFaGJavFkdjXq0T6iwHtSSkIx8pJe43MwHAYsnw9bW1kiTybBvyy5sXrI6A7INWzZFv4kj4OLmyr7LSTLMI4emf7BzIxme9csylK1SAbs3bMf2Fb+YHtQc2tG2VH7YV/OHfe2isCnkkeVdqDVS8vWXSLn2irdJyjKKxp/4WYFO6FZsrPEX1mPFc6GH8MvjqWyko28N+H65Vo9ZfAghIJcmIWhTHUAug6O1M1bVPi0qMPPu9MWj6Oui+mBJm+dGIizgf/rdPmx8OtOk12EIcWlcoAN6FBuv9G/Ls7n4+60io6FPiWmol18hRpcojcOyB8Oz9VxzMqz5MfB3KYlRZVfBxVbxO8W18L+w8sEYs3qZZsgzZdKHnW+mRMDiyfD7N++Qzyc/ntx7gHE9B2a42gGTR6F5hzagcT6FfDkZzmUPPyfDlnmhVo62sPZyhiSPMyReTun+W+Joh7TIeMgiEtg/qv9Nf5ZL0yzz0Lnca4mVBDMr74KvU4AoJ510vSNeJwSxvUlZmhSmuelG4PXB3kh6pyCfXQJGoanvt7on5dAI+kV2xQOe5q4vvEQA5lXdK1pGhr5+ZmfctmcLcOrtruwsYdBcQ4hLZmR4RNnlKO9Zh+0tk6dhw5MZoJd2WTVOhjUjV8ajJoaUXqTMingedx/z7vwAUig3FzPkmTIXnz81PyyeDD+6c5+RYScXZ6yZ/SP+PXxCeYcF/f0wecV85PHOh/s3bqNK3ZrpyLCjsxP6TRiBGo3qwtlVkcIZFR6Jfw4dw4bFK9M9C03bt8LXvbuigF9BSCQSJCUk4s7VG9j44yoUL1OS1ZLSeqp269K1TOtYqea5ddeO8MyXh02Li4nFXweO4pcFPymX0dfHwdPHoVn7Vjh/4h8UKFwIhYsXZX4Ka176+wx6jRyIgFIlQNF08v/i32ewauYiJMYnoELNqhgxZxKsYIXbV66jWv3aDBOZTIagh0+wcfFK1GxcH03aNGdRdrlcjrevXmPXmk34+9Axpb+NW32B9r27wC+gCNsnJTkFwY+eYPPSNbhz5QYbJ+xF/33l9AXUblIfbp4ebM3Xz19i/cIVuHb2ol5/FwUy/OTuQ9jY2Wo9Hy22at825PXxxurZi/H3wY8+a4rE0rPSbXBftp6A443zl1G9QZ0MNcOq9yjg8uDGbTT6shn+OnhMWaNOd9l9yPfscwHDsHfvcXD7H9i3ZSfIj4o1q6Y7N92Nur96AcMHcQREQKCkexWMK79OhJ2B1wnPMPl6ZxYRsHUtiMLfiNcWSBQAsrBp8od7CNnXlc3M51CI1QqLZVJZCsZda4fw5HdiuWBx+44utwpEBnKzUYutRXf7K1Xjc/qshhCXzMhwOY9a6BM4He52XrgTeQFrHo7PVvouJ8Oab57S0fuUmIoa+ZohXhqLrU/n4nLYRx6Q08+LPusb8kzpsx4fY3wELJ4Mv3gajNfBL1G/eROcOfpXOiEtIq9dBvRGSNALPHv4BE3bfakkw0RMJiydw8hHbFQM7l2/xQS2ylSuAHtHB/xz6DiWTJzFEG/RqS16DusHWzs7PL5zH5Fh4ShdqTzy5M+Hp/cfYdOS1ajf/DN4eHkywh0XHQMiwi+eBuGPDds13hqR8OadvkJKUjIj6kQay1WrxAjoqf1H8NOUuYxc6+ujQIaJvL5//RZP7z2Er78figQWg1wmgzRVyvagc9IeJcqWYuc8smsf1sz5UUlQvfLmQXJSMh7ffYD42DhWa+3m6c7+m87/Kug53rx4hWKlS6JA4YKsXnvhmGmsXlvAycHJEc8fP0NI8AtGJgsV9Ud46AesmLaAkVyBDLt7eUKWJlOuqYrpxD5DGEnXZUohNWtrxMXG4eHNu5BYS9g9kh9njp5i/hlChsm/4bMmsvsNf/8BD27eUWJJBP/Vs+dKAS16vr7u3Q3WNtbszISNcA4rKyuNzxth8eDGHfYCp2zVSpBIrPDr6o3sZYB/8QCUKFeKvdC4e/Ume+Fwcu+fWuvhdeHDv+cImBqBIaUXo3KeRqbelu237P5w3IxQpPnmazANbiXbiuKHpWz64tfmkMYpyOfocqtRxqOGaK4ferUBf7xI/xJaNGcsYOOmvt+gS4D4UfQHUVdwJvQAIpLfMx33oq5lWa0sqcwby6gGdMbN7niX+MJYS2pdxxDikhkZNrajnAwbG1HTrWfIM2U6r/hOqghYPBl++/I1dq3dzOqCoyMiMXPQWLx+8YqdccrKBYycHtj2OyOAFDkVaoYFhenw96FYPH6mkmxQZLPvuKEgIiNEmif9NA81G9djJHXppNls7ZIVymLMwulw83DH2nlLcWLvn9C3ZrhqvVoYNmsCbO3tsGXpzzi8ay9bs0GLz9k50qRSLJ00hxFJUsHWx0eBDBPJmtp/pJJIjv9xFuo0bcSwWTljIS6cUvyi2HN4f7Tt0RkvngRhWKfeSoLq7OqKLct+xsHtCjEVmkup5nTOc8f/xvxRitYbQtQ9X4H82LFqAzvDvI0rULhEAI78tg9r5y5l44jQj14wjUWar565gBkDx3wkw54e2Lt5J9uPTBWX1TMXp4vya/trK5DhqIhIJdmmsS07t0OPYT8gNTmFYUkkXN/I8Oj501C/xWeMWKti2Wf0ILTq0gFvX4QwMixgkL+QLw7t2M0i2sKZp69ejNKVyyuftw59uuHb/r0Q9u4DZg0dxwg1mfAc0ksGugey3FozzH/0fhoI5LH3YWJa1lY2Jj8wRRcHXGzI2rJIbJ0UrZasJCb3wxI2jL67A2EXFjBXS7lXw9jyip/DYlhsaiRGXWmFFFmSGNtb3J70y/XMKrtgY2Urqu8UtR10sVGGiGe1vJ9jYKn5RvWN0l+n3+xu1DU1LWYIceFkOMevI1dsYMgzlSsObIGHyBVkeGTX7xkRKxRQBDvXbMTvv2xVEiu6EyJDROpUyfCMn39EpVrVcPi/yKjq3RH5pdTpY38cxMrpCzBkxnh83rYlI8xE3IR0X0qZpehe0KMnjNzoS4aJ4Hbq2wNP7z/EmO7p1QAXbF2N4mVK4bd1W1Cmcnm9fRTIsLpAmEAW79+4A4q2Cqbuq2rq8o8TZuH2pWvKsUQiifQKpF/4QrBxrCcAACAASURBVJW0UfS9/+SRiI+JxbyRU/Dk7gPl/HrNGmPAlNFITkrCojHTYW1rw1KyyTTtpSmVWdvfrcxqhglLioDv2bgDW5ev05sML9+zGb6FCzGSrxrZV8eMxNkUZ47LoGaufh/0vFWuU4M9Q29ehCiPY2tni0q1qzNsBCzUyTClp9dqUg/W1h/JBWUenNp/2AJ/5HCXPwUEOhYZgpaFeopy1D+er8ShkA1sb7dS7ZGvvuIFHjcVBOQyBG2qDbk0mb20WFz9T7jb5RUNIhI/y049pWiOi7QxKdNST2GxjRSSZ99WvMQt7FwS8dJoluaeU0JsVE9OdeU5aYYQl8zIcPdi49CkQEfmKr3smXO7T7rItputF7oEjERFrwZwsHZivdJfxT/G3hdr0KnoUKVqtKA8rCkyvOfFKnQrNgZ+zoHs73GcNBpn3x/AgZfrNKZkkxL110UGItCtMqszp5IS8u186J8Z5qiejcYsvT8ULQr2RCWv+szXnx6Mwv2oS3pdhfpaPz0YieYFu6GiZz3YSOyQnJbI1toetAjhyW+Va1bwrIuBpRewdmH0ouznRxNRyr066udvA3trR2x+OpuJkulSaqaztvbrg9reLZmiM5UD0p6PYq7jt+BlrMRG3ajFHIlC0j95HXwZvvSy9VXCE+wMWoLHMYqyP1Wj575N4b6ol78N6L4IJ2oTdjhkI3oWn8jVpPV6WsQZlCvIMEXphEjnvWu3WJ1u71GD0KZbR1w/d4lFI4V6TIEsMoLn68MUqA/9+kc69IW5lKZKa/kVK4KhM8YjsHwZNo7qcIn8/nXwKI7tPqCcqy8ZFojSpb/PYtaQcVpv3hAfdZFh9T68hpJhXbW2dAiqnX1yLyPBpwjq1FUL4ZHHi9W/hoeGmYQMa7pzXee4ef4KRi2YCmcXlwy1uuqYCWn470PeZug7rH4fdJf0HGkzSp3WRoYFwk9txATLSVV0cX4U8V1zEwL0y8ui6oeU//M39dmGXW6G6JRwFhUu2vMMJLam63dt6rNmZb/Qvycg9qniZVojn6/Rs/iErCxjlDkv4x9h6o0uRlnrU1ikrEdN1k/YHIwIzMK7A5grREjuRJ7HwVfrQWJ66+teMbqLlCY98XqHHG23ZAoyTK2AhpZZCsqiUTepPJWdz05iz77SRoZjUiMYSSQirW63Is5gxcMxjLwJRmn1nYoMZeRTk4UmhWDZ/WF4kxDMvlYlsORTbEoEPO3zs++ImJJi8+3Ic3rdsepacsgglUlBtb7qFpXyAT/eG4xX8U/YV6pkmP5MPuZzKMjILBmpd1OafmZkODOsaQ3C6Lfny3DizU6lO/SiggTQ/F1KaTwfkdzjr3fg9+c/KVWrM5tDAmqUbWoFRZYSb62k12Nj0kG5hgwLactU97t82nx0HdCH1XluXLIKh3fuzRYZFm6EIoG1mtRHsdKB8C5YgAkr3bxwBXNHTGJpyZwMczIsPCuayDDVWOvTLomnSZv0ZyDfLIcQqJ//K/QuIU5U9lbEaSy9P5ydzMGnEgq23pRDp7S8ZWWp8QjeXA+Qy1l0aEWtv0U9xMxbPREUe1dUHyxp86mVtqKIi+LFvNhG5JfIC9nkipsZGd73UpFuv7Hex+wyY/q55elc/P1O0b4oJ0ydDFMEUVv6PhFLigYKptpaSVtkmEgg1eerRvaJkFFdNJFbiniqmjYyTGOIWCZI4xg5dLRxUZJEdbJayasBfig5W0mctc17EnOT9S6mMhP1qLeqT9khw8I6Aq6EnypBV/VBnQyr37cuMkzR2dHlV7OsBQVectbmiv7txPBSkFPqUb/47iAEx91jJH1Q6UWMiGfmK2H0y+MpSrEuqt//3Lez8g6IMNNe1hLbdM8IrcnJcE78zc3emrmGDBMMLL25YR1cPXsR5atVZqJNQg2xepRQ3zTpDYtWsPRWGxsb3L9+G2HvQxni5atXxtCZE+CZ10uZTqsvGc4sTVr1OvX1kVK5xY4Mm2Oa9NLfNsC/eFElAdW3ZljfNGkh/TsxPj5Darj6fcxe/xPKV6ukMS1f/a8wJ8PZ+6HGZ5sPAtMqbdf6dj2nvZxxswf75YabdgS6FxuPJgU6iAbRhQ9HsPaRomSGm24ESJiOBOrMxajlEbU+Ivup5kkWKRT6fS+sdpCllxrbcrq+XJ0MG+K/PmRYneCFxD9lLxQiU0JBqbmU9kzZGkL0UxsZpijqT/dHKn/GNS/YHR2LDGZrkAmCdEQ0R5VdgZLuik4VCdJYrHw4BvejLrM9WhTqia/9B7B5RPDWPBqP6+H/ZCDDRNhvRZ7D4+jrLP2XxpDP+pg6saa07E1PZ7H96IXcyHIrUNSlLFtKlWirY0Uk/mHUNdyJOo80mZS9fCFiqy0yTKU6HYoMZuek6OwfL1bhSMhmNkf9BYGAc5U8jdCv5Fxl5Ppq2EmsfTyZ+epp582yMnydijJfH0Vfw6J7g1hK9PgKv8DboRD7XPVuCNe2hX/Al4X+p7wbTob1eWpMOyZXkeGW37RDr+EDYO+gSC85uvsAax1Epk6GBeGisHeh6QSNan/WAAOnjIa1jQ0T0Lr87zks2vYzfPwKKuuRhSsSalKFaJ++ZFibgFbe/N5M9IuUhCl9m8SniDjr8pHaSYlNhqkuVxDQUhWTIqzGLpqBus0aZxDQou+MVTOsj4AWkVxStt63ZRfDl4zuYtC0MUwJXLjHYbMmoknrL/Dw1r10Alrfjx/GFLMFAS26H01npnscu3gGSlUspxTQEtL4o8Ij0gl90dg+YwYz9W+hPpmTYdP+EOS75RwCJdwqYkIFRf2uqY3UbUdfbc1+CeKWEQH6hW52lZyLsOmD+a9Bi3H8zQ59hvIxAOvjXci5uNlgMf1mNzyPewAPu3xYUuMoS2+dcuMb5t/X/gPRyk9RT2xs2/9yrTICbey1c5oMq/byViWfwjnUCWBmNcMUxRWM/j6PL/8LqPc0mTCPUn0pEk2kk+zs+4NY/0TRYYOM7k6VyJ148yt2BC1KR4bpZ+jvz5fj6Out6eAu7V4NfQKnsYi2ulG69fIHI1nUVZUMa4oqV8/7Ob4vOUspCCcQeXUsKCNg69N5ytRk2jOztHbVXs+UYj339neMqJIRQR5dfg3oDGT0coDw/D5wJqstJotLjcKiewNY3a9gXxbqhQ5FBrE/UinOnNu9mQ9CbTN9fiRkC0u9FsyQ1HtjP898Pf0QyFVkWCAnAaUDQaRDUBEmKNTJsCFti6g3bNseih/w1FqJIs7UAodqQCM/hGPJpNlMcEqIFDo6ObKWS1Q/K6gqq1+HemulhLh4RUse77y4dfk65gxT1HAZ2lpJm4BWTtcMb1/xi8Gtleh8usiwLmKo2lopKTGJtamiFlBC6yjVFlmEeYvObZGsMq5YmUBWHyxNTVWSYUq5JwVsb18f1lqJRK8KFinM7ltXayVqNRVYvjS88uVlNSLCfag+b1RzTkrVUqmUjaVa6n//PKFs5SWol1MWQvCjp6z91ZXT5/X7G81HcQTMDIH+peaiRt5monj1NOYO/nixHHJRdjffTemX18GlF2ms2zOl1xRZuhB6hKtI6wE6tb0i4aOcMHpxRGRBm1H9aoBruXRfUzoriUKRfVt0BJoVVPSrXnC3H6vjJFK2uPphZe2rMf0mkjL40mfGXDJLxCUrAlqqBI1wJwy1iUaRU/qSYW2Eq653K1auIkSML304iqDYjxkzdtYOTOiLop5kAinURWBpbGZpzCRKNe92XybqpWstbb6rr68aeRcuTNvcrLSisrd2wrjyPyvLEOjnE+GfkvZR5T7AtSxq5mvOtheIfR6HAuhRbPx/nyVj1cOxoLptXT7myAPMF80SArmKDBMCRHhadm6L21duMPErwdTJMH1OBOW70YNR+/OGcHFzZUOjwiPxz6Fj2LA4fb9DEociIpXXJz+rFaaevcGPnrAUaRLpEmzg1DFo3KoZ7Ozt2efT+o/SejG0ZuuuHeGZLw8bQ718L/9zjvX9FXrs6uuj2JFhIsNk9EKAou7+gcUYcRRw2rx0jVKFW5dytarIlb5k+Pq5ywxHakdF+yYlJOLi32dYZoAqltQmqlbj+qwHcVpaGoIePoE0JZX19lWt56U0+F4jB7L16L6JwFJrKGoRFRUWkU4wi16UtOv5DdufegVTb2DqN0xq46ovJ+gu6fkkpXJq9SU8b6cPn8D2VeuVflK0+rsxgxkBp5ckdIbTR05m6S84n8QREBsBD7u8oJRJbcItYvvH9+cIfMoIkBDT0EtNdUJAKaekEi/YorsDcC/qEqtVXVrjuJL0EhEmQkxGdZQk3JQTRirWpGZtbDMkipcVMqzaz1uVMArnyGpkWJvfmdX+asLOHMgwKctTur2pybA6gdb1bGkmwxnFxQx5pnTtyb/PGQQslgznDBx8VXNDgOp+iRRqUv02N19V/aEe1PWbf5aODJuzv9w3jkBOIkA1U18V/j4nt+BrcwQ4AllAgKKEM2/10Dmzap4mGFR6oXLc9+drszrKzwp0ZnWu6f7/d7UNPiS9Rk70Gxb2ORyyiaXuGtsMIS6ZkTVtAlqZpe7SWYxNhhv6tGNtfYQaZF14GUKGda0lfG8pkWFKJR9bfi1IgVof45FhfVCyjDGcDFvGPX2SXpJ6d7+JIxAdEakUQjM3IKiGuFy1Sti4eJVSXE1Is1YVVzM3v7k/HAFTIkBRYYoOU5SYG0eAI2A+CBBpHXO1DXOojd93KO1RI51zKx+MZqmu1G+1W7Gx7Duquxx+WZEq2qv4ZDTwaZtuDtWKksASqfhOr5wzNeFvE59jwrWvjQ5kTpNh1VpqTfWzxibDpFo9vMwyFsEnI/EqirqSiJSqUelEqixZ+bkuAmsI8LrWUq8Z3v18Bf4M2ZityDD5p/rigWqY593py/oqk2mrGSYl6ap5GrMxqirTquellHPr/wTH6HP1OxP8F+YY8kwZgisfazwEOBk2HpZ8JSMj0KlvDzT7ujUTljry2z4jr26c5YbMGI/PvmrBUtyFOuCyVSrC1cMNty5dY7XfQpq2cXbkq3AELBMBqrPqV3K2ZTrPveYIWBgCJDZEZLSYa3mdnk+63gmUskv1kGPK/axs7yOkq6oTi9CkVxh7VUGAVQWHhI1IIZyUwkldd361/Tr3p7pMEnrSx1fVxYjEE5k3phlCXLISGTaWmrQQwdVFuKh10ahyq9ndkpESNJG1Y6+3MeJLpJB6V1Nd8fE3vyo/10VgDcHcEDXppLQE1u/4YfS1bJNhQ9SkBdEuqrHuVWIyrK1s2BFV1b7pzxQ9JhE0P+dALLk3hClqq4uQcTVpQ54O8xjLybB53AP3woIR6DaoLxq3bsbqyUk0i4gxCV5tWfqzMlpswcfjrnMEjIYA9SJVF+Ix2uJ8IY4AR4Ah8M+7P7D56RzksS+ARdUP6USF2sesfKiI+uZ3LMzIUWTKB9wI/4d9VtytIiaqqMIbkwxTOyYiFdTfdW2dCzp9VR2wK3gJjr7eZtAcXYNzmgxTlgy1xyrvWUfpSlb6DOtLhmkT9TZC9Bn1NaZ9VXslS+WpWPdoMuudm5NkmPYX+gyr91amdkk/PRjJfMtOzTDtoW+f4cjk91h0byAoeqypz7DQM5jWpAi7QJSfxNwC1c5ThJ8UplsW+h/vM6zrL5iZfs/JsJleDHeLI8AR4AjkNgRyMm0yt2HFz8MRyCoCFPXbGbyETV9V+zQoOqjLdj9fjj9DNmUYls+hIMaUW5OuZ7AxyfDhkM34/flPbN+f65zT2KZHm++PY26wdjnGtJwmw+QrtUEaWmapsi+tqv8yuYy9VNfVZ9gQMkzrU7ug7gFjlenS6phRD9/LH45j/ZPprBY8p8gwRaOJXNpY2Wa4tvDkdywqTC26yLJLhmkNqv8lrPPY+2h8TBKlcVjzaALrkS0YRX/7l5oHUnDXVmsdlRKG9Y+n4m7URTaNiPeQMj+C0tLVLUWWDECufLZ5n2Fj/o01zlqcDBsHR74KR4AjwBHgCOiBQJ8S01Avf2s9RvIhHAGOQFYQoMje6ofj2NRZVX5DQadiei1z5v1+lt78LOY2PO3zMzJA4ndutl7p5huTDG97tgCn3u5i6acrav2tl5/CIIou9rtQz6A5ugabggyTD3ReqsGmCDH9N0VCn8XewZWwU+hUdIiSOAl9f3W1CtLHb7rHNoX7gsTQ3O28YAUJi9BSr+j9r9biYdRVk9QMb3o6m9XlVvSsxyLTlBp9K+I0dgQtBqmbC2YMMkxr0csgOncd7y/hauvJCC7VA9MLhT0vVuFd4osMjwWNoYh668J94OsYwEoH6IVBRHIoe2lANc20hqoJ+9TL34aRYyL9dKdbns5F12JjlD2NORnW9bfQ9N9zMmx6zPmOHAGOAEfgk0WAfhmh1E1Kj+PGEeAIGB8BajlErYfIVEWE9NmJyMHBV+shsZJgfd0rGqcYkwxTSiylYxdyLo6ZlXfp42K6MX3P1QKl91qakQiTXC7LIGSl3hdYU29dSzurMaPMlnZ27q9lIMDJsGXcE/eSI8AR4AjkGgS+LPQ/dCgyONechx+EI2BOCEQkv8fIKy2ZS/8rPgnUXkdfMzUZnnazK17EPUQFz3oYXnaZvm4qx42+2hphSW8MnifmBIoajii3HLcjzuPAq3WQydOYO5523uzlBb0YIKMU3iX3h+JJzE0x3c323pwMZxtCvkAOI8DJcA4DzJfnCHAEOAIcgfQIkAAJqcxqq+PieHEEOAJZR4DqMvucrc6ijtQuqZ1/f70XMzUZHnLpc9buppFPe9YP11CjHsnUK9lSjNJvKWW2SYGOLF2X0pRJydtWYo8Cjv4sbViwa+F/YeWDMRmix5ZyVsFPToYt7cY+PX85GbbwOy9fvTJ6jRyIgFIlYG1tjRvnL2PKDyM0nqppuy/xv+EDEPbuPRaMnorXL16Z7PQValbFiDmT2H4/TpiF25euYdYvy1C2SgXs3rAd21f8YjJfsrORmBhmx28+lyNgbghQzRj1dOTGEeAIGB+BEZdbsLYvVL/Yp8RUvTcwJRmmiGifc4q+xu39+6O1n+FiWEvvD8OtiDN6n88cBjby+RrfBozQWipCLzGonpXqvtXrUs3Bf0N94GTYUMT4eFMjwMmwqRE34n6Ozk6Yvf4nFC9TEuHvP+DR7Xu4e/UmDv36h8ZdWnRqi/8N74/w0A+YPWQ8J8NZuAsxMcyCu3wKR8CsERhXfh1Kulcxax+5cxwBS0Rg9q1eeBp7m7VJGlVuVbojrHw4BlfDTpn0WCRA1DdwJhNOEox6BFOvYLLvAqeD6mUNtQ1PZoCEvyzNvOzzo73/ACagJYg6UZT4TWIQDr5cj5sRpy0+IizcCSfDlvZ0fnr+cjJswXfesGVT9J88EkkJicpoq7kexxIjw6v2bUNeH2+snr0Yfx88Zq7Qcr84AhaLgK9TAFO71da+wmIPxh3nCIiMAEUVSVW6gGMRzKma/gX54ItNECeNNrmH6inbj6KvYd6d75kfY8r/rFTbNcQxbS2hDFmDj+UIcAQ+bQQ4Gbbg+2/c+gv0nzgSYe9CMaBtN7M+CSfDZn093DmOgGgI9Cg+Ho19Ooi2P9+YI5AbEaA+w9RvmFTbqX+vqj2Kvo6H0R/b6Oh7/v0v17KhxV0roKxnLX2nsXEO1k6stY1qmyZq47T2kaJ8al7VvcjvWNigNWnwoVcb8MeLlQbP4xM4AhwBjoCAACfDFvosUNTSr1iRdN5T+jPV41LEuFn7Vrj091kULVkM+Qr44Pbl6zi1/7BG8pw3vzd6jRyAGg3rwsHJEWlpaXgV9Bx7NuzA34cUEVEhSnpi75+o1aQ+8hXIzz6P+BDG6n3pc8FKViiLboP7okzlCrCzt2OR65sXryKwXGmW9qOpZjglKRnf9OuF8PehmD5gtDKFu6C/H6auWog8+fNhx6oN+GPDdo031rjVF2jfuwv8Aoqw2umU5BQEP3qCzUvX4M6VG2yOQMhpr6f3H6F6gzrK8wY9fIKNi1eysZlhm8c7r0YMDdmffLly+gJqN6kPN08PyOVyvH7+EusXrsC1s4oG7pQC333I92j0ZTO4uLmyz6LCI/HPoWPYsJj/j99C/9pytzUgQD02F1X/k/2yzI0jwBEwDgLHX2/Hr8E/ssWofy/9PcuuUU9fSuVtXrAbOhcdnt3lWK/W3c9XsHWIsGel3dqOoIU48WZntn3hC3AEOAKfLgKcDFvo3fcY+gMjflXq1kRcdAxuXbqG2OgYHN65B+17d2VkWC6TISUlBaGv3zHyd+PC5QxEjgj1mAXT4V8iAG9evGLjiHiWqlAWiQmJWDP7R5w+cpIRxIJFC0OaKsX712/w/PEzFAkshkJF/RH65h0WjpnGapaJvI5dPBNFSxZHTGQ07l2/BVd3NwSWL8OIsUDY1QW0Lv9zDuMWz4BHHq90pLfVt1+j5/D+iPwQlo4kq14b1fH2HNaPEVvyKyT4BRMUI99ovxXTFjCSKZDhPN75GFl+fOc+w6xslYpw83RncxeMmQoitvSCoGLNqnBxd8P1c5fYGQnbwAplMmBo6P7uXp6QpcnYCwfCvHSl8gxzwn5inyFIjE/A8NmT0KhVM8RFxzIMCTt6uWDv6IAju/ZhzRzFLzncOAK5AYGmvt+iS8Co3HAUfgaOgFkgcCXsJFY9HMt8mVF5J/ycS2TbL2OTYaGHLhF1IuxZMSEdPCtz+RyOAEeAI0AIcDJswc+BtjTpwdPHMTL86tlzLJsyl5FUMk3j+00YgRad2+LRrXuY2n8kI2JkAyaPQvMObXD53/OYNWQcI8OFihbGv0dOYvG4GWwMEd/JK+bD27cAflu3BTvXbGTEtW2PzoyAzxo6jvlA1rprRxCBj4+N1aomPXr+NNRv8RmIGNOeZMJnZ4/9xRSw1Y0iqPM2rkDhEgE48ts+rJ27lA2hz0cvmIZq9Wvj6pkLmDFwjJIME2nesvRnHN61l42lFwKTls2Dd0Ef7NuyC5uXrGafa6oZVscwK/u7e3pg7+ad2LLsZ7ZP1Xq1MGzWBNja22H1zMV48zKEvRhw8/DA2nlLlVH3jt91Z9Hz0DdvMeLbvsq7suBHmLvOEWAISKwkmFt1D7wd/DgiHAGOgBEQeBZ7B7Nu/Y+tNLzsT6jgWTfbqxqbDC+7P5wJRfk5B2JG5V+z5N+8O31Bad/cOAIcAY5AVhHgZDiryJnBPF1k+PieQ1g+dZ7SU03jl+/ZzCLMpEIdERqmHEskj6LO70PesHpkbWJS6u2RZvz8IyrVqobDatFLfWqGW37TDr2GD0BMVBTmjZzCIryLtv0Mb18fbFyyCod3KsirqgkiYvExsWzOk7sPlF/Xa9YYA6aMRnJSEhaNmQ5rW5sM7Z2EwfRSoGXntiydW2hNpQ8ZNtb+qntd/OsMO7evfyH8deAofl29EWHvQ1m0ukyVCpBKpayFlvDiwgweRe4CRyDbCGhSvc32onwBjsAnigC1VaL2SmQ9i08AtfPJrhmbDE+90QUv4x+hold9DCujeJFtqI2/1h7vEl8YOo2P5whwBDgCSgQ4GbbghyG7ZFg1bVgbDBTZNYQME7kuVKRwht7B+pBhIuBEAn38fFmqNNXIfj9uKCLDwjFz0FiNraC6DvoOHXp3xZN7DzGme/90xxDqjSn1mhShw0PDtJJhYZ2Q5y8xuH1Pto4+ZNhY+6vvRf2Muw/5AZ55vVgNN2Hw8OZdFs0WaqAt+NHlrnMENCIwrMwyVPSqx9HhCHAEsokA6XP0OVud6XS09uvD2vhk14xNhgVVaxLQIyG9rNiACw2QmBaflal8DkeAI8ARYAhwMmzBD4KxyLCTs7PO9kH6RoazQ4bpKlTTs0mc64sObXBq/xH8NGWuxpsyFhk1NzJMh6VIcMMvm6JS7eooGliMiW2lpqRg76ad2LZinQU/udx1joBmBChNek7V3bC2suEQcQQ4AtlEYOSVlohIfs/691If3+yaMcmwTJ6GPudqMJe+9h+IVn69DXYvTS7Fd+dqGjwvswk+jv6YUGE96/2ryejlQrw0Bs9i7uBQyAY8jbll1P35YhwBjoDpEeBk2PSYG23H7JJhisT++Os6loacmVIzOawvGc5OmjTtQ2nH/SaOQEJcHBLiE+BdwAdr5y1jStiazFhpyuaUJk1CWgElSyAhLh5XTp9XHvubH/6HDt91Q3REZIaUcKM9VHwhjoDICHxTdDi+KGjereJEhohvzxHQC4E5t3vjScwtVotf21uRMq1uTtYuKOleDf4uJXWuaQgZTpEl417kBYQkPEWaPC3D2onSOBx/s4N9/n3gTNT2bqlzf/UBT2NvY/atXgbPy2yCLjKsOlcOGc68O4BtQfORKksxqh98MY4AR8B0CHAybDqsjb5TdskwOSQIVL14EsSUlAXBK2qP1Pn7njhz9BRrr6QvGRYirKFv3qcT0Grfqwu+7d87UwEtAaAFW1czNWuZXI4Xj59hXK9BWutjVQWsDu3YzdoTCTZ20QzUbdbYZAJa+u5P/gntpQRfVfGVSKxZenhcTCwTDRME0Go0qosh08exmmH1+UZ/uPiCHAGREKAWS9RqyRitYEQ6At+WI2AWCKx8OBZXw07q5Uvzgt3RueiwTMfqS4bjpNGYcv0bUN2yPja63GqU8VBEiQ2xfS/XYP9L42ZJqZNhqSxFmYYtsbKGk40LrCBRukmR4j0vVrF+x6Y2EkUbWHqBsiWVoM5taj/MdT+Oj7nejPn5xcmw+d2J3h4ZgwyrtlaitOTHdx7AxsYGpSqVg72DA/Zt2YmtP63VmwwTOZ29/ieUKFtK2VrJK18eFC1ZItPWStSrWDBBkdpaIsHR3QewauaiTDExtLURtVYi8an7N26z6KvQ2kj9hcDS3zawFk3U/ujF02DsXq9Q1O4/cSTC3oWyWmoyQ/enOZmRYRLQmrB0DmvtFBsVw1orkQWWLw2vvHnSiXzp/bD8X3v3YohB0AAAIABJREFUAV1Vlf59/AkBAqEnIQm9994E6TLojFhQBwuIVJGOIEgVkN4NIAKiIDYGFRVExC6KqID0GnqHEEoCIUAI8L7PxnP+l2vKDSQxyfnutWYtTc49Z+/PPpmZ392NCxFIRwJNg5+Q9qWHpaMaU1UE0p7AmC3t5cDF7R5XLLHziD0Nw67nB3vy8M5lRkrDoEc9ufS2a0ZvbicHo26dlpFcxT0M74xYJ1O2/99+JBqIHy3SRR4u0tFezqEbeE3Y+rxcuHYuuarh0X0Iewkz4ePRa8RFrBlO3+9AcoRhFdBA3PGlHlKldg1zVu+NGzfkzKkwc57tkgUfGiRPR4at+3UZ2Ecq1apuAvCV6MvmnN8ylcuLd+bM8R6tZPWGddSQXjt79BT59dvEzx/UnaP16KFiZUuJt7e3OUf4YOheeXf6XHvDKWsTLy+vTGbXaQ2b2t7Ya9dk/649t12rddFNrNr26iL58vtL+MkweW3IGHP8knsY1muT8ny9PqEw/NPyb8x64XZ9u0qdxvUlR66chubSxSgzbVqPhdLdpSkIZFQBL/GSsTU/loK+JTNqE2kXAikuYIXX+wq0knal4t6ganXYMlmw99ZxicOrvSclc1WKt16ehuH5e0fJr2FfSM4seWVSraXimzlXnPfs+Gst83NPRqXdb6DTrHv+0dRsEJacJbEwrM/KnCmrDKw8V8rkrnbrf5tjL5jAfDhqd3JWJdF7EfYSJsIn0VeIC/4SYGSYVyHNCVjrhsOOn5S+TyV9U434GhTXjtZprvFUCAEEjEC5PDVlcJXknQIJLQJOETh79aQMWP+wae6zJV+W5gWfibPpOyPWypTtt3aa1o2jyuSuHi+Rp2F4Xugr8nv4SgnMVlgm1V4W7/1e2fiUHI/eL1Xy1ZeXKr2epK7R++tzkrt4Eob1mc+VGizNCjxpHh9z44q8sWugbD2/xq6OjiD/q8BT5j8B2QqaUWSdcn00eq8sPhAiey5s+lvVc2fxk0eLdpE6Ac3NBl76peDV65flxOUDsvzIfHMms4b/xNY1u45m6z2q+zWWR4p2liK+ZUyQ17XOkTHn5I/wlfLFkbdu2407sQDp+sWKa7tdP6c/fzN0mJTPU0caBT0qPt7Z5d194+TnU7eOx9T66+7mOjXeWg6jO4LvvbBZPj44w7wTVsmZOY8MrvqWFPItZX7048lPzH+eKvGiVMxTx7TnyvVoY/PB/knmi4mk+GT3ziHNC7aWJsGPi59PoJkCr/10+spx+e7E/+SXsKWim71RMrYAYThj92+6bJ2u9a3XrJEsff9jeTdkTrK1gTCcbJTcCIFUEehZfrLUDvhXqjyLhyCQkQQ0mIXs6GOapKOYFfLWibN5/2QYnrN7sKw78534+QTJtDpxb5IZX59YgTu5+8yTMOw+MhwZc1Z0s7LTV46Z6mio1XBfLGf5OKunu2B/e3yRfHJopj2yXTJXZelT4TXJk9U/zs9oCF4T9qW8t3+8+PsUSHDHaysMZ8mUVfS/Q6v6NTTBOq5y9uopmbGzrxy9tNf8OjnCsN5HLfJnK2Q/11rPfH/BZ+Sp4i+aEBtX0SD68aEZ8t2JxebX7mFYp8UXyF5CdG8J96Lv/KxdAzz20S8p9HxrK2jHVZ9dkX/KG7teNiGbknEFCMMZt2/TXct0nWyx0iUlqHABsyZ3ysBX7c2jkqMxhOHkUOQeCKSegL9PsEys9Xm8/8cp9WrCkxBIXwJfH39fPjo43VR6+j3fxhuy/skwvOzIPFl65E1Tx7n3/mpGED0pGgx1irROlU7uklgYjmvNcGjkBpm6o5cZUdQA2qvCVBMqraKjuzpaqqOQVgjU3aff3jPCfBmgPx9QeY49Rf3q9WhZG/6tnI8Jl/qBLUyo1KIjlIsPvia/hi2Xe/I/IEVzlJPGwY9JZq8s5vdrw7+WAxd3SPiV47Lp3M/SqngvaVG4gwmkanbmygk5efmQBPgUlAK+xe2guunsKnl91wBzTXKFYfd+0TB8IvqAvFghRLJnvrX0Kzr2ohyK2iVZMvlIiZwVbJvzV8Nk4rYXTKB2D8P6OR3Zjo6NMvXXe1lBX03nhg6RXRHrE/XRkWTdfKyWfzNTF+27LefXyMGLO+Se/PdLkRxl7fvqSPT7+ycm96vG/dKQAGE4DXWG06uiZxRrGD555LgsnvuO2cU6OQthODk1uRcCCCCAQGoJ6JTSvhVnmLDlSbHW7WrA1KAZX/knw7DudK07XmsZXu1d0dFRT4rr5zy5PinXJLSbtBW+XM9B1ym6b+weKNvP/24eU9O/qXQrN8HuJ63rvD3DzdFL+bIGyoDKs6WgbwlzrRWiA9xGehcdmGKPjOpU88FV5kk+nyDzmW3nf5PXdvQ2/5xQcNXpx4OqzJMiOcqYaw9HhcqkbV3MlGh9h3QHb2tKvJ5FPX5rZ9Gp9ckVhjWw7o7YINsifpPrN2JNvXWK9f0FW5v6qJuOSO+O3GD+Xc+Z1qnTaqyhX9exrzn95d/C8MVr5413aORG8zldb/5k8d6iX1Jo0V29Pz38RqI+7iF71anPzFRuLfrlxKAqb9nHjemo+aRtLzA6nJQ/pHR2LWE4nXUY1UUAAQQQQAAB5wkk5QzuMVvamVHCsrlryJCq/3dag7taYmFYzyn+7fQKM6Ko4U2LBrMC2YtL1Xz1pUHgw2ajLNfi6ZphvefQDf81H03KjtKD/mxpT0lO7rcgsfWmrs87feWozAsdLvsvbrN/7HpmctS1CJm6o4cJolZ5qHBHM2KrxZperf88tOoCe/Rep+bO3T3E7E6t4VCnkevoqZYr1y9JRMyZRMNeQp/TD7uuedaAqWFYd8VOrjD806kl8v6+ibdtcKYB1HpXdKq4TtG21uPG91z30Oq+u7d7f7mO4iblywIdtZ69e7C9Xjlv1gDJ5p3DOF+7cVX0C4Pk3qwtud9d7nfnAoThO7fjkwgggAACCCCAQKoIaJCYWvtLj6YT2ztJB7eSdqXj3klaK51QGNYRuD/P/JBg27Jm8pFu5SdIDb8m9nWehmH9QFJ3lHYdwUsJdE/DsPvIptbFx9tXBld5U4rnrGiqpucsaziLuX7Frqru1l03/3/Mv1sbUOmoqeuUXf2dtcmVBm0dId1+/jczuuxaEguueq2uX364SGep6d9E8mbNbx8H5XqflAjD8Z15rCO4jYMek6bB/5Xg7EXjfZetz6dUGNb2u04jv2V+04z+HonaLX+Ef2OmsOuUdUrGFyAMZ/w+poUIIIAAAgggkAEEHivaTVoW7ZJgS3QUq//6FuaatqUGyr8KPB3v9XGF4ZgbV2Xq9u6io8JW0c2gdMpt7iz+cjL6oNkN2XVTIdeR3aSEYWtH6ar5Gkq/SjMSbJeGwQHrH0rR83wTWjPcKKildCg9zJ6Su+Hsj2YXaWvEMK71rQk1yHU3Zp26/HSJvtIk6PE490jQULb0yDz55vgH9vMSC8P6+27lxttrdOOrS2qF4cQ2FnOtX2qEYR09/3ehtvJY0RfMFxnuRdcR/xz2uVl77/5FRAb4rxKa4CJAGOZ1QAABBBBAAAEE0oGArgEOqfN1ggHHdSdpXTdaPs+t83zjKnGF4bmhQ2Vt+K09O/Qs3efLjjbHJLkX3bDpnX1jzfE/WnRta7k8tcyRR54craSfmbN7iKw7863oZnlT66xIsAdWHHtHlhyalaK9lFAYdl9Lqht4zdjVz16/6r5ON7GKxnUkk4ayewLul3r5/y3Fclawjx7Se+nU4kUHpprRZi0JhWH3YK5TshfsHSXbI/4wU5NTepp0XCPDrs/Utqw89p58eewdM/qa2tOkXftGv4io/NeUf33frWOt9Br9ouP7Ex+JruOmZFwBwnDG7VtahgACCCCAAAIZTKBh0CPSucyr8bbq2+Mfyv8OvmZ+P7Pu9+b/3MdX3MPw1RtXZNr2nuZyT87/1fWweqyQBjvd9Xhy7S+SFIa/OPq2fH741hGKb9ZfI1kzZYuzqrrxU/91D952Jm5KdGtiu0nr0UDPlHgp3tFh3Um6lv99pmo6cj5tey/R44Bci04V9vbytkcbdSOrEn9NrY68dk50xFlHJbXokVhdy46z1xO7rplNKAxXzFtX+lSYao946pcI+mWCVVI7DLt/UaCzDiZv72a3M7XDsK551/dby9Ubl2Vd+Lf2u6VHLfUoP1EK+pY0v9dzjydu7SJRsZEp8cpxzzQgQBhOA51AFRBAAAEEEEAAAU8F+lSYJjX8m8Z5+foz38vs3YPMrsXjai5J8Ja6rvWldQ+aazQ467E8Y7a0Fw2FI6q9l+gUW/2chrdZu16WUrmqyCvVFto7+lb3aywvVgxJ8Pl7L2w2mzfpeujX68a/Pvn1Xf1l49lVnvLc8XWJhWH3EVf30WHdUKxjmeH22txjl/aZ3Z/VWYuGwjYlB5ije/QcaP15swJPSttSg8xmWe4BWn/2cpW5UiFPbfN51xDpHiAT2jxKR2H1/F4tuqu1noNcOEdp8++u06TdQ7R1dq9OE9Zpzr0qTLF3oXYd2U5syra7m+vu1vrlgE7n13XE1jFJKTFNOj4f12OurBenfelh0jT4CfOvesTThK3PS0RM+B2/V3wwbQsQhtN2/1A7BBBAAAEEEEDgNgENVWNrfiK6621cRUOYf7YC5piYxIoeqaPHBekGS1p0V2H952xxrKOM7166M7Rf1iB7QyQNO3qWrW6wlVjRkTd9nrYprpIa06Ot5yYWhvW6FoXbS6vive3g5rp2OK5zhnVKsHUmsp6Lax3NpMF26vYeZtRXp7PrVHEtOm1Yz8E9emmfVPNrJKVzVxEvyWSm7H51bKE9VVynrrvuQm2dv6t9/+GByeYoLt2JWov+7kT0QRO2dYMv135xDcMaeHX3cXWwio7KX79xzXwx4nqsVFLCsN7LddRc/113xdZdnHUE1v09To4wnJDPW3uGS4/yk+2znXUkfmfketkTuUnK5qkhFfPUsdduu68NT+x95vfpT4AwnP76jBojgAACCCCAgMMFdC2whqiMXHRasAbG1DrWxpMw7B4Y41o73L38RNGzoa2RTvc+0iA4f89Is4ZXS+W89eSFcmMTnNKu4XnWrgH2BmJ6b/ddqPVe1rTeewNbmE25XAOsHXBjo+xRf/e1y3oWcHyfO381THJl9ZPMXlns3bB19DixkWF9rm7ApiPS1pcuriZaB62nVVdrFPdudpNOzCd3Vj95seL0ONfDW3XTUWE9D1m/SKBkXAHCcMbtW1qGAAIIIIAAAhlY4NmSL0vzgs9kyBbqlO2Rm9vYo6qp0UhPwrDWI6HRYf29BjGdJv5I0c5SMHtJM2Kuo7Pnrp4261N1tNt1N279jIbsR4t2kToBze1NnHTE8nj0QVl16lP5JWypfS6vZaEj/zrtunZAczOSr8/Yd2GbCXB6fz1nunXJl8y0bA2auu519allsu/iFulabpy9RvvLowvk08NvmNtq3esE3C+PF+smQdmLmFHpuD6X1JFhq41tSvaXan6NTX2tEdllR+ZJpzIjRNfrajkUtVMmbusqWbyyyOCqb9k/T8o5w3qfxHz0980LtpYmwY+Ln0+gaauO5J+5ckJWhy0zm5XpyDglYwsQhjN2/9I6BBBAAAEEEMigAjpC16PCpNvO+c0ITdXjnUZuam2mbFMQQACBlBQgDKekLvdGAAEEEEAAAQRSUEA3INKNjWr4NUnBp6TurVNrw6zUbRVPQwCBtChAGE6LvUKdEEAAAQQQQAABDwU0EHcvN95Ml03PJfbmNXM0k+6ITUEAAQRSQ4AwnBrKPAMBBBBAAAEEEEhhgSeL9zHrWdNjuXDtnEzf0fdv5/Kmx7ZQZwQQSD8ChOH001fUFAEEEEAAAQQQSFCgln8zszOxJ8capRVK3QF56vaenOWaVjqEeiDgIAHCsIM6m6YigAACCCCAQMYX0F15+1WaIf4+BdJ8YzedXSVzQ4eZo3ooCCCAQGoLEIZTW5znIYAAAggggAACKSyQPXNOaV9qqNTN/+8UftKd33750bfls8Nz7vwGfBIBBBC4SwHC8F0C8nEEEEAAAQQQQCCtCpTJXU2eKzXYnDWbVsr2iD/ks0OzWR+cVjqEeiDgYAHCsIM7n6YjgAACCCCAgDMEGgW1lFbFe0nuLH7/WIP3X9wmnxyaKaGRG/+xOvBgBBBAwFWAMMz7gAACCCCAAAIIOEAgS6asohtsaTCukLeOeIlXqrT6cFSoLDn8umw//3uqPI+HIIAAAp4KEIY9leI6BBBAAAEEEEAggwjkz1ZIGgY9Ko2CHpV8WQOTtVU35aYcitopm87+IpvP/SJHL+1J1vun5M2WvLdUShYvFe8jToefluHjhsr6jWtTshrp+t4P/fsRGdxvmISdPiWt2j1m2jI35G2pUbWmLFy0QObMn5Xu2jdi0Ch57KEnZOmKz2T0pJHprv5UOH4BwjBvBwIIIIAAAggg4FABHR0ulKOUlMtdU8rmqSkV8tSWXFnyJVkj9kaM7IhYK5vO/Sxbzq2WiJgzSb5HWviAhuFiRYrLhs1/SviZ03+rUuTFSPnk88Vy+OjhtFDdNFkHwnCa7BYqFY8AYZhXAwEEEEAAAQQQQMAWKOhbwowWZ/P2FR/zn+zmnzN7ZZWo2Ai5dO2CRMdekKjYC3IpNlKiYy/KpdgLGUJQw3CRQkXT7QhmWuiEfzIMx/Xs5DBhZDg5FNPmPQjDabNfqBUCCCCAAAIIIIBAKgsQhu8enDB894bcIfUECMOpZ82TEEAAAQQQQAABBNKwQFLC8L33NJCez/eWcmXKi7e3t0RfjjbTq2fMeU0OHNovi97+WIoVLS4z54bIR5/9z7S6cYOmMmLgKLl69YoMHvWybNux1fy8e+de0qFNJ9m0daN06/e8+Vli99drtL5BgcHy29o1Uv+e+pI1q0+Co9r33/eADO0/Qi5cjJQ+A3vY07379RwgbVq1ld/WrZEXB/W0e8h9rW8O3xzSs0sfefD+hyR3rtxy8+ZNOXX6lCz+9EP54KP3zOfuNAzXqVlXxgwbL15eIrv37pa6terKtdhYmRgyTlat/lG6deoh/2neQvzy+ZvnXIy6KL+sWSWTpo+Xpo2amXXKWj/Xsm7D2iR56mc7PNtJWv/3WQnwz2/ad/T4UTl05IA0aXAfa4bT8N/unVaNMHyncnwOAQQQQAABBBBAIEMJeBqGW7V8Snp37SvZfLLJtp1bJSw8TCqUrSjFihSTXaE7pWvfzjKg9yB55MGWsnzlMhk1aYRxskJnbGyszH1ntry7aIH5eciEmdKwXmNZtOQDCXljqnhy/0vRl0wYLlGspAltGnA1mH717Zd2MHXvHA2LC+d8IMGBwTJl5kT5YuUyc8k7s9+XapWry4lTJ2TQiP6yY/d2qVS+skwaPc20cfTkkbJh03qZOna63FOrrpw+c1q2bNskOXxzSs3qtSSTVyaZt3COvPPh/LsOwwH+AaZOZ86ekTNnw2X+B2/JfQ2bSYsHHpaIyAj5c9M6yZI5i9SsXlty5cxlfD/7com0fPBxyZfPTxrUbSCRFyJFg/C+g/uMsaeeXTv2kI7PdhJv78yyd/8eOXLssHEJzB8kXl5ehOEM9dd+qzGE4QzYqTQJAQQQQAABBBBAIOkCCW2gZW2epSHtzenzpWzpcrL400Xy2htTzIM0aL71+jtSomhJE3SvXLksfbr1k8NHDkmb558y18yf9a5UKl/JhK1f//hF+g3pYz6nAVVHIsdPG21GeT25v4Y8rW/xoiXku5++kbFTRokG5MTKxFenSPOmD8iSZR/JxJDx0qBeQ3l18FjJnj27eGfytkP6ow+2lJf7DDYjo1r/js92lhc6dJew8FPy0tAXzei3lk5tn5cXOnSTA4cOmOvudmQ4X9588r9PP5Tps6eZ+1uj6RpGx08bIz/8/J35eZsnn5NeXfrIqdMn5bkXWpu2x/Vs9fXEc9XqHyRkwiwpXLDw3/r19SlzpHqVGoThxF6udPh7wnA67DSqjAACCCCAAAIIIJD8AgkdrWQdqxTg5y9D+g+XGzduyNo/f5eYmBi7IkULF5Mqlaqa0KRhdebk2Wb0VEdWL1++bKYBR0SeN8FTi05V1lCtU5d1FLRD97bSuH4Tj+6vR/xY06R1KvGKb5Z7BPL0E61NSN+zL1Q69njOTNFu90wH05Y6terK6t9+lsGvviyD+w2VVi2ftke235j2ptxbp76Z2q0jplbJmjWr1K19r1y5csUcOxWYPzDBo5V2he6Qpg2bmanlVtGjqk6GnTI+Wjw5vsoKvpcuXbKvjysMP9i8hUee6zesNddduHjBHh236scGWh69WunyIsJwuuw2Ko0AAggggAACCCCQ3AKeTJO21vdmyZIl3sdb59Hq9Od6teub0Vbf7L4mdC776jPJmyefNKrfxKwn1jWw7dt0lJXfrjDTqZNy/zsJw9b0Z628TonW6d667nnq65PMCK8V0oe8NNyMYlvTqT09gzmxMKz31/XRrn7qtfK7r+INw3r2s05h1inaulZZR4mt4nr2c1xh2FPPU2EnpdNzXeTY8aP2+ciE4eT+C0t79yMMp70+oUYIIIAAAggggAAC/4BAUsLw0eNH/haa3KtsBbGfVv8g2bP7mvWnk0LGSWBgsHTr2ENu/Ty73FOrnr3RlvUZT+5/J2FY66gbY+kI9vz35sl/H31SdAp4l94dZezwCaIbWb317pvy5GNPy/XrsfZGW57Y6L3vdpq03sN1ZFjXYU8aNU3KlCor+w/uk5/XrJJDRw5KoQKFpF3rjhIVFZXgyLCnnvpFAGH4H/ij+4cfSRj+hzuAxyOAAAIIIIAAAgikDQFPAl/Lhx43a2l1Mydrs6n4am+td9Wdj3Uk9PLlaDMVWtf56uZUuq44U6ZMZhdo615Juf+dhmHdyEt3TN68bZNUqVhVvv7+KzMq3b5NJxPS129aJzWr1RKdvqzrmrW8OWO+1KpW215rHF+bkzsMW3U6eOSACezWumhPp0l76mlNp2aadNr4W0ytWhCGU0ua5yCAAAIIIIAAAgikaQFPwrCOVOpGS0ULFzU7N48YP8xuU+tWz0qt6rVl9tuz7A2mdKfmyhWqmKm9rjtL6xRqPT5Jy+atm+wjgJJy/zsNw1ZIz5kzp1yLibGnQltTqPPmyWs203pv8UKZM3+WqWOfrv2k7dPt5Oz5szJ2yquy5o9fzc+D8gfJS70Gys7QHWaddHKHYWvE9sTJE9JvSC/7OKi+PfqbQH8+4nyCI8Oeeuoo+JQxIeaLCteN0bR9+sVF1UrV2EArTf/13lnlCMN35sanEEAAAQQQQAABBDKYgCdhWJtsHdWj64B1V2U9wqdwgcJSrkw5OR8ZcVtYtDaiunL1ipkK/fHni42aNeKpI8MLFy2wQ2dS7u8ehq2zevUeiW1Cpecgly9bQQ4dOXRbyNSQrmfquq7F1fvprszW0Uo6erp1+2bRI6IqVagi/n7+svK7FeaLgeQOwzqde/yIyVIwuKCcPXfGhF/f/79DdIGgAsZRd/e22mqdo6z9smvPTtm5e4dMnjHB4/6ydszOnPnW0UonT50w7csfkJ+jlTLY37rVHMJwBu1YmoUAAggggAACCCCQNAFPw7DeVc+91Y2g9Jxf3Rk5JuaqhO4NNZtl/b5ujf1g64iicxHn7PW3+ksNeRNHThGfv87x/WXNqtsq68n97yYMjxw0Wh5t8Zg5lkl3j7aKdVTSrj27zG7TrkUD8aC+Q81xR3rGr5Zz58+aadZzF8yO93gjXaNco2rNv4V+13snFOSbNrxPunXqKaVKlDbTyjWMr1r9oxlZz+Hre9uZya8MGGn6xsfHxxxT1Xtgd/MYTzz1Oh39fu7p9uaoKz2/WY+W0p23/9WkuXyxcqnoLt6UjCNAGM44fUlLEEAAAQQQQAABBBwsYI2MXrgYeVvwdjAJTUcgQQHCMC8IAggggAACCCCAAAIZQGBo/+HyxCOt5Nsfv5ahowdlgBbRBARSVoAwnLK+3B0BBBBAAAEEEEAAgVQR0PW++f0DzdpdXctMQQCBhAUIw7whCCCAAAIIIIAAAggggAACjhMgDDuuy2kwAggggAACCCCAAAIIIIAAYZh3AAEEEEAAAQQQQAABBBBAwHEChGHHdTkNRgABBBBAAAEEEEAAAQQQIAzzDiCAAAIIIIAAAggggAACCDhOgDDsuC6nwQgggAACCCCAAAIIIIAAAoRh3gEEEEAAAQQQQAABBNKYQJ2adWXMsPGmVsPHDZX1G9fGW8PunXtJhzadZNPWjdKt3/NSrEgxmfDqFAkODJYZc0Nk2YrPPW7dkveWSlBgsEwMGScrvlnu8ee4EIH0KEAYTo+9Rp0RQAABBBBAAAEEMrTA3Ybh18bPlMCAQBOGlyz72GMrwrDHVFyYAQQIwxmgE2kCAggggAACCCCAQNoTuJtgeTdh+G4k7qbOd/Pc5PjsQ/9+RAb3GyZhp09Jq3aPJcctuUcGFyAMZ/AOpnkIIIAAAggggAAC/4zA3QRLwnDS+4wwnHQzp3+CMOz0N4D2I4AAAggggAACCNgCjz30hLRv00mKFCoiXl5ecjHqovyyZpVMmj5eLkVfMtcF5Q+Svj36S6P6TcQ3u6/cuHFDTp0+JYs//VA++Og90RBcsnip21RPh5+21/5WqVRVurTvJjWr1Yrz8/pBKwx7eYls37Vd6tauZ669fv26hO7dLdPnTJM/N603z3BfM6w/iyuIu7YtU6ZMEn05WjZs/lNmzHlNDhzab+5lfW7ZV5/LfQ2bSXBQAfPz8DPhMmfBLHv98YhBo0Tv98PP30mRQkWlVInSove8cPGCrPjmC1n160/St3t/KVemvHh7e5tn6c8mTBtjO+p9E/N2/VLg199/kaaNmkm+vPnk5s2bcvjoIXntjSmSN08+MyKcwzfHbebrNqw1a6jdnxNf2/kzcJ4AYdh5fU6LEUA5HtQ4AAANK0lEQVQAAQQQQAABBOIQ6Nmljzz3dDu5fuOGbNy8QS5FR0m1KjXM2tvVv/0sfYf0NoFr6tjpUqfmPRJ+5rRs2b5Z/P0CpErFKnLzpsi8hXMkR46cJjDfU6uu5MmdR9asXSMnw07IJ58vFm/vzDJh5GQpXbKM7D+4zwTbAsEFpUrFqnL5ymUJmT3VBE4rBAb4B0hs7DUJ3Rtq7lGtcnUJzB9kguCAV/qZEOtJGG7V8inp3bWv+GTNKtt2bpOz587Y99oVulO69u1sQqqG4eJFS5hnHj95XPbu3yNlSpU1Pztx6oQMHT1Qtu3YKlYY1i8CTpw8LjtDd0jRwsXMtfqza7HXJCbmqmzaslFy5solFctVkuzZssuSZR/JxJBbG4N54m05+OXzkxs3rsuBQwfkyLHDt9V95twQeaDZfyRfPj9pULeBRF6IFA3C+w7uk3cXLRBP284fhfMECMPO63NajAACCCCAAAIIIOAmoKO140dMFg1ds+bNkP8t+dBcoT+fOHKK+PrmkPHTRpufDe0/Qq5di5ER44bJH3/+/tfPhssTj7SSDVv+lK4vdjY/i2t0tl/PAdKmVVvZuXuH9Oj/gj1KOmXMa/KvJvfL8q+Xycjxr9hhOG+ePPL+R+/JG2/NNPfUEedJo6ZKsSLFzSj0zDdDPArDIRNmSpMG99n3d21bnjx5ZcrMiSaEW2H46x9WyitjBptn6u7UIRNmScECBWXB+2/JvIVz7TC8edsm6f1y97+149z5czJu2mj56ZcfzD36dO0nbZ9uJ/sO7JU2zz9lXD3xjoiMNLtq62jw+x+9a/pGS4N6DeXVwWPFx8fHjDav/P4riW+atKdt54/CeQKEYef1OS1GAAEEEEAAAQQQcBN4oUM36fRcF4mMjDCjiq6lUoXKUqhAYVm4aIGZmqzhLEeOHPLhx+/L+4sXmiCoIbVc6XISdSlKVv/+S7xhOD54a6TVmtqb0JphK1Bv3LrBBG9PRoZHDhotj7Z4TLbt3GoCpTXFutG9jSVnjpwSui/UjDLHt855bsjbUqNqTWMwZ/4sOwwvXfGZjJ400m6WVZfN2zfZXwroL92DalK99R7uR0y51zW+MOxp2/mjcJ4AYdh5fU6LEUAAAQQQQAABBNwErDAaH8y1a9fsINi1Y3d59ql2JkTGXIsxuxfr2lsdqbXW3up94guW99/3gLRr3VFKFS8t2bJlu+2RnoRhK3AePX7E7JrsSRjWsK6hsHLFKuZ5urb34KH98uU3y+Wz5UvsOiRXGLbOPLZu7B5UPfW2vny4mzDsadv5o3CeAGHYeX1OixFAAAEEEEAAAQTiCcOumy4lhKQB6z/NHzTTmUsUKym5cuYyAVOnM1vn+sYVLFs+9Lj06zFAsvn4yPqN6+WPP3+TiMgIaVy/qWhITqkwbLXlweYtzCZU5ctWkILBhcymVzrVe+Dwl+w1w0GBwTIxZJys+Ga5TZDUkWFPw3Bi3gmNkHs6Muxp2/mjcJ4AYdh5fU6LEUAAAQQQQAABBNwEej7f24zW6qZWuqY1vlKpfGUpXqyE6O7Q6zf+33Tq4QNflUf+09JeE6ufjysM6/rVRvc2MaOx46eNsR+TlGnSg/sNlVYtnzZTnXW35MRGhlet/lHq1akvmTNnls1bN0pYeJh5bu0adWTk4DES4Bcgc9+ZbTabSq2RYU+97zYM64ZnnradPwrnCRCGndfntBgBBBBAAAEEEEDATcDakClXzpy3bVill2lw09FSPV5JA3OHNp1k/6F90qV3R3vjqKefaC19uvWTk6dOmKnL8YXhN6a9KfVq3yvf/LBSho4eZK7TnafHDp8otarX/tvIcHJsoKVheOGcD8xxUbr51YIP3rZb/87s981Oz9Za4NQKw556Vyxf2azR1nIna4Y1DHvadv4onCdAGHZen9NiBBBAAAEEEEAAgTgErKN+9Fd6lNGxk8ekdInSZnMsXQs8ZNRA8ynraKTT4WHmaCU9Mqhq5epmqvTylctk1KQR5rpFb39sztk9fPSwHDi0T975YL45bumFDt3NKO3xk8fk6tWr5qgk/ayea7x+4zoz2ut6tJIeVaS7MGvQrlShiuQPyG/+Xevj6dFKrm3To5VOnzltt+3M2XAZMf4VM9KdWmHYfMnw11FWCXnrsVWehmGdZq47fet5zLv27DQ7dk+eMeG25yTUdv4onCdAGHZen9NiBBBAAAEEEEAAgXgE9PifZ/77rAQHBpv1tNGXo2Xjlg3y1rtzzfm6WvRYoC7tu0nNarVM8Lp586acO39Wvv7+K5m7YLY9Wqzrg3t07iUB/vnlVNhJeWXsENG1tF079pBWLZ8Uv3z+5rNHjx8105cffOAhOXrsiHTo3lasEdGrMVdEzwFueG9j86zr16+bs4mnz5lm7wid2DRpa+1vh2c7menVVtv0HGAN/TpF+vd1a0zbUjMM6/MS807KNGm93ysDRkqLBx42Ry79tnaN9B7Y3bTLk7bzR+E8AcKw8/qcFiOAAAIIIIAAAggggAACjhcgDDv+FQAAAQQQQAABBBBAAAEEEHCeAGHYeX1OixFAAAEEEEAAAQQQQAABxwsQhh3/CgCAAAIIIIAAAggggAACCDhPgDDsvD6nxQgggAACCCCAAAIIIICA4wUIw45/BQBAAAEEEEAAAQQQQAABBJwnQBh2Xp/TYgQQQAABBBBAAAEEEEDA8QKEYce/AgAggAACCCCAAAIIIIAAAs4TIAw7r89pMQIIIIAAAggggAACCCDgeAHCsONfAQAQQAABBBBAAAEEEEAAAecJEIad1+e0GAEEEEAAAQQQQAABBBBwvABh2PGvAAAIIIAAAggggAACCCCAgPMECMPO63NajAACCCCAAAIIIIAAAgg4XoAw7PhXAAAEEEAAAQQQQAABBBBAwHkChGHn9TktRgABBBBAAAEEEEAAAQQcL0AYdvwrAAACCCCAAAIIIIAAAggg4DwBwrDz+pwWI4AAAggggAACCCCAAAKOFyAMO/4VAAABBBBAAAEEEEAAAQQQcJ4AYdh5fU6LEUAAAQQQQAABBBBAAAHHCxCGHf8KAIAAAggggAACCCCAAAIIOE+AMOy8PqfFCCCAAAIIIIAAAggggIDjBQjDjn8FAEAAAQQQQAABBBBAAAEEnCdAGHZen9NiBBBAAAEEEEAAAQQQQMDxAoRhx78CACCAAAIIIIAAAggggAACzhMgDDuvz2kxAggggAACCCCAAAIIIOB4AcKw418BABBAAAEEEEAAAQQQQAAB5wkQhp3X57QYAQQQQAABBBBAAAEEEHC8AGHY8a8AAAgggAACCCCAAAIIIICA8wQIw87rc1qMAAIIIIAAAggggAACCDhegDDs+FcAAAQQQAABBBBAAAEEEEDAeQKEYef1OS1GAAEEEEAAAQQQQAABBBwvQBh2/CsAAAIIIIAAAggggAACCCDgPAHCsPP6nBYjgAACCCCAAAIIIIAAAo4XIAw7/hUAAAEEEEAAAQQQQAABBBBwngBh2Hl9TosRQAABBBBAAAEEEEAAAccLEIYd/woAgAACCCCAAAIIIIAAAgg4T4Aw7Lw+p8UIIIAAAggggAACCCCAgOMFCMOOfwUAQAABBBBAAAEEEEAAAQScJ0AYdl6f02IEEEAAAQQQQAABBBBAwPEChGHHvwIAIIAAAggggAACCCCAAALOEyAMO6/PaTECCCCAAAIIIIAAAggg4HgBwrDjXwEAEEAAAQQQQAABBBBAAAHnCRCGndfntBgBBBBAAAEEEEAAAQQQcLwAYdjxrwAACCCAAAIIIIAAAggggIDzBAjDzutzWowAAggggAACCCCAAAIIOF6AMOz4VwAABBBAAAEEEEAAAQQQQMB5AoRh5/U5LUYAAQQQQAABBBBAAAEEHC9AGHb8KwAAAggggAACCCCAAAIIIOA8AcKw8/qcFiOAAAIIIIAAAggggAACjhcgDDv+FQAAAQQQQAABBBBAAAEEEHCeAGHYeX1OixFAAAEEEEAAAQQQQAABxwsQhh3/CgCAAAIIIIAAAggggAACCDhPgDDsvD6nxQgggAACCCCAAAIIIICA4wUIw45/BQBAAAEEEEAAAQQQQAABBJwnQBh2Xp/TYgQQQAABBBBAAAEEEEDA8QKEYce/AgAggAACCCCAAAIIIIAAAs4TIAw7r89pMQIIIIAAAggggAACCCDgeAHCsONfAQAQQAABBBBAAAEEEEAAAecJEIad1+e0GAEEEEAAAQQQQAABBBBwvABh2PGvAAAIIIAAAggggAACCCCAgPMECMPO63NajAACCCCAAAIIIIAAAgg4XoAw7PhXAAAEEEAAAQQQQAABBBBAwHkChGHn9TktRgABBBBAAAEEEEAAAQQcL0AYdvwrAAACCCCAAAIIIIAAAggg4DwBwrDz+pwWI4AAAggggAACCCCAAAKOFyAMO/4VAAABBBBAAAEEEEAAAQQQcJ4AYdh5fU6LEUAAAQQQQAABBBBAAAHHC/w/zbf8NzxXh/8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91" y="168275"/>
            <a:ext cx="6882458" cy="4249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00" y="566056"/>
            <a:ext cx="393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restaurants fall into the affordable range (₹200-₹1000 for two people).</a:t>
            </a:r>
          </a:p>
          <a:p>
            <a:pPr lvl="0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Higher-priced restaurants are fewer but well-rated.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3395261"/>
            <a:ext cx="3990340" cy="23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6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755" y="194076"/>
            <a:ext cx="9068907" cy="52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1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png;base64,iVBORw0KGgoAAAANSUhEUgAAA9IAAAN4CAYAAAAvFNBWAAAAAXNSR0IArs4c6QAAIABJREFUeF7s3QeUFEUex/H/5gxLziICIkoSFcyKARVFMStGUO8Uc845Yc6YxYQRMSFG1BPEAEgwgRKUnDfndO9fa4+9w8xOd2+amf32e/fujulQ/ema2f51VVfF9OvXr0pYEEAAAQQQQAABBBBAAAEEEEDAkUAMQdqREyshgAACCCCAAAIIIIAAAgggYAQI0lQEBBBAAAEEEEAAAQQQQAABBFwIEKRdYLEqAggggAACCCCAAAIIIIAAAgRp6gACCCCAAAIIIIAAAggggAACLgQI0i6wWBUBBBBAAAEEEEAAAQQQQAABgjR1AAEEEEAAAQQQQAABBBBAAAEXAgRpF1isigACCCCAAAIIIIAAAggggABBmjqAAAIIIIAAAggggAACCCCAgAsBgrQLLFZFAAEEEEAAAQQQQAABBBBAgCBNHUAAAQQQQAABBBBAAAEEEEDAhQBB2gUWqyKAAAIIIIAAAggggAACCCBAkKYOIIAAAggggAACCCCAAAIIIOBCgCDtAotVEUAAAQQQQAABBBBAAAEEECBIUwcQQAABBBBAAAEEEEAAAQQQcCFAkHaBxaoIIIAAAggggAACCCCAAAIIEKSpAwgggAACCCCAAAIIIIAAAgi4ECBIu8BiVQQQQAABBBBAAAEEEEAAAQQI0tQBBBBAAAEEEEAAAQQQQAABBFwIEKRdYLEqAggggAACCCCAAAIIIIAAAgRp6gACCCCAAAIIIIAAAggggAACLgQI0i6wWBUBBBBAAAEEEEAAAQQQQAABgjR1AAEEEEAAAQQQQAABBBBAAAEXAgRpF1isigACCCCAAAIIIIAAAggggABBmjqAAAIIIIAAAggggAACCCCAgAsBgrQLLFZFAAEEEEAAAQQQQAABBBBAgCBNHUAAAQQQQAABBBBAAAEEEEDAhQBB2gUWqyKAAAIIIIAAAggggAACCCBAkKYOIIAAAggggAACCCCAAAIIIOBCgCDtAotVEUAAAQQQQAABBBBAAAEEECBIUwcQQAABBBBAAAEEEEAAAQQQcCFAkHaBxaoIIIAAAggggAACCCCAAAIIEKSpAwgggAACCCCAAAIIIIAAAgi4ECBIu8BiVQQQQAABBBBAAAEEEEAAAQQI0tQBBBBAAAEEEEAAAQQQQAABBFwIEKRdYLEqAggggAACCCCAAAIIIIAAAgRp6gACCCCAAAIIIIAAAggggAACLgQI0i6wWBUBBBBAAAEEEEAAAQQQQAABgjR1AAEEEEAAAQQQQAABBBBAAAEXAgRpF1isigACCCCAAAIIIIAAAggggABBmjqAAAIIIIAAAggggAACCCCAgAsBgrQLLFZFAAEEEEAAAQQQQAABBBBAgCBNHUAAAQQQQAABBBBAAAEEEEDAhQBB2gUWqyKAAAIIIIAAAggggAACCCBAkKYOIIAAAggggAACCCCAAAIIIOBCgCDtAotVEUAAAQQQQAABBBBAAAEEECBIUwcQQAABBBBAAAEEEEAAAQQQcCFAkHaBxaoIIIAAAggggAACCCCAAAIIEKSpAwgggAACCCCAAAIIIIAAAgi4ECBIu8BiVQQQQAABBBBAAAEEEEAAAQQI0tQBBBBAAAEEEEAAAQQQQAABBFwIEKRdYLEqAggggAACCCCAAAIIIIAAAgRp6gACCCCAAAIIIIAAAggggAACLgQI0i6wWBUBBBBAAAEEEEAAAQQQQAABgjR1AAEEEEAAAQQQQAABBBBAAAEXAgRpF1isigACCCCAAAIIIIAAAggggABBmjqAAAIIIIAAAggggAACCCCAgAsBgrQLLFZFAAEEEEAAAQQQQAABBBBAgCBNHUAAAQQQQAABBBBAAAEEEEDAhQBB2gUWqyKAAAIIIIAAAggggAACCCBAkKYOIIAAAggggAACCCCAAAIIIOBCgCDtAotVEUAAAQQQQAABBBBAAAEEECBIUwcQQAABBBBAAAEEEEAAAQQQcCFAkHaBxaoIIIAAAggggAACCCCAAAIIEKSpAwgggAACCCCAAAIIIIAAAgi4ECBIu8BiVQQQQAABBBBAAAEEEEAAAQQI0tQBBBBAIIjAY489Jrvttpts3LhRbr31VpkzZw5WCCCAAAIIIIAAAggIQZpKgECUCPTr109OPvlk2XXXXSUjI0NiY2OlsrJSsrOz5fvvv5ennnpKNmzYECVn2zinEa1BWuvJwQcfLPPmzRM9x3BYDjvsMLnyyislNTU1YHHKysrMA43PP/9cXnrpJSksLAyHYlOGehCo7dpb1/3LL7+Ut956i9+wevD238Wxxx4rRx11lGyzzTaSnJwsVVVVUlxcLMuXL5e3335bPv744wY4atPtMhx//5pOgyMjgEBdBAjSddFjWwTCROC0006T008/3QToYIuG6AkTJsgnn3wSJqUO/2JEY5DWm+UHH3xQunbtGlYt7aGCtFVb9CZ/yZIlctNNN5kbfZbIF3B67fkNq99rrQ+tbr/9dtljjz3Mg9dAS0VFhXz99ddy5513RsXDq3D9/avfK8veEECgsQQI0o0lzXEQaCCBY445Rs477zwTovPz801Qfvnll03LTY8ePeT444+XQw891LT0rVmzxgSQX375pYFKE127jcYgrVfo4YcfliFDhphAesMNN8iKFSua/MLZw9Ts2bPlwgsvrFGmQw45RE455RTp3bu3+fdvv/1WrrjiiiYp9+uvv26+WxrktXWLpVrAfg0/+OADueuuuxzR1HbtBw8eLCeccILsueeekpiYKHl5efLkk0/KlClTHO071EqR/h2vS/nvv/9+2WuvvQyR/m148803ZerUqZKeni4jRowwrdSdOnUyPZv078ptt90WijMiPg/H37+IgKOQCCCwlQBBmkqBQAQL6NP1u+++W3r27FnrDaYG7dGjR0tcXJy89957cu+990bwWTde0etyk9p4pYyOI4UK0nqWGl61ZWy77baTLVu2mNa07777rtEBCNKByRsiSFtHsj8wXLp0qVx77bX18gAo0r/jXsuvPZjOOussSUpKMq943HzzzVt1m9fvm37HevXqJbm5uXLfffeZVytYEEAAAQSqBQjS1AQEIlhAu3SfffbZkpCQYN5j05ueQIu9O9uyZcvMNrxjGvrCe71JDb1n1vAXcBKkdRtthdZQpe/OPvfcc/LKK680OiZBuvGDtP3aawupXoMnnniiztc+0r/jXsuvY2YMGjRIsrKy5J577jHdtwMt2ip9wQUXmB5PM2bMMOMYsCCAAAIIEKSpAwhEvMAdd9whBx10kBQUFJj3Xj/66KOg56StCfvss4+5cdJWvZkzZ/rW1W7fZ5xxhgwfPlw6dOhg3pfTd+PWr18vH374oenyZw/eOqCZtmC0a9dOtAvn5s2bZeTIkdK6dWuzbWlpqfzxxx/mneyffvpJNPBr+LH2rSFIuxU//fTTZiA0a7HClD4YmDRpknTs2NF0PdSuhrpo13Xt0qv7tQ+cZg9h06ZNkzZt2sjOO+9sHjDo/i+99FLfMbRl/ogjjpDu3bubFnrrPN99992tQpn9JlW7Ax5++OFmvykpKaa7o7aKqk2wMOfmWNddd50ceeSR5r1l7RKrXZnt556Tk2Nag7Rbq/9DkPbt25uHI9r91boGel6rVq0yXTX9yxcoCD777LPSv39/s81ll122VWufnrv+u567f68GN+cZrII6DdL/+c9/TH3SRc/rmWeeqbFLt2VxahdqQCz/sljl6Natm6mH+m63dkueNWvWVvXX/n0K1K1dT9C6ZvbPndZ7ayBCHYFeA1FMTIx5EKFd+rX+6nfYvlj1Xruu62/F2LFja633Vt0NdG2djHjv9NrbnebPny/nnntujUM6PU/7fgKV2b9butP92vfltF75H3/33Xc3rzDoMfW7FqjeuC2//zH23ntvuf7666VVq1YSrL5Z2+jfBg3d22+/ve+3QR/MWtt/8cUX5vUQ/0U/199Z/c3WLuSffvppnX+D9W+R/kbq77vuV6+TdkHX83BTjlAPwpz+hljfk0C/mfre+Y033iiZmZnmNQQ1sC+Wjw4G6v/3OOJvTDgBBJqRAC3Szehic6rRJ6CjF/fp00fWrl1rbmx+++031yep3ff0D37fvn3NDbYGxJKSEjN6q/5/vZHTaZ+0tdsKr/YbuU2bNvnCm//B9b2733//XYYNGxZwMBvdVm8wrNYQ64ZauxtqWAw0eFqgwabsN+J6Y9KyZUtTdl2sG0W9IdTz3G+//XwjmtvPM9B7gNaNknZr1M/1psh/0YcG+k66to7abz7dHssKI0VFRaKhWR8i+C9aBn1Yojde1qLXT99d1O6Xes4aoDUkqaH1//X9RntvhUA3kueff75531e31QcVOlqvfbnqqqtk1KhR5qGNdWPsxTRYBXUapoK1SHspixs7HeX84osvNmMNqK31EEbrkJqp6Ysvvmg+tw/gpNdD19Ewrf/RRR8iaf2wBkurjyAdrN7rA65x48aZsKHfHS2L/rf1/db6+9prr5mwZC1Wvdd96rq6bW31Xq+JBhqtb9Z+9Th67hqk9fUTDb51vfa6vfXAx/83z815akusdg3XB4HWdbF+9/R89WGcFXzc7Lcu30ndVh8Q6QNNfXBoXSstn9Y1e73R3zen5Q9kruNmaJ3Qehwo5PlvYz2w1d9Bbb2ePn26qS/qGChE2sO3PlDVBx76e+7lO2rVRf1dtOqXlk/3pw+HtcXcbTmCBWm35bN+M7Wu+z/Itj6Lj4+XxYsXm+tqX6y/3YE+C/pF4QMEEAg7AYJ02F0SCoSAc4FQT9ad7OmRRx4xA0/pjaR23dMbAg3M2iKiN0A62I8u2hqqrdC62G/8dbsff/xRdD8aDHQ7HShqwIABvjCrN1va+qz70JYa/fzAAw80gdbeXdAepjScfPPNNyag6n61pUZv/nSwKb3JtHdlt2+nn2lL22effWYG0NEbeX0QoCFIbyD1mMHKq1O+aIuvTrOji3UTZ924aYi1WoTHjBljWo70pte/u7yXY9lb9fTc9eGCHl+vhbbCaEts27Zttxpp2wq45eXlpvX58ccfNzeZ6qUt8dryri2h+u/vv/++Oa9A9cZ+Tf1bd+w3xj///LOcc845Zj9ezrMuYUqDr77fr628/i2dXsrixS6Yn3VeVou5hh97PdN6ry36++67r1nV3qpfH0E6UL3XumONoaA9UfTm/Y033jDHt9epdevWmVZFaxBCr/W+Id+RtnwDdWW2jxXh5jzt3/FALede9+ulXu2///5y9dVXm4cW9t9L/e5p12pt3dVQrdOA6UPT2jxC/e6H6tXhv73122SFV/3ttfahvzv+D960N40+XNGya4+HRx991PPvhb0uapjWHkbaq0N/qxcsWGAe7ukDCDflCPZ30+1viNWyrw82/B9I2Mvt3wtM/97qoJ/ae4gxS0LVVj5HILwFCNLhfX0oHQK1CtQ1SFs3PBoGA42CrDdC2qVZQ7G2kupNuQY8+42/vcXBKqz9cw1x/l37dL8TJ040Ic8+8rH9Rvyrr74yrS72xR6k7C1S9u38W/t0ew332qqirbwLFy6USy65pEb3aPvn6nD55Zebw1o3Q4Fa7fTzBx54wHS/tt+Eez2WdbMabIRc6+ZcbyC1Jcaa29Uq499//y0a7u3dvq3u2OqtIXr8+PHmvILVG+t8/FuZrHqiXU2td1O9nqfXIK1lOPPMM2Xbbbc1D1LsLfNey+LFLlSQtvbpH051ux133NH0JtCRkOfOnSvaaqVLfQTpQPXe+l5oK3GgG3ardd9qUdOus17rvW7XGEE6UKjzep6hgrTX/XqpV9Z3L9g7y9bnwR56OOlCb3333AZpa339bbLGJbB/5/wfvFm/VdqjwRoQsK7f0WC/wW7LEez767V8Vsuy/QGj9X3WgK3fLf8HCtbYJhr+Q72SxS0QAgiEtwBBOryvD6VDoEGD9DXXXGO6xmn4CvYHPVA3QDc3/sG6rtnfw7SmEHJyI269W6aBUsusN/+htrNuXLQ1OtB7tfYbansgDTWQT6Cbeq/HCrQv+8UPdvNrvfuu11DfK3/++ed9m+kN3NChQ013Wz0vq+t/sCCt3Q91JF/tkmtvZQp0Y+z1PJ0E6doqvd7M60jd2jXaemjgtSxe7EIF6VA/WaF6A3h9R9rNdFOhApWXet+UQTqUeW3BMdS51rbv+vpO2h+wBLv+9hZg63cv1IOAYGWvjyCt+w704M3ee8X+HrvX76iT6+OmHMG+v17LZ/090teUbr31VtP7yfod1R4hf/75p3m1yW5hdZUPNh5FqPrM5wggED4CBOnwuRaUBAHXAnVtkbZuUmp7x9rqhqbdiq1u2G6CdLAbQ69BWoOetkzqYoXiUEHaCqnakqkBXP/bf7HelbS37IS6iQsUfr0ey2uQ1kFttOVeuw7reWnPAb1502662r3deg/Xfr7B6o19dHerlcl+Y2xvrfd6nnUJ0jrA0KuvvmreRbYvXsvixc5JkNZroTfmOrifDoxkvRttL7O9J4bX71Ooem8dT7sN68MqnSYvLS3N98qF9bm+SmB/wOSl3jdWkK6tbG7P02kQdbtft/XKfh2td8v9vyf6EFDfadZWTDfXKtD3zW2QDvbbZD1k1WNYD96s3itaVn2opy22unj9joaqi7pvN+UI9v31Wj6r14++C2211lvBXv9e6usd+kqS/nZZQdtqxWYUdNe3PGyAQNgJEKTD7pJQIAScC9R1sLFAYdb/6IFu8r3e+Nv37TVI20f2dhukncjWV5B2eyyvQVqPo90S7SMrW8fW1lsN1fpet3109NoewOjAZTqw1urVq807vToInXYBDnZj7PY8nQRp/4cv1py3Gkjt7+pb+6pt1Gj/4/l3gXVrFypIa4hSN32PWx9saKu5tkxpK78u2q1bw2xjBWm10e+M2mkZdIR9HTRKF+2qr+XRf3cTzoLVVafB3v+aOB1oTrcL9pvn5Tx1f6GCmtf9uqlXtY0I72/l9qFHoO9bfQw2pvvVB2/aq0Nf0bEevFm9V7TO29+79/odDXV93JYjVJB2+3tmPXzs0qWLGaNCZ3/Q1zf0/WcN1voKh/5/fRCt3zHtFaSt2PqAsqmm73NyjqyDAALOBAjSzpxYC4GwFHAz/ZUOBqbdfO0DnzhpkbaH5khvkdZWAb3xs0/FUtuFDXUTV1uLtNtj1SVI289Br5e2oA0cONC8T6wBSt9V1FYSDaGhgqB/C4tOWaZTl+nAbfZpsazyuj1PL0Ha/q6+hkC9hta56P7qqyxO7EL5Wa1R6qJd7XUsAPvSmF277WMg6NgAWp+tAcW0TMFaJr3Ue91fQwdpa0ohDSn2d1K9nmeoIF2X/br5Tlpu+mDDPpaBkz86oa5VoH3YexmFmv6qtocX+pnVtVnf3db/rQOm6UwS/u9Ne/2OOj0/p+UIFaS9/J5Zr4joa0x63joVoU6NaM2kYX2uPXo0SGuPKv1NtlqonVxn1kEAgfAUIEiH53WhVAg4ErDe69KwZB/F2n9je5dd+wjTjfGOdH137fbyjrSOPq4jbOsS7B3pQOChbuIChV+vx/ISpLXVS0fz1dZifTfPfx5xDcDarVAHk7Pf2NbWIm3vyq0PTrSbss4hq8FVR5q1Fq/n6SVI6zb6Lr+OXqxTovnXKS9l8WpXW5AONphYUwXpYIOJWeWJtCCt78Vr6NSeFtagd3ouXs8zVJD2sl8v9cptsLXXp1C/UcG+b9b0VcEGN7O2s3/vAnVFth42JCYmmpGr9UGc/j3SWQLeeeedOv9eOD0/p+UI9v318htinZz1TrRODbho0SLRBz7212Csv9NqrWFbp2AMNA+6oz/6rIQAAmElQJAOq8tBYRBwJ2CfnkVHx9YuvHoz47+cd955Mnr0aDMfqX30Xiejdut0Q9pSF2zUbjeDIwW6AazvUbsDDbpkb8kKNLqxlkvX0Xda9f1ba77sUDdxgcKv12N5CdI6hZi2ALVo0aLGjZvlHKwLfqh3660Aoa2/elOs72f63xh7PU+vQdoeenQaHPs0ZV7K4tWutiBt97aPym2ds5ZTHwRpN097vbc/6Ao0Cr59aiT79y1UC7B9bnL7AFVWebRFTLvxR0LX7hNOOMFMu6YPUpYuXWrGBdBp7nTxep6hgrSX/XqtV1awDfY7rg+4dJT3H374wUwLaC2hfqOCfd/UU/8uaCu49lbQGRn8x1PQWRJ01G2do95/Cj37fq3u9tprRWdGWLlypVx55ZW+62P9vuqDEO1NUJ+/wW7LEez76+U3xP93Vqcu03fY9e+s/YGt9YBNz11/u7QO26cFc/dXn7URQCCcBAjS4XQ1KAsCHgS01VFviPSPs3YXmzx5smiY1DCoN0L6fukBBxxgWi21NVpv5O03TDo1lU7hZM0jrfM9W/NBO5lHuqGCtE53Mm3aNHnhhRfMueh81lqe/v37bzX9UahAoazamnrooYeagZa0W6jeuP70009G/NhjjzUjrbZr18607Oo816Fusu038Pb5Vb0ey0uQ1mNZN+D+XtqSrF7Dhw83Qdg+z2moIG3Nj6o3hroECndezzNYFXfynqyGPr1B1wcHv//+uwkW1sjdXq6vFzst/7PPPmvqoY7Uq+8/6iji1mKFCvv10M903ubjjjtOMjMzzar2IK3/3+oSrtvZ5wPXuqkPwfQdTF3cBGmrJUy/+zpquz580OnrNDRoDw39TmndcPvebbC6aq83+j3S92Xt07F5ufZaVm0V3XPPPUVbPfXhjl43+wNDr+ep5bFej9EuvTpgVn3s10u9sv+Oa73SVwKsFl29Ttp7QF/X0Hf8tcw6iFWo8of6c2L/zmgI1r8d06dPN5uNGDFCRo4cKZ07dza/t5988ono+AmBlosuukhOPPFEEyD170iwuZG9fEfdPChwWo5gv39eymd5WL8J+v8DTUVmde/Wz7UO33PPPT7rUNeJzxFAIHwFCNLhe20oGQKOBfRGUgOzhulgi7YSaKuU/aZf19WwrS0FOqiUhky9EdKRY3XKJP3/ehOlN8XaMmG11DbGYGNaBg0AgcqjLRp602M9EHASpLVFR1tdtBuldV56DP3fehxd/I1C3cQFCxRejuU1SNsHt9JzsLz0nDQk6fXz9woVpHU/Vhio7cbYy3l6CVP2bTS46oMhbUV9++23Rd/918VLWbzY6bGsFnv11cUeRO2ByP9cdT1tsdJWQP95vzW0aBAI9B3Wc9XroL0D3ARpNdEbdv2+aj33X7SVUQc+0/3r+9x6zXWpS71/4oknzG+JtTiZ39jpYFs6AJ4GFg119sXreeo+rIHsrN8A/TerV4vX/XqtV//973/NQxOrLFZ9sX6L9aHEa6+9Zgapspbayh/qD4ien4ZjLa+G4ECL1g19+KLfu2APReytuVqn9OFsoHEovHxHQ9VFe5mdliPY75+X8lnHt4f4QA+Xre7f+jDI/npVqGvE5wggEN4CBOnwvj6UDgHHAvpung5iMmDAAHMzrjfOehOk72XNmjXL3HxZQdh/p3oDoX/otcVPB5fSmyrddv369ebdWG1ls99ENUaQ1tZovaHU4Kvv+OqirUb67pm2HNnPxUmQts5ZHzroe8Xa0qLBRIOm3vypkf9+Q93EhQq/bo4Val+1TVmjrc/6LrTeSOq114Cn109DzFdffWXCh/36OQnS1vG0K2Ko1hM35xmsQjtpkdZt7XVPW9H0gYp9AC23ZXFrp2XQ74sed/fddzcPnNRIvyPWtFz67zrgkL5brjfOei20rG+99Zapz/oKQaBWKe0xoeXXQeLs30EdCVhbCPWhl5sgbZVVu0RrzwTtWqqL1gVt0Zw5c6ZcfPHFpoXf/v5rXeq91kGtizrVlv4G6XnrQzh9J9TJtfdfRx926UBWGub8f4f8w7Tb87S2114O+pqL/s7otVJvDYNe/XQ7L/VKt9O6M2bMGNOdWuuZGuqUffowTH/D7aPvOym/kz8g+t3Tkby32247U5+taQL1QaU+rNLxN0ItVp3Rd4D1b0lti5vvaKi66H8cJ+UI9fvnpnzW8a0u/XrN7O/vW5/r32ftSaB/X7XHiT6YYEEAgcgXIEhH/jXkDBCIGgE3gThqTpoTQQABBBBAAAEEEIg4AYJ0xF0yCoxA9AoQpKP32nJmCCCAAAIIIIBANAkQpKPpanIuCES4AEE6wi8gxUcAAQQQQAABBJqJAEG6mVxoThOBSBAgSEfCVaKMCCCAAAIIIIAAAgRp6gACCISNAEE6bC4FBUEAAQQQQAABBBCoRYAgTfVAAAEEEEAAAQQQQAABBBBAwIUAQdoFFqsigAACCCCAAAIIIIAAAgggQJCmDiCAAAIIIIAAAggggAACCCDgQoAg7QKLVRFAAAEEEEAAAQQQQAABBBAgSFMHEEAAAQQQQAABBBBAAAEEEHAhQJB2gcWqCCCAAAIIIIAAAggggAACCBCkqQMIIIAAAggggAACCCCAAAIIuBAgSLvAYlUEEEAAAQQQQAABBBBAAAEECNLUAQQQQAABBBBAAAEEEEAAAQRcCBCkXWCxKgIIIIAAAggggAACCCCAAAIEaeoAAggggAACCCCAAAIIIIAAAi4ECNIusFgVAQQQQAABBBBAAAEEEEAAAYI0dQABBBBAAAEEEEAAAQQQQAABFwIEaRdYrIoAAggggAACCCCAAAIIIIAAQZo6gAACCCCAAAIIIIAAAggggIALAYK0CyxWRQABBBBAAAEEEEAAAQQQQIAgTR1AAAEEEEAAAQQQQAABBBBAwIUAQdoFFqsigAACCCCAAAIIIIAAAgggQJCmDiCAAAIIIIAAAggggAACCCDgQoAg7QKLVRFAAAEEEEAAAQQQQAABBBAgSFMHEEAAAQQQQAABBBBAAAEEEHAhQJB2gcWqCCCAAAIIIIAAAggggAACCBCkqQMIIIAAAggggAACCCCAAAIIuBAgSLvAYlUEEEAAAQQQQABIY5z3AAAgAElEQVQBBBBAAAEECNLUAQQQQAABBBBAAAEEEEAAAQRcCBCkXWCxKgIIIIAAAggggAACCCCAAAIEaeoAAggggAACCCCAAAIIIIAAAi4ECNIusFgVAQQQQAABBBBAAAEEEEAAAYI0dQABBBBAAAEEEEAAAQQQQAABFwIEaRdYrIoAAggggAACCCCAAAIIIIAAQZo6gAACCCCAAAIIIIAAAggggIALAYK0CyxWRQABBBBAAAEEEEAAAQQQQIAgTR1AAAEEEEAAAQQQQAABBBBAwIUAQdoFFqsigAACCCCAAAIIIIAAAgggQJCmDiCAAAIIIIAAAggggAACCCDgQoAg7QKLVRFAAAEEEEAAAQQQQAABBBAgSFMHEEAAAQQQQAABBBBAAAEEEHAhQJB2gcWqCCCAAAIIIIAAAggggAACCBCkqQMIIIAAAggggAACCCCAAAIIuBAgSLvAYlUEEEAAAQQQQAABBBBAAAEECNLUAQQQQAABBBBAAAEEEEAAAQRcCBCkXWCxKgIIIIAAAggggAACCCCAAAIEaeoAAggggAACCCCAAAIIIIAAAi4ECNIusFgVAQQQQAABBBBAAAEEEEAAAYI0dQABBBBAAAEEEEAAAQQQQAABFwIEaRdYrIoAAggggAACCCCAAAIIIIAAQZo6gAACCCCAAAIIIIAAAggggIALAYK0CyxWRQABBBBAAAEEEEAAAQQQQIAgTR1AAAEEEEAAAQQQQAABBBBAwIUAQdoFFqsigAACCCCAAAIIIIAAAgggQJCmDiCAAAIIIIAAAggggAACCCDgQoAg7QKLVRFAAAEEEEAAAQQQQAABBBAgSFMHEEAAAQQQQAABBBBAAAEEEHAhQJB2gcWqCCCAAAIIIIAAAggggAACCBCkqQMIIIAAAggggAACCCCAAAIIuBAgSLvAYlUEEEAAAQQQQAABBBBAAAEECNLUAQQQQAABBBBAAAEEEEAAAQRcCBCkXWCxKgIIIIAAAggggAACCCCAAAIEaeoAAggggAACCCCAAAIIIIAAAi4ECNIusFgVAQQQQAABBBBAAAEEEEAAAYI0dQABBBBAAAEEolYg87pDJHFQV8m593MpmbMias+TE0MAAQQQaFwBgnTjenM0BBBAAAEEEGhEgQ7v/9ccreD1OZL/xtxGPDKHQgABBBCIZgGCdDRfXc4NAQQQQACBZi5AkG7mFYDTRwABBBpIgCDdQLDsFgEEEEAAAQSaXoAg3fTXgBIggAAC0ShAkI7Gq8o5IYAAAggggIARIEhTERBAAAEEGkKAIN0QquwTAQQQQAABBMJCgCAdFpeBQiCAAAJRJ0CQjrpLygkhgAACCCCAgCVAkKYuIFC7QPLePSV5v15Stmi9FL6/UKrKK80GLS87QJL3623+d2V+iWTfNFXKlm6CEwEE/hEgSFMVEEAAAQQQQCBqBeo7SNvDRSA0DSGVWwqkeOZSKXx3gVTmFketbXM9sdrqQFVxmZQv3ywFUxZIyey/Raqqwpop5aAdJOPcvSUmIU6kSqTok98k96kZBOmwvmoULlwECNLhciUoBwIIIIAAAi4EYlumSHy3VlK+Mksqc4q22jJ+m1bm38pXZG31WahtXRSjzqtaZSn9ZU2d9xVoB40dpO1lqMwuktzH/1cdqFiiRiDUwxRzolUiZcs2Ss7906ViTU7YnnvaMYMk/fShIjHVRSydv0qybv6IIB22V4yChZMAQTqcrgZlQQABBBBAwKFAxjl7SeoR/aRw6i+S9+y3NbaK69RS2j51kvm3Tee+IRVra97I17atw8PX22pWWcqWbpSC1+ZIyZwV9bZv3VGDBukqkaqiUqmqrG51jEmMk5jE+Brlr9iQJ9m3TJPy1dn1el6hdpbQs61k3naExKYnmVWL//en5Dz4ZajNms3ndfGpEaRtdSDQ9dfrrtdf60Fdl4boah3XPkNaXnWwJPRqJ5VZBZLz6P+kdN5KgnRdLxbbNwsBgnSzuMycZLgJxKQmmveR4ru1lri2aaJ/yPQ/MWmJ4VZUR+XRd6cq1udKxbo8qViXKyU//CVli9c72paVEEDAm0CrO0dKYr/Ooi25Wdd/WGMn+u/6uS76mX9rb23beiuN962ssugeNPBvvniyVJWUe9+h35YNGaSrSssl97H/SfE3S3xHTejTwbxbGtexRfW/VYkUTJkv+S//UG/n5GRHdQmKTvYf6evUxcceaP3rQHyXTGlx0f6i9cDXyvvzGsm+/eM61+uGCNK1XcfGPl6k1ynK3/wECNLN75pzxk0oEN+9tRm4I3nfXhLXLr0JS9Lwhy6esVSKvlwspT9VP9lmQQCB+hWItiCtLXb6QDFQC3td5Bo7SGtZUw7pKy3+u7dIXKwpesmPf0n2nZ/W5TRcb1uXoOj6YBG4QV18agvSShGTnCCtbhkhCX07GpmqsgrJe2qmFH2xqE5SjR1sG/t4dcJhYwSaQIAg3QToHLJ5CqSOGigZY3Zvdidf8M48yX/5x2Z33pwwAg0tEG1BWlvNtSVdW6M3X/BWvXSF1WvQFEHaP6TpaMhbrn6vRpXQFsv0U3czXWq1l5K2XFfmF0vJ93+Z1uutBimLiZGUYb1F/5bEdcmUmPhYM5BVZW6J6YqbP2m2MYttkyat7xgpcZ1bBqyC+r7ulhs+lMrNBeZzfXiRfspukrhLN4lNTzatqNrKWrE2V/JfnW0eAtiX1veMkoQdOph/8t+X/7Ht523fTv89/8255mFDXIcMKV+TY3pOVGYVmvNKPWqApAzvW/3AWR9GVFSacQCKpi+Wgjfm+kaV1jL47zfngemS8Z+9JLF/F4lJjjfrag+pvOdmSfmyTa59AiGGCtK6TY1BvII8TFH7jLF7SEK/Tv/aF5ZK6a9rJe+Zb33fgbTjd5b0U4cE/UnJf/VHKXh7XvXntdQTvZb+dUsf7Le4cD/fKwn2fYUK0km7bCNatviebau3127uWv5F66Vg0o+M8N3QfwTYf5MLEKSb/BJQgOYg0PLSAyR5/+opJJrjwrt5zfGqc84NLRCNQTo2NVHit2sr+S9+LwXvLqgXwqYI0v4t0hoAcx/92nc+6SfvKqnH7VwdhgMsFRvzJefez6Xsjw3V2Sgp3nQXTt6rp6+7sP9mGrz1GGXLNjkO0vp3qcW5+0hMSkJg66oqKfrqz+qy/zP6dH0EaQ1b5rz0AYItkMfExUrmTYeZQfSCLTq4XvZtH/tCZo3ybMgzVjqAnf9ivatcVVHp2CdYGZwEaR2noNXtR/h6n+nxrYcFut9Q9vrKVN6TM8zo706DtLaEZ95wqHkgZXUr36qeZBVKzr1fSOlva81HXoN0xpg9JHVkP1+vC//jVBWXS/6kH6Xwg5/r5XvMThAIRwGCdDheFcoUVQL6hzRxQJeoOicvJ1OZVyIbT33Ry6ZsgwACAQSiMUiX/bpO0k4cLGV/bpQtV0ypl+ve2EHa/x1p/269ycO2rw6vyf8MSlZVJVVFZdXBMiXRF4B08LWs6z4UnU4p9cgBknHm0OrQUiVm4DIdCTyhRxtJ6NfZF8i1hTjrto8laeeuEtc1U1IO3MF3HA3lpfNWSWV2oWnZNUHvlhES2yrVHLuqtELKV2wRKa+U+B5tTCA1/15cLjkPTTct5brUR5D2v7CmZfvGqdLygv0kceeu1R9XVZlW8YqsQonv3NJXTv2o6LPfJfeJb7YqT/V21QPAVXsmmBZa69/1XfWCN+dKyoF9QvrU9p6+kyCtfq3uPkq0d4Iu9nmYE3fsJC2vOfjfwB+kzNZAdTGpCZK027bGJmH79r7rUjR9kVTll0rJ7L/Md0brVcqhO1bXoSqRii0FZtySuDZpEtehxb/vbC9YXT0yd1WVpyCdNHRb0QYC6wFMxeYCKfluucRmpkjSbt19dacyp1iy7/rEzE/NgkA0ChCko/Gqck5hI6Aj6uqItCzVAnqTtvnCt+FAAIF6EIjGIJ3/0g/S+r6jjU7WrdPqZYyFhgzSVmjzjdodH2vej7UvpbaBpky4uvNISejdrjoMFZZWD1Y2a5kJfOmnDZG0oweKxMbUeK/WHtw0GGnLZsWmfLOPFufva7pBm/2VlEvuI19J8bfLTICrbdTuGtMeVVZJ3ss/mHmvddEwlnH2ntVzC4tI4bRfJe/pmeZ/11eQ1mCp4atyS6EJ92VLNkrmjYdJbItkc5xSW9jTAbwybxlhuqGbvyV/b5Gs6z4w4dReHu2Srt3RC99fWH0eB2wvGeft4+u2bJ/aKZRPbV9RJ0Ha38oepDOvPliS9tyu+pqVVUjB63Ok4J351WUe3lcyztnT11XaPlBdbV2t9YGI/iaolTFamVVtlFtc/c72XSMloWd1vdMu9Fk3TjXreGmRtreQm/O6dZqv90Tq0QMlQ6fTitV3BMR0JddzYEEgGgUI0tF4VTmnsBBIGtxNMm8eERZlCadCFH36u+ROqG5JYEEAAe8C0RikNSBqkNZWNw0W9THSdYMG6Voun76bWzJjieQ+NdO0KuuS2L+zZF53iK9Lc8msZZJ9z+e+vfh3B7a6hGu3bm1FNcFLu8y+rmHxZ9OiqNNb6XvG5rPK6lZcPV6ooBhsO91PbdvWR5DWcJcz/jPzLrC1aDf3uK6tJCauugW5IrvI9x63/v9gx/VanlA+tX0z6xKkKwvLanT51pbkrOs/8I3o7d+SrV2ws679wBSn1neWY2JMiI5Jqn74UVlQalqjrSXYtp6CtH3u6YpKKfz4N8mf+J15H11De1ynFhKjQVqv4/o888CDBYFoFCBIR+NV5ZyaXEBH59b3vOLaRvfI3F6htcWk6Ms/vG7OdgggIGJan6Jp+itrGi8dKCr18H5moKItl71T52vdVEHa3qJqnUTqkf1F3y01rXU6ANXsv6V82eZ/w2RinGjXb+0iq4s1WJd/V1r9zAwItjHfdNfW0aDLl/+7H/3cUVD8Z2CqlBH9JL5b5lat6VbB7ONceA2utW1nv8ha7rQTd5GEHTpKbIukf7tm21ayD3LmtTyOfILUPidBOljX7tjWadLyigN91laXe/uhdHpMa/o0+7mGGvxL96Gt9mkn7ypJg7pUdx3/Z+R4+/7treNegnT8tm1qvBZg6mN5pVRuKZDSX9ZK8ReLpPS3db736uv8JWYHCISpAEE6TC8MxYpsgbSTd5H0k3aN7JNowNI3xVQwDXg67BqBJhGI1iCdckAfaXHx/sZ08/lvSvmq7Dr5NmSQts8hrF2SW911pG+gLH3vOeehL6Xkh39HvQ41aJT/idpHvU4c3E1anLePr3tzjXX1vem/NkvOo1+bkamdBGknA1M1dpAONQibVZ5ICNLBBhvTXgn2UbJDVW43QTrUAGbWseoapHU/Oihgy4v2Fw3VgQY20/e7c5+cUS+vZ4Qy4nMEmkqAIN1U8hw3qgWsrolRfZJ1PLmNp7209fQuddwnmyPQnASiNUhri1rbZ0ebS6lTFhV+WLdRfxsrSGt5a7wfqu/5zltl3vW2Rryu8V6yg8q61bRZMTGSuGNHST5oB0ns18kMImVvcdSHDlk3TTVdokO1uGpoTTthsO9dVg38ec/PMqNhN3TXbv9ps0zw36GDZF53qMS2rH5HWrsl62tApQvXGL9I69odbPqr5L22kxYXD/MNyBWqGjgN0v5Tj2n3eb2eJTOXmtbi+uzabS+zDkyn56oDoemAZvaR6CuziyT7zk9870+HOlc+RyDSBAjSkXbFKG/YC+gfkrbPnBz25WzqAurULjogDgsCCHgTiNYgrRoapDVQW929vQlVb9WYQdo/zPi3SuuIxvZuvToSdvb4z7bqAqvTQpmRvPUd6BbJJqhYg5hZIzTruelnLcbtK0m79/DN/2wGL/tmScgg3eruI0VHjzahdWO+GXyqYm2O+f9NEaRrPGSoqJTcp2eKjqlhLZEUpM3gXreMkIS+HU3x7SO369ReOpuHNVq6fXR2ez0317u8osac2bV17fYP6Dp9nE4jZy31FaT1YY2+rx+bWT3ae9mfG8wrCrpoiE7XabEO29H3gKfGHNd1+SKzLQJhKECQDsOLQpEiW0Df7dN3/FhqF9AQrWGaBQEEvAlEc5DOvGa4JO3Rw7Ssbhz7qjegf7ZqzCCth6zR0uvXKm26f98xUnQcDbNUVErBlAWSP2l2dZiOiRENRDpidtEXi82/x7ZOrTHvsX/4NtNpjdtXYhLjzP6sAOofhst+XydbdNCqAPNBa8th1i0fVb9nraOHn7KbpB0z0BeG7O9I2wO4DnyW+9QMKf7qD7Nd2qgBkjZ6V98o2fYW9VDvSNfo9u43injiwC7S8vIDfdNFNUTXbn+f2ipdbe9I64BfOjicToNmdXm2j9yuTq1uHmGb5kukWAele+QrX2jWsQ9aXLCvmdLK/u+1Hdf/XWf7FGFxnVtKqxsPE/1vXerUtXvZZml995G+hwT+DwJ0oEAdaFUHs9PFP9DX6cvMxgiEmQBBOswuCMWJfIGM/+4tqSN2ivwTaeAzKF+RJZsvfKuBj8LuEYhegWgO0umnD5W0YweZi7fh+OfNwFpel8YO0tqSrtfGmqrJv1V6q3mkzUjcZdUjHtunz9JQ/My3UvTJb1vPD7w2R0p+WmlapPXdaSu0mGmNbplm3pf2nw7JmqpLu/xm3/2ZpBzSt8bfKp2KS3+XY9ulS1zrtBrvvdqDtLk2xwz69/OKSqksKqtZ9n8ulpsg7d9arw8FdHomXbQV196FvT6CdCgfNQy22AOtfQo0fZgRk/jP/OD/bKxzfmffMs10mbeWreaR/mfwOJ3LW0e79s0nXiVS+OFCyXv+O7Op/6sBWme07pTMWCqFH/1So6Xbmoe7srBU4rdpXf2g5Z+lTkF66aaa85r/M52WNRaADoznm5s8wDgBXr/HbIdAOAoQpMPxqlCmiBbIvP5QSRrSPaLPoTEKrzdtG06e2BiH4hgIRKVA+km7mNF5qwpKZcPomt8lbdHSMKeLTimlXaTtS/vXxkhMWqKZvzb/jblN6hPogYB2ZdYBmXTZfPHbUv7XFs9lbOwgrQX1D5v+70qnHtFP0k8dIjEpNeec9p1kVZWUzFkhOfdPN0FJu/m2vOogSRq8TcCBnXQ7fdhQ8MZc33zE+m8tzt3HzAltHwzKClGVeSVmbmZr3uEawBWVZiotax5peyDWBwTBttMW6qqyconNqH7P2U2Q1pbalpcMk+T9em99jlU6R3a1gy72IOh11O5QPjpqfLClRpAOtlKVSNmyjeYaavD3X/TBQYsL9vON0L7VCrr9ko2m55YVwgONlq3bWQ860kfvKmnH7RxwpG6rHll1xXoFwMuo3XqtWozbp3pKtgCjgptzqagUM33bhBmM3u3514sNw12AIB3uV4jyRZxAm4eONaNZsoQW0CCtgZoFAQTcCyTtso2ZZk+XzZdMrjH9UW1BWgcHavPwcWa77Ns+lpK5K9wfvB63CBSktcVOuxCbMo7/TEq+W+75iE0RpEO1SuvJ6DrahTpx526+aZ40DJf/nSUFU+ZXn/M/3bDNyf8zVVXqqIESp/MFx8eKtoZW5hdL2W/rpODNuWbKMPti3lkdu4ek7L+9eXCi61dszJPsOz+tbrVukWxCf/Ke21V/rq3Aq7Il/6UfRLtaW+/4mpbuG6f6Woi17PoKU2L/LhKTHO/bLu/F7yXdTF3VwRTDVZC2zvHQvpJ29CCJa6/TR8ZIZU6RFH36m1RVVJlu8+ahgHb9nvidFH7wc9BByHR3/u+s+w/eFsonWKWrLUjr37SyZZvMPN/m3WH7NfTbofpr8E3ep6dvqiptZdZ31bUngv5H/799Sdypk7G3Wun18+LPF5ku9rokDdlW0k/dTeK7ZpqQqw/air9dKmWLN0jGf/fytZgXTvtV8p6eKZ6C9D8F0t8grSfxPdv69us7/ykLmvy3xfOPBhsi4FCAIO0QitUQcCrQ7uXTfe9xOd2mua6nXbu1KyELAgi4F9Duk+1ePM1s6N+yXFuQtlqydbuNZ74iGpKacgkUpO3npqFOg6XXpb6DtNdysB0CCCCAQHQJEKSj63pyNmEgYN20hUFRwr4Igbqchn2hKSACYSSgg0zpu64mFI95RSq3VIfiYEFaB65qN7E6fOuIyDq9UFMvwd71bv/GWNP1ueizRZL7xP88F5Mg7ZmODRFAAAEEahEgSFM9EKhnAYK0c1CCtHMr1kQgmID9N8dqmQ4UpO0t0bqv9Uc9HRaowYJ06wePNdMw1XUKLIJ0WFxmCoEAAghEnQBBOuouKSfU1AIEaedXgCDt3Io1EQgmoC3S2jJtLfpepo52bEZW1m7fU+ab9yl1cCNr0ZZo+xy9TakbLEi3vOIg8+5oXafAIkg35dXl2AgggED0ChCko/facmZNJECQdg5PkHZuxZoI1CZgBq46c3czB3Fti87fnv/i9zWm4mlq2WBBOn30bpJ24mBTvLpMgUWQbuorzPERQACB6BQgSEfndeWsmlCAIO0cnyDt3Io1EXAikHJAH0ncuask9GwncV1amk0qVudI2dKNolMwFX252MluGnWdYEFa51vW6ZB0qcsUWATpRr2cHAwBBBBoNgIE6WZzqTnRxhIgSDuXJkg7t2JNBNwIhJpH2um+Enq3k7iOLSWubZqZSsj8JyVRKjYXSOWWAqnYlG+6XpcuXGPmMfayBAvSCX06SOt7R5ld1mUKLIK0l6vCNggggAACoQQI0qGE+BwBlwIEaedgBGnnVqyJgBuBOgXp2BjzbnLy3r0kaci/71XXdvyKdblSPHOpFM9YauYndrMEC9KxGcnS7tUzzK7qMgUWQdrN1WBdBBBAAAGnAgRpp1Ksh4BDAYK0QygRIUg7t2JNBNwIeA3SOrJ30j69JL5r5laHqyouk4qN+VJVWCpx7dIltnVawCIVz1omhZPnSdnSTY6KHCxI68btJ58tMQlxUvDuAvNut5eFIO1FjW0QQAABBEIJEKRDCfE5Ai4FCNLOwQjSzq1YEwE3Al6CdMaYPSR11ADfYSqzi6T4myWiwbhyQ57pzm1fYpITRAc5S9i+nSTv21sSB3bxfaxhO+f+6VIyd0XIYtcWpNu9fLrEtkyp05zXBOmQl4AVEEAAAQQ8CBCkPaCxCQK1CRCkndcPgrRzK9ZEwI2A2yCdecOhvumxyldskaLPF5kQrWHa6aJBWgN1ykF9fJvkTpghRZ/+VusuagvSbZ88SeI6t5TiGUtMMPeyEKS9qLENAggggEAoAYJ0KCE+R8ClAEHaORhB2rkVayLgRsBNkG7/2hiJSUs0uy9btE5yHv5aKtbmuDlcjXXTjh5opuKyFm2Vzr7t46D7qy1It37gGEno1U5K5qyQ7NuD76O2whKkPV9KNkQAAQQQqEWAIE31QKCeBQjSzkEJ0s6tWBMBNwJOg3Tb50+RuLbpZtclc1dK9m3T3Bwm6LpJu3STzJtG+D4v+mKR5D72v4Dr1xakW91+hCQO6CJlv62TLde+76lsBGlPbGyEAAIIIBBCgCBNFUGgngUI0s5BCdLOrVgTATcCToJ0q1sPl8RBXc1uC96eJ/mv/ujmEI7Wtf8e5r3wnRS+v3Cr7WoL0pnXDpek3XuYkcA3XzzZ0TH9VyJIe2JjIwQQQAABgjR1AIHGFSBIO/cmSDu3Yk0E3AiECtIZ/9lLUg/vZ3ap70PnPh64tdjNMQOtG79tG2nzyHHmo6qyCsm6aappXbYvtQXpFhfvLykH9JGKDXmy6ZzXPBWHIO2JjY0QQAABBAjS1AEEGleAIO3cmyDt3Io1EXAjUFuQTuzfWVrdMdLsrnT+Ksm6+SM3u3a9bvL+vaXlpQeY7XQE8Jx7PnccpDPO3lNSR/aXyvwS2XjKi66PrRsQpD2xsRECCCCAAEGaOoBA4woQpJ17E6SdW7EmAm4EagvSLcbtKymH9DW723L5FClbstHNrj2t2+LC/X2jeWsXbe2qbS21tUinj95V0k7cRaSyStYf/YynYxOkPbGxEQIIIIAAQZo6gEDjChCknXsTpJ1bsSYCbgSCBem4NmnS5rETzCjdJd8tl+zxn7nZred1dWqsVrcdYbYvmDxP8l/5933s2oJ06qiBkjGmegTwDSc8L1Ul5a7LQJB2TcYGCCCAAAIOBBhszAESqyDgRoAg7VyLIO3cijURcCMQLEinjhogGWP2MLvSEK1hurEWDdIaqCvW5crmC9+WqtLqUFxbkE4Z3ldanL+vWW/jma9IZVah6+ISpF2TsQECCCCAgAMBgrQDJFZBwI0AQdq5FkHauRVrIuBGIFiQbn33UZKwY0fTnVu7dTfmknJQH9Eu3ibE3/ax6PzSoYJ08t49peWVB5n1No97U8pXZ7suMkHaNRkbIIAAAgg4ECBIO0BiFQTcCBCknWsRpJ1bsSYCbgSCBem2z5wscR1aSPGMJZJz/3Q3u6zzuvYRvHWUcB0tPFSQTty5m7S6pXo+6i1XTJGyP92/z02QrvOlYwcIIIAAAgEECNJUCwTqWYAg7RyUIO3cijURcCMQMEjHxkiHyWeLxMVKwbsLJP/F793sss7rxqQkSPs3xpr95E+aLQVv/bRVkA50ED0XXTZf+JaUr8hyXQ6CtGsyNkAAAQQQcCBAkHaAxCoIuBEgSDvXIkg7t2JNBNwIBArScW3Tpe3zp5jd5D09Uwqn/epml/WybrsXT5PYVqlS9NnvkvvENzWCdG0H0ACtQdrLQpD2osY2CCCAAAKhBAjSoYT4HAGXAgRp52AEaedWrImAG4FAQTqhTwdpfe8os5vsW6dJyU8r3eyyXtZtfd/RkrB9eymdt1KybplWI0iX/rIm4DEqVudI2aL1UvTlYk9lIEh7YmMjBBBAAIEQAgRpqggC9SxAkHYOSpB2bsWaCLgRCBSk47u1kjaPn2B2k/PAdCn+ZombXdbLum0mnCjxXTKleOZSybnvi62CtP4m1PdCkK5vUfaHAAIIIKACBJIM7pMAACAASURBVGnqAQL1LECQdg5KkHZuxZoIuBEIFKR17uj2r40xu7G/o+xmv3Vdt/1bZ0lMUrwUvrtA8v55R7u26a/qejzdvr6D9B3PPSIDh+4in02ZKo/dPN5TEc++6iI54MhDJb1FhhQWFMiTtz8g/5v2uad9hdNGBx99uJx56TjZtG693HvlzbL678bv9RDKY8J7r0rbju3lyTsfkK8+/DTU6lH9eZfu3eSq+26Vth07yIsPTZDP3/0oqs+Xk0OgvgUI0vUtyv6avQBB2nkVIEg7t2JNBNwIBBu1u92rZ0hsRrIUffq75E6ofke5sZa4dunS9rl/3tF+bpYUfvizOXRzC9LHnXWqnHyePtCIkT9+/k1WLvvLBJg/f/m9sS5Fgx3nsBNGyZmXniebN2yUOy+6liDdYNL1s2MN0tc/ere0ad9OXnzoSfn4rffqZ8fsBYFmIkCQbiYXmtNsPAGCtHNrgrRzK9ZEwI1AsCDd5uHjJL5HGymZs0Kyb//YzS7rvK7OX63zWOui3bq1e3dzDNK3Pf2gDNpjN/nivWny6E1319m1qXagLfM7DR4gk1+YJJMef66piuH6uE3dIh2pbq6h2QCBZiBAkG4GF5lTbFwBgrRzb4K0cyvWRMCNQLAg3eKi/SXlwD5SVVYhmy96WyrW5LjZbZ3WzThrT0k9sr/Zh31O6ObWIh0tQSpSz4MgXaevMRsjgIBNgCBNdUCgngUI0s5BCdLOrVgTATcCwYJ04uBu0urmEWZXBa/Pkfw35rrZred1YzNTpM0jx4v+d8mPf0v2nZ/49hXpQXrA0F3ksrtuMOcz+5vvZI8D9pEWrTKlqqpKVv+1Qp6/73GZO/N7OeWCs+W4sadIfEJCDUf7u9ajTj9JRp5yrHlnNTY2VooLi+TnOfNk4oMTZOXSv8x21n7+/GWRpKSnyjY9e8jq5SvkqbsfMuWIkRhZOPsn2XWfPSQtI10qKytl2aI/ZeIDT8jQYfv43s3W8q1duVrefOpF+Wrqv+8KD95rqIweN1Z69OktiUmJUlFRYbqfT3nhNbOe9Y64/SSKCgrNO8e6nHf95bJp3QYZN+pU3yrDjjhEjhk7Wrptt63ExcVJaUmpLF/8p7z08FPy8+x5Zj2njsEqYUpaqpwy7izZd8TBktmmVXUdz8uXH7/+Vp6660HRMupiBenZ38ySnfccYt5TD2ah+zz3ustkyP57GUtdsjdnyddTP5UXHnjCV5QLb71Ghh9zxFbvzVvX6tefFpp19d36QG7+72r7rvGvi+Sq087zbaJdsW+ecJ+0attGJj40Qaa98a6Eul611Rm9RoEeLDg972APJQI9ZNFynnrhObLdDr2D1gHPPzBsiEATCRCkmwiew0avAEHa+bUlSDu3Yk0E3AgEC9K6j9bjj5KEvh1Na7S2SmvrdEMv2hKtLdK65Dw4XYr/9++I4dESpFu2biWVFZUmdK75e6X0HdRf2nRoJ0t+WyzXn3WRDBiyi+x+wN6yw8B+0mmbrvLLnPmyZcMmWfDDXJn+/jQ57aL/iAZpXfTd6axNm337+PvPZXLvVTebMG2FLA2kGnLXr1kn61aulikvvm6CdOu2baSkuET++OV3EyR3GjxQWrRqaf53QmKir3w9+/aRTtt0kQ1r1sl9V90iixf+KrvsvbtccMtVJqhpGdatXCPb9OohPfr0MmV96IY7pfdOO0j3XttJ7347+M5DA/kX734knbt33SpI63vTZ1xyriSnpshffyyVVcv/NmGqa4/u5l3qx2+51zxosIJ0KEcrEPvX2UvvvEH2P2K45GXnyMIffzIPLPrtOsgE4Onvf+zrRq/hr+t23aWivFxWLV9hPLbdvqcpT9amLfLUnQ/Id9O/EQ2T1z18lwm/edm58utPC8yDhR13HiBJKcny9dTP5KHr7zDFcBKk5836Maib2tuXPgN2MoOAJSUnyaM3jzcPA3QZcdLRMubScaZ+XTPmAlOWUNdr4Q9zg9aZW867Yqsg7ea8nQZpe73yrwP2+tfQv0PsH4H6FiBI17co+2v2AgRp51WAIO3cijURcCNQW5BOPaKfZJyzl9ld3sTvpfC9BW527XpdbYVudevhEr9tGylflS2bL3xLpLLKt5+oCdKtMuXdl96Qlx952pybhodL7rhOEpISa4zKHai1zgpO2pL9+pMvyJSJr5l9tO3QXm54bLxs16eXfDL5A5lw+/2+UJSbnWv+/w9fzTDrWkE0LSPDlOHDSW+bf9/z4P1l3I1XSIvMlvLtZ1/JPVfcZP5dWzdvfPweadepg7w24QV554VJJrztc+iBMuvzr+Xuy6pb2TVY3f7MQ9Kz7/amXK889qz590DnMWzkITWCtG47fuLjsk3v7cxAVs/c/bBvn1fee4tpNZ8z4zu57fyr/g3SDh3tFVFbjC+69RqRmBhjouXX5ajTTjAPKDauXS+XnXyOaZXW8NelxzY1grCW84ZH7pb+QwbLjI+ny31X3yLHn32anHTuGNm8foM8cO3t5kGDLtq6fs41F0tMTIw8deeDZrR1J0H6hrMvDuoW6Et10xP3mtbmD159W164/3GzypX33CJ7H3qAfPpPXXB6vayHL/51RvfpH4bdnLfTIK2t+iNOHCU/z5lvHipZ9crUjV49atQr1z8wbIBAEwoQpJsQn0NHpwBB2vl1JUg7t2JNBNwI1BakY1umSOt7jpK4Ti3NLrNu/khK569ys3tX67a8/EBJ3reX2SZQd/JoCdJ6fg9ed4doC6C1BAoagQKoBrYTzjldVixdLpecMLaG77FjTzFdrdesWCUXHnOGL0hrd2ErnOkG9q7RgcqhgfmZ8Q/XmOLI6XvOgab8chKk9xtxsJx34+VSkJsn4y+/qcbI5HsPHybjbrpSSoqL5f6rbpW4hHhfF3knjk4qoRXsdYoxa5/Bwt8RJx8rZ1x6npm6S0P3tQ/eIYN231Wmvfme6RpuX254dLzp7v3pOx/KE7fe2yBB2rruS3//w3Tvth586MOWCbfdJzM/+yoogf/1sncxt9eZQEHaDIbn8LydBmnr+BvWrDfTbGmLv1Vn27Rva3oGRMOo9U7qJOtElwBBOrquJ2cTBgIEaecXgSDt3Io1EXAjUFuQ1v0k7bqNZN54mG+XG894WSqzi9wcwtG6GWfvKakjqwcYK5m7QrJv23qkcIL0v12DZ3wy3cy/bF+s1tby8nITBvvvtrN519ptkA40d3KgMDxy9HFy6PFHmW7bCYnB3+d2EqSDveur52e975vZprV5v3rzhk11CtLdem4ro8edZbpi63vP2mJsLdqFPFSQ9g/d5157qbTr3FFeeuhJmfr6OzWuydgrLpAjTz3edM/XYNoQLdJWcNZz0e7dev20W/fyP5bUeG/ayfVyE6Q1HDs9b6dBWlv8tTV98N5Dzbv/2jNAHwx9++mX8tGb7/reX3f0o8JKCISRAEE6jC4GRYkOAYK08+tIkHZuxZoIuBEIFaR1XykH7yAtLtjPt9tN574hFWvrbxRv7T6u3ch1qcwtlo2nvRTwFAjS4ROkteX72LGnSllZqcyfNdu8v11cVCSHHT9K+u7cv8ZgWuEUpDV0Xv3A7eZd57+XLDPvFOu72B26dJZjx4yWgvz8iAvS+mXR8Lnn8P3lw0mTzcOBYUcMl/deecuEe12cXq+mDtLWF19fd9BXDfoO7CcdunY2D2r0nWntSm8Npufmd451EWhqAYJ0U18Bjh91AgRp55eUIO3cijURcCPgJEjr/tKOGSTpZwz17Trv2W+lcOovbg4VOBzfPlISB3T2fbZ53JtSvjqbIB3k3eLG6NrtpEX64bdeMCNrv/HURHn7uVd81yvcu3Zb3aBXLfvbDMJlDUjmpmu3tY/1q9aaEcfddHFuiBZpxT/wqBHyn2suNl3+U9PSzKBxD99wlxmcTRen18tNkHZz3k5bpHfbd09JTU+TZYv/9AVm7UFw6R3XS68d+wTsPl/nHyF2gEAjCBCkGwGZQzQvAYK08+tNkHZuxZoIuBFwGqR1nzqvtM4vbS35k2ZL4bsLPI3mndCrnWSM20cSerar3l1FpWwa96ZUrMsNWnxapEXsg43ZBwrTLrG3PvmA7DBwp60GG2uIrt2PTXnJjF793stv+lo9tWwX33ataPCxT9XlpEXaPtjY1Ncmm6nArOXq+2+TvYYP22qwMf3c7TvS1oOIDWvWyu0XXC2r/15pDjP28vNl5CnHSU5Wdo0WaTeDjelUXndcfI0vAO5x4L5y/k1XSlx8vG+wsfNvvkoOOXak/DZvoVxzxvnm2PbRr3UUcbeDjVn70AG5dJRx7RI977vZZmA2a3F6vdwEaWuwMSfnHej41gjdma1byeQXJsmkx58zA9MN2G1nXx22ym8NlmavV25+51gXgaYWIEg39RXg+FEnQJB2fkkJ0s6tWBMBNwJugrTuN7F/Z2l1x0jfIXRqrOL//SlF3ywx02SFWpL26CEp+/UW/W9rKZ61THIf+kqqSstr3ZwgXc3jdvqrhgjSOrryYSeOkvKyclm/ao1UVlVK+04dJTklWWJiY2sEaR1wa+iwvWXT+g2yfPES+fjN9yS9ZUadp7/yEqQ17Oso4O07dzRTWOVmZZsg275TB2O7ZdPmGkFag6k1z/eKJcvNnNk6FZh9Oi4300Dte9hBcu71l5lWV+2qrFM66TRhOv2ZvqutXeStIB3ITee0DrboiOuHHneklJWVb9VTwOn1chOk3Zy3dfySomLzEEGnV+u54/aSlp4u5WVlviDtPwWamutUaepeWlJiRiX//N2PQv3M8DkCYSdAkA67S0KBIl2AIO38ChKknVuxJgJuBNwGad13Qu920uKSAyS+a6bvUDrHtI7oXbEhXyo25knlxnypLCiVuHbp1f9pnyFxXTNFW6Lti06ppVNrOVkI0v8q6cBR2oKq749qC2RxYZH8PGeeTHxwgq9FNFgoCjVqt5Ou3RqidCAtHVFb51+urKyUZYv+lLUrVplpsewtq9ryePZVF0qXbbeRwvwCM+1UXHzcVkFaz073py2d3bfvKTr/dWlJqSxf/Ke89PBT8vPseQbAS/nt9WvosH3klPPPMtMpqV1+bp58/+UMGbzXEElJTZVnxj9i5uvW7sjaRVqn3Rqy/97m3WMN1ToX9ptPvShfTf3Ut1v1OPvKC2WPg/Yz6+mSvTlLvp76qbzwwBM1qrfOAX70GSdJq3ZtzL9nbdxs5p7WFmz7Q49Abt98/EXQr4o12JyObu4/8rnT6+UmSGtBnJ63rqdBf/dh+5h5wnVec60v5aVlZp5xq0Va93nwMUeYAdr01QFrDnSdw1un9/p8ylQnPxWsg0DYCRCkw+6SUKBIFyBIO7+CBGnnVqyJgBsBL0Fa969TYyXv01OS9+4pCX07ujmkVBWUSvHMpVI8Y4mU/rzG8baRFqQdnxgrIoAAAghEtQBBOqovLyfXFAIEaefqBGnnVqyJgBsBr0HafozEwd2qA3XPthLbNl1i05NqFqGySio25UvlpgIp/mG5lMxYKhWbC9wU06xLkHZNxgYIIIAAAmEgQJAOg4tAEaJLgCDt/HoSpJ1bsSYCbgTqI0j7H0+DdGzrNIlJTZDKzQXVobmyyk2xAq5LkK4zITtAAAEEEGgCAYJ0E6BzyOgWIEg7v74EaedWrImAG4GGCNJuju9mXYK0Gy3WRQABBBAIFwGCdLhcCcoRNQIEaeeXkiDt3Io1EXAjEJuRJBnn7Ws2yXvyG6nMK3GzeaOum37SLpLQv7OU/bxG8t+YW+/Htn6TC16f0yD7r/cCs0MEEEAAgYgQIEhHxGWikJEkQJB2frUI0s6tWBMBBLwJEKS9ubEVAggggEDtAgRpaggC9SxAkHYOSpB2bsWaCCDgTYAg7c2NrRBAAAEECNLUAQQaVYAg7ZybIO3cijURQMCbAEHamxtbIYAAAggQpKkDCDSqAEHaOTdB2rkVayKAgDcBgrQ3N7ZCAAEEECBIUwcQaFQBgrRzboK0cyvWRAABbwIEaW9ubIUAAgggQJCmDiDQqAIEaefcBGnnVqyJAALeBCI1SN/x3COy0+ABMvmFSTLp8ee8nXyYbXXKBWfLcWNPkV9/Wig3nH1xmJWO4iCAAALuBBhszJ0XayMQUCAmIU7iu7eWxAFdJP2MoSg5FCBIO4RiNQQQ8CxAkPZMV+8bEqTrnZQdIoBAEwoQpJsQn0NHpkBcxxYSv21rie/exvx3QvfWEtclMzJPpolLnffCd1L4/sImLgWHRwCBaBaozyA9YOguctldN0iMxMjSRX/IwKG7SkV5uTx55wPy1YefyuC9hsqpF54j2+3QW+Li4qS4sEh+njNPJj44QVYu/cswt+3QXsZcPk6G7LeXJKemSGVlpWxat14+nPSOvPfyG6It0QOH7lLjkhQVFPqOkZKWKqeMO0v2HXGwZLZpZdYryMuXH7/+Vp6660HRdXWZ8N6r0rZje9921g79W7ovvPUaGX7MEfLDVzOlR5+e0q5TR1n440+mxVjPZ/S4sdKjT29JTEqUiooKWbnsL5nywmvy1dRPzS6tcLxowa9SVFgoA4YMlqTkZCktKZX5382W+6+5VY4ZM9q0RMcnJNQ4r8+mTJXHbh4vek6nXfQf2f/w4ZLeIsOsk705S76e+qm88MAT0Vw9OTcEEIhgAYJ0BF88it6wArHpSTUCs7Y4x2/bRmKS4hv2wM1s7yXfLZey5Zul3Pxnk1RszG9mApwuAgg0pEBDBOnWbduYIm/ZtFm2bNwsbz/7smS2aS1nXHKuJCUnyaKFv8rm9Rul1459pHP3brLkt8Vy/VkXmW2ue/guGThksGzesEl+n/+ztGrbRrbvv6OIVMnrT06Uqqoq6d5rO+ndbwfptE1X+WXOfFm7crV88e5Hsnjhr3LpnTfI/kcMl7zsHBN4NZz223WQpGWky/T3P5ZHb7rbU5CuqqyU0tJS2bB6nSnv/6Z9LhfccpUp3x8//ybrVq6RbXr1kB59esmWDZvkoRvulIU/zPUFaX0gUF5Wbs5Jlx13HiBJKcny8ZvvybzvZsvuB+xtQrqWde2KVfLnL4tkwQ9zZfr703znlJ+TJ7/+tMCEdvv2+oCABQEEEAg3AYJ0uF0RytMkAvYWZiswx7VJa5KyNPeDVqzOkbJlG02wtgJ2ZVZ1CwsLAggg4FagIYJ0y1aZ8uGkyb7WUm1RvfP5R03InPraZHn+vsdNMfXfx098XLpu111em/CCrF+1RsbddKWUlZbJQ9ffYVpsdRl34xVy6HFHys9z5vsCd6B3pIfsv5dcdOs1IjExMuH2+2XW51+b7Y867QTTortx7Xq57ORzTKu02xZpbTF/5Ka7TVjX5ar7bpV9Dj3QHOPuy27wnc/tzzwkPftuL1MmviavPPasL0jnZuXIozePl7kzvzfrnnHpeTLq9BNl1fK/5cJjzjD/Fqhrd+9+feWaB26TFpmZ8sz4h+Xzdz8y6x5/9mly0rljZMOatb5zcnvtWR8BBBBoSAGCdEPqsu+wFYjv1koSd+4qSYO7SeLO3cK2nBSsWsCE66UbzX/Kl24yIbsyvwQeBBBAIKRAQwRpPeiD191hWmR12W/EwXLejZdLVWWVCccalK2lc/eu0mfATqLdmLWVV7uGp6alyfuvvClTXnzdhN5uPbeV7fr0lsL8Apn9zSyzqZvBxoaNPETOu/5yKSwo8JXLbZC2ulmHArW6nlvrB3vv2SrTpnUbZNyoU4MGaX3YcP+rT4s6ffnBJ6ZVftP6DaYL/I6DB0h5ebnMm/Wjr8t6qPLxOQIIINBYAgTpxpLmOE0qEJuZIok7djLhWYNzXLv0Ji0PB6+7QI1wvWSTlP6ypu47ZQ8IIBB1Ao0RpK0w6f8OsB3TCp4nnzdWjjr9BElLTzeBW9+P1pZofT/aeo+6tiCtoXv0uLPMe9T6PnFMTIzvMJs3bKzXID1y9HFy6PFHmS7mCYmB32+ua5DWwh989OFy2kX/lVZtW5v3sLM2bZZF83+RaW++Kz/Pnhd1dZITQgCB6BAgSEfHdeQs/AViYyRxp06SsGMnSRrUVRJ27IhRlAtUFZdJydyVUjrnbymZs0Iqc4uj/Iw5PQQQcCLQmEF67YrVvtbX2sqmYXi/ww6WAUMHS7fttjXvN+fn5skrjz4jH7/1ntk0UIt0l+7d5OoHbpdtt+8pfy9ZZgYY067THbp0lmPHjJaC/Px6C9I6yNixY0+VsrJSmT9rtnmfubioSA47fpT03bm/aWHXgcLqI0jr+WoL9H6HHyyD9thNemzfU1q0ypSy0lJ598U35NXHn3VyqVkHAQQQaFQBgnSjcnOwhhQw00/t2EkSduooiYO6SmxGckMejn2HuUDZovVSMk+D9QopW7IxzEtL8RBAoKEEGiNIa4vqf665RHKzs2X85TfJn7/8HvB09H3grj22MQONWd3CdcULb7laDjjqMPn7z2VyyQljgwbpY8eeYkbRXrXsb7lmzAW+7s4N0bX74bdeMCH/jacmytvPveI7n/ru2h2oW7se7KT/ninHnX2q5GzJqtW0oeoN+0UAAQRCCRCkQwnxedgKxKQlStLO3Uyrc+JOHc2I2iwIBBKoWJsjpQtXS+n81aa1uqq0HCgEEGgmAo0RpLWl+MbH7zFdoL+e+pkZSMxaRp5yvBmpWltV9z3sIDMN1Ioly2sE4SNOPtYMzrVxzTpfi3agFmkdfOuEc043A3DdfsHVsvrvleYwYy8/X0aecpzkZGX7WqQfm/KSdO3RXd57+U156aEnzXq77L27GYk7s3UrmfzCJJn0+HNiTX/l/450oO31Xe+Lb7vWvNNdXy3SBx41Qv5zzcWmRf7eK2/2DXZmDaym70jb30dvJtWW00QAgQgQIEhHwEWiiDUFknbrLklDqv8Tm5kKDwKuBKoKS6V0werqYL1gtZSvzna1PSsjgEBkCTRGkFaRw04YZaa/0rmh9V1n7XrdsWtnMweztlQ/fsu9smHtOrnq3lule+/tzPRYOlVUckqK7DCo31bTV93w6HgZOmxvM/DW8sVLzDRSudk5cuW9t0j7zh0la9MWyc3KNiODt+/UwVwUnY7LCp3nXneZHHbiKCkpKpbf5i2UhMRE6bnj9ubd7PKyspBB2tpep7TS0cYrqyqlfaeOkpySLDGxsZ6CtNWiXllZJUt+XWQGEfvwtcnVU4IN3UXysnPN9Fe6bN+/r+g0Y/O/nyM3/feyyKp0lBYBBJqFAEG6WVzmyD/JhL4d/wnP20p818zIPyHOIGwEyn5bKyULV0vJrOVS/veWsCkXBUEAgfoRaKwgraUddsQhcszY0aZLdFxcnJSWlMryxX+aqa9++vYHc0LaqnvSuWdKv10GmdCt80Znb86Sb6Z9LpMmPO/rrq2tx2dfdaF02XYbM5q3Tnf1zcdfyNBh+8gp559l5nSOjY01LbnffzlDBu81RFJSU+WZ8Y+YuZk1YOu0WrsP28ccRwfxWrboTykvLTNzVIdqkdbtx15xgew9fJgJ+TpPtG6vc0DrtFg6h/UNZ1/s6h1p3ecV4282ZY2Lj5dP3n7fnJe+H336Jf+V3fbd0xxLl4K8fDOC+csPP20eJrAggAAC4SZAkA63K0J5fAI6RVV1y/O2krBD9dN2FgQaUqDk++VSPGu5lHy3TKpKKxryUOwbAQQaSaA+g3QjFZnDIIAAAghEgABBOgIuUnMqYmzrVBOcTfftXbdpTqfOuYaRQMX63OpAPWuZlP1BS0gYXRqKgoBrAYK0azI2QAABBBBwIECQdoDEKg0rEJMYVx2e/2l9jkmpOVdlwx6dvSNQu0Dp/FVSPGuZ6fpdmceUWtQXBCJNgCAdaVeM8iKAAAKRIUCQjozrFJWlTOjVTpIP2N6E6Lh21e9EsSAQrgKV2UVS/F11oNaBylgQQCAyBAjSkXGdKCUCCCAQaQIE6Ui7YlFQ3oQ+7SXl4L6ScvAOUXA2nEJzFCj7fZ3vXeqKjfnNkYBzRiBiBAjSEXOpKCgCCCAQUQIE6Yi6XJFdWB15O2X4DpJyQJ/IPhFKj8A/AlXFZVL8vyVS+MlvUr5sEy4IIBCGAu3fOktikuIl/5UfpWDyvDAsIUVCAAEEEIhEAYJ0JF61CCtz4k6dJGV4X0nev3eElZziIuBQoLLKhOkiDdRMoeUQjdUQaBwBHbgyfts2hOjG4eYoCCCAQLMRIEg3m0vd+CeaOKCLaYFO3qdX4x+cIyLQBAJV5RVS9Mnv1YF6ZVYTlIBDIoAAAggggAACCDSGAEG6MZSb2TESB3WtboHea7tmduacLgLVAlUl5SZMayt1xZocWBBAAAEEEEAAAQSiTIAgHWUXtClPJ2mXbmYQsaQ9ejRlMTg2AmEjUFVYKoWfVrdQV6zLDZtyURAEEEAAAQQQQACBugkQpOvmx9YikrRbd9OFW6exYkEAga0FKvNLTJg2gZpRvqkiCCCAAAIIIIBAxAsQpCP+EjbdCcR3yZTUYwZKykFMY9V0V4EjR5JAZU6ReYe68NPfpHJzQSQVnbIigAACCCCAAAII2AQI0lQHZwIx+uLnv6umHTNIUo8eKLEtkp1tz1oIIOATqMwqlIIp86Xwg59RQQABBBBAAAEEEIhAAYJ0BF60piyydt9OO2ag6JzQLAggUDeBkh//loI35krZ0o112xFbI4AAAggggAACCDSqAEG6Ubkj7GC2Vmi6cUfYtaO4ESNQVV4p+a/+KIXvLoiYMlNQBBBAAAEEEECguQsQpJt7DXBw/nTjdoDEKgjUUaB03krJf22OlP2xoY57YnMEEEAAAQQQQACBhhYgSDe0cATvn27cEXzxKHrECuS//IMUvDM/YstPwRFAAAEEEEAAgeYgQJBuDlfZ5TnSjdslGKsjUM8CZYvXS97E76Xs93X1vGd2hwACCCCAAAIIIFAfAgTp+lCMon3QjTuKLianEvECBZPnSf4rP0b8cIL/hwAAIABJREFUeXACCCCAAAIIIIBAtAkQpKPtino8n7gumZJx9p6SNLibxz2wGQIINIRA+YosyXtulpQuWNUQu2efCCCAAAIIIIAAAh4ECNIe0KJtk6Qh3SXj7L0krkNGtJ0a54NA1AjkPDBdir9ZEjXnw4kggAACCCCAAAKRLECQjuSrVw9lTz16oGScuXs97IldIIBAQwsUTv1F8p79tqEPw/4RQAABBBBAAAEEQggQpJtxFWlxwX6ScvAOzViAU0cg8gTKlmyUvAnfSNnSTZFXeEqMAAIIIIAAAghEiQBBOkoupJvTiGuXLi0uO0ASd+zkZjPWRQCBMBLIe3qmFE77NYxKRFEQQAABBBBAAIHmI0CQbj7X2pxp4qCu0vKyAyS2ZUozO3NOF4HoE9B3pnOf+Eaqisui7+Q4IwQQQAABBBBAIIwFCNJhfHHqu2ipR/STjHP2qu/dsj8EEGhCgYqN+ZL72NdSumB1E5aCQyOAAAIIIIAAAs1LgCDdTK53Qn+6cTeTS81pNmOBsp/XNuOz59QRQAABBBBAAIHGEyBIN541R0IAAQQQQAABBBBAAAEEEIgCAYJ0FFxETgEBBBBAAAEEEEAAAQQQQKDxBAjSjWfdqEcaMCxejrgwqVGPycEQQCB8BKZNKJH5X5SHT4EoCQIIIIAAAgggEEUCBOkoupjWqex2RIIcPDYxCs+MU0IAATcCX08qlVnvMKK3GzPWRQABBBBAAAEEnAgQpJ0oRdA6e5+QIPueRIiOoEtGURFoUIEfPyyTLyaWNugx2DkCCCCAAAIIINDcBAjSUXTFDxqTKENGJkTRGXEqCCBQHwK/zSyXqY+XSDl5uj442QcCCCCAAAIIICAE6SipBIefnyQDD4yPkrPhNBBAoL4FNq2qlDduL5bcjVX1vWv2hwACCCCAAAIINDsBgnQUXPJjrkySHfYgREfBpeQUEGhwgYlXFsnapZUNfhwOgEC4COSf+5CU9d1d0p+9UhJ+mRkuxaIcCCCAAAIRLkCQjvALeMJ1ydJr17gIPwuKjwACjSnw9t3F8ufsisY8JMdCoMkEtjw5zxw7ZepTkvLR001WDg6MAAIIIBBdAgTpCL6eJ9+cLD0GEqIj+BJSdASaTOCbN0pl5luM6N1kF4ADN5oAQbrRqDkQAggg0KwECNIRermPvSpJ+uxOd+4IvXwUG4GwEFj8fbm8c29JWJSFQiDQUAIE6YaSZb8IIIBA8xYgSEfg9d/ruATZbzRTXEXgpaPICISdwF8LK+S1W4rDrlwUCIH6EiBI15ck+0EAAQQQsAsQpCOsPvQcHCcn3pAcYaWmuAggEM4CS+ZWyFt3EqbD+RpRNu8CBGnvdmyJAAIIIBBcgCAdQbWj3Taxcs7DKRFUYoqKAAKRIrD4h3J55x66eUfK9aKczgUI0s6tQq1ZuushUrrbYRK/bIEkT39VpJxxFkKZ8TkCCESvAEE6Qq5taosYuXhiqsTEREiBKSYCCEScwK/flMv7DxOmI+7CUeBaBeo7SOePuVNKh4wwx4wpyJGMR8+T+BW/R/1VKNlzlBScfK1IfKJIVZUkzZgsaa/fFfXnzQkigAACwQQI0hFSN8bclyKdesZGSGkpJgIIRKrAT5+WyydPE6Yj9fo1ZLkruvYRKSuWqrRMiSkpFImJlbhVixvykPWyb4J0vTBK8fAzpXDURWI90U/4P3tnASVl1cbx//TMJt0lXfoBKoggYICAKGChUoKgtEgoJaGUhKQIIqAICqiEICZKSAlIt3T39k7Pd547zrC7bLzv9Ow+9xyOMHPzd99F/u9TR3eIlwjcmAATYAJ5lQAL6TC4+ZY9dajVlDN0h8FV8RaZQK4gsGO1BX8sNueKs/Ah5BOwxxSErWSl/35Vhq1EBVjLVMtyIuXNS1DeuQb1ucNQnz0E9ZkDUN6+Kn9hP41gIS0NLLlsJ3ccBYdGJwYY1syG4ecF7sH2giWQ1H0SrGWqQ5lwE5GLR0NzZJu0ybkXE2ACTCAXEmAhHeKX+lg7DR5rxxm6Q/yaeHtMINcR2PSNGVu/5fjHXHexWRzIoYuA6ZFnYWrYFsLy7GVTxt+EZv9GGH77EsqbF72czbvhLKSl8ctJSEubhXsxASbABPIOARbSIXzXdZ5Wo/lbzjfD3JgAE2ACgSbw20Izdq1jMR1o7oFcz1quJkwNnxcxvy5LZFbrUzxwxKrpUN66Amj1SGnVA47YwnAYoqE+sx+2ImVhz1fknuHavRug/2WRsFgHo7GQlkadhbQ0TtyLCTABJuAiwEI6RJ+FyvVUePE9LnMVotfD22ICeYbAj7NN2P+HNc+cN68clARv8qvDYHmgcbojK1ITod31MzQndkN1+V8kvzYC1oq1RR9KLKXb/K27v7n2k0h6c4r4s+rGBcRM7ABb4VKw1GwIc+2nhGt42qY5thORS8cG3EIdSkKaLP/G5m/AVP9Z2KMLAEqVyHxN/PQbl0G35XvAYb/nMbw77jnYYwqI+HQx7tpZGH74BNoDm+4ZYy9QHCmte8NSoyEcETEitllhMUF5/Xy6MeS2n9jvUzgiYzN9/NWnDyBmcmeRrTs7128abKn8EFJb9YStTFXQnikpmSIlQTxPEd9NhfL2lXRrJAz+EtbyD4jPaJ2oBUOQ/MoQWCs/DIfOIM6oPnMQkd9OhurCsXRjHVH5kPp0V7GvtEwozEC/dSVnFc8rf5nxOZlAEAmwkA4i/KyWLllZiZeG6UGZurkxASbABIJN4PtJJhzfwWI62Pfgk/UVChibtEPqc33g0Ec6p7RZoT28FdrtP0B7cLP4M7WUlwbD+MRr4vfaXT8hauGwe7aQ2rI7Up/t5RRCp/YhZkoXdx9rpQdhfLIDzA80cgo/ynJtNsKweqYQjSSyAtFCRUjbSldF0hsTYCtaLvNjOxzQnNyDqPmDoUiKc/eh2OTE3rNgK14+i3F26Hb+KGKWXSLcXPcZkWHbfccZRzrujrGWruK9kFYokfJ8fxibvAKoNZnuU2FMRsS3U6Dbttr9fVohrbx1WXg6iBcMGRq9MIie1RuiDz2yJSoi6a2psBUpk+UjRAI8at4AUJgBNybABJiAPwiwkPYHVS/m1Ecq0P4DPYrexxm6vcDIQ5kAE/AhgYQbDiz70IibF++1lPlwGZ7KzwRsxe5DcqcxsN53v3sl/R9LYfhpARRJd9KtTvWCk96YKD5TXTqJmI86CmtmZi2p20cwP9hMfGVYMwuGnxem62YvVFJYDsmF3NXU/+5F5OJRwhLr7xYKQpqspwn9P0tnpRc8LSY4tIZ04lO7/09EzRskRLFDq0dS75mwVH7YjUlkTLdZnSKZLNrUrGZhtdVt/k6skdh3DuyxhcRXCotZeBfQGFupymJO8bkpFZGLhkNzai+otJW1ZCXnPaqcyU01BzdDfeE4lDcuQLdjbbYWaXphQkLavR+HHQojZXZXOC3T/9XuVKQmIeqzQSDvBGpphbT4gCzYdD6HAw49jfvv30IOB/S/foGI1TPFZ4l9Z8NSrf5/Z7eIFxCUQd5yf2PYipZ1r6f9ez2iFg339yPG8zMBJpBHCbCQDrGLb9pVi4dbZf42N8S2ytthAkwgDxE4vc+G5R8aA2VEzENkA3NUS40GSOzxsbMGMInj6+cR+cUI4TabsdmKlUPC0G+E4CLhEzv2peyzcKu1iH9vsTNJmdWMfCNbQ3nn3qzd5PZLQp4srC4hFzXnbWhO7PIrhFAQ0samnZDS5m1AqRQiUbv7F0QtHilcl4XFue8nbks1WW7pbrT7NwqB667dTJ4Be35F1BcjxDhrxTpIenOy24IrPAKmvgHnWv+VqbLbEbF6BvS/LRaMTY1eRPJLg93PgW7TCkQumyC+y8l1O6vvxUuCAQvcFnNl4m1ELhzmFsvk6p3a4g23yNYc3Y7oWX3Ei4K0QppeLJCbuv73r5x7feRZpLw23B277yq3RWEJie/Md1ujBcsFQ5w6PMNehCX7425QJtzy6zPGkzMBJpA3CbCQDqF7r1xXhReHcFx0CF0Jb4UJMIE0BCjxGCUg4xZeBMz/a+KMZSbrpd0mRFXEuk+FGMusJbz3FSgJGQk+qhPssh5md2pb4dKIH7VSWDMpXjfq0/6ZdqeEZqlt33a6AJOV0mYVIogSkvmrhYKQThi4QAhfaiTqomf1guriCfeRMwpml8ClFw+m+s+JfsKaO3dAuhcP5DVA3gPU6OVI9LTuwnPA5npZYbdBeeOi08pLhusM8dBpLbaeCmlznaZI7vyB29Kt+2slIpd+6D4bvZBJHPA5rGVrOM8ffxPRM96C6srpdELatX9l3HXRL6NgdsVqU3k2ms/lIk/ni1o0zP1SyF6oFOwR0U5mZiNU185lGnfur+eN52UCTCDvEGAhHSJ3zS7dIXIRvA0mwASyJfDzPBP++YXjpcPlMSGRk9RtonCHJVfenCzAlCiM4nGpUSxr5FdjJB815YUBMD7VUfSP/qQvNIf+ynKsSFTWdbzTMupwIGLFJGfctB9asIX0PYLwzEHETH49nbij+OfEt+e53bFd1te0FtuMQjNbVAolTPWegalJO5BLv3CvzqT5QkinNn8Dqa37OIWrxYyIpR+ImO20LfmVoTA1ftnZx5SCqAVDhet4dufLSkjTHJQoz/TYi24XbuESbkwS4ly77w/otq0BZZnnxgSYABPwJwEW0v6kK2NudumWAYu7MgEmEDQCZMSkeOnzh2xB2wMvLI2AsHJ2GOnM1pyaiJhpb96T+TjjTPHDl4s4WrIU53u/FSgDstRGMbtxH66FIyq/cO0mF29y9c6qWSvUQmKf2e6EWIafPheuvb5uISek/8uCnfacWYlGT4Q0ieakXtNhqfTQXaGZBVTfC2mTePlCyenStvRi+24fT4U0vRhKfa4XjE+0d1vC0y1otUC35xdEfDPBbY339XPF8zEBJsAEWEiHwDPALt0hcAm8BSbABCQTuHbGLsR0clxgsi5L3hh3dBOg5FSJ/ecJISVcaad3h+rq2WwJmWs9ITIhU6MkZJRhWW6jhGLJ7d8XwyKWTYR+0/JspxCJsd6e647zjfj+Y3eMrNy1s+ofckLazxbp1FY9kNqi+9147AMbxV1Sxmt/uHYHwyLtumt6aUBeF+aHn4a1THV3mS/xvcMB3c51iPxypK8eJZ6HCTABJpCOAAvpID8Q7NId5Avg5ZkAE/CIwJG/rFj9ceZZnD2akAf5jIA9tjDi3/9W1AUmizK5EWeW/CvjgjSGygpRXGm+4S3SlWCSs7m48T/Bnr+YEO6xY9rmOFQk2+r3qTt5VMyE16A+fzTHcVI7BFtI0z5zipHOGJ+caYx0SgKiZ/dJlyAusxhpKrHljse+fRXR0990Z0f3h5DOKUaarMfi/BVqiSvzNkaaYq1d9c/JTZxCEFzlwigjfVKX8bAXLiXWkuUOL/WB4n5MgAkwgf8IsJAO8qPALt1BvgBengkwAY8JbF5mxl8rMk9Y5fGkPNArAiRgk96acjex063LUN6+kvOcGp0zwRjFsCbHO8sledjsRcuBEkJRowRRsOX8jDiiC4hYXiG0bl5CzIy3xH990UJBSGebtTu2EJJ6TnffmadZuzOLq06X2Ow/d+jUZq+7M2hn59qdsXSUp1m7KW4+9bneabJvZ561W2qysXT7SFP2y/WspH25oMzwIsEXzxPPwQSYABNwEWAhHcRngV26gwifl2YCTMAnBFZNNeHoVk4+5hOYPpiEavkam3b2wUzBnYJibKMWDvPJJvwppKmEk6iX7Mi8xjrVyaYEbwq7za91pEVN6CVjRFmttIm9xIsRYzJUl0/Bnr+oyITtqulM36UVyxQbn/D2PFFCSrT/zqa6fk6cwVqlLpI7jnILYsOa2TD8vEB09UUdaalC+p6a3FaLsNKrzx6Etdz9zjrpamcZ0bSltnzyMPEkTIAJMIE0BFhIB+lxYJfuIIHnZZkAE/ApgaTbDhEvff1c5kLCp4vxZNkSsFSp64yLJqvujYtQxklLFJbWGqy6eFyUWfK2CdFW6D/32ksnoUhJkDSlI7aw28U7enZvaA5vkzQuu05+FdI57C6tOLSVrgpyu3aVbbpnqMMBzck9iJo/OJ1bvXB97z3LXaf5nnFWCwy/LIRh3VzxVca61On626xO0f9fPXFXSSnRR6FEYt/ZsFSrn26I6wzWSg9mKaRprHiJQ2XN/hOxGfdJgp5itckV29U8TTYmXLi7TYK9QLEsb4Cs0VGfv5tprXSvHyqegAkwASZAf23WrFmTs8UE4VFgl+4gQOclmQAT8AuBYzusWDmJ46X9AlfqpAoF4j5cJ0QUufPGfvCC5PI/KVTXmdx97XbkH9BQlMnytlE5p/iR34tp9L8uQsSqmZKmdETEiHH22EJQn97vLBPlZQsVIU3HIGtq6tNdYX64uTPBGtX2tlpEDDOV/9Jt+T5z67Zag9SWb4IysdtjCjjLmVlMUJ0/KqzCGUuN0TopbfrBXOcpOAzRon646uoZRKyaAUoOllm8smt/ya+NgKX6o3DoDGIv6gvHEfVJ32wt0q4rovJpND9Zt0XJLSpLlZIAzYndiPhu6j1hBp4K6fQsW7iZ0DmpDjVZ5g2/felxnL+XjxwPZwJMII8QYCEdhItml+4gQOclmQAT8CuBn+aZsJfrS/uVcXaTm//3OJJ6fCy6RC4eBd32HyTvJX7EClD2bPW/exEztavkcTl1TBi4ENaKtUWsM5XSktpMDahs1yjRPXpmT1DsrzfN10Lam73wWCbABJgAE8g9BFhIB/gu6eXz6x8ZUKy8MsAr83JMgAkwAf8RSLzlwFfvpyLuKjs5+Y9y1jMnDFkKa9nqUMbfQL5hLYQFUkojy+WdyX+Kroa1c2BYP1/KMEl9jI+/ipSX3xV98w1pJvYmqak1iBv/s7DY+sIqzUJaEnXuxASYABNgAjIJsJCWCczb7nWf1eCpLlpvp+HxTIAJMIGQI3DgDyvWzWYX70BfDLnpJgxaJJaNWDkN+t8WS96CqX5rJHcaLfrHfNQR6rOHJI/NqSPFBMcP+0Z0i/xiBHQ7f8xpiPt749NdhGsytehpb0JzYpfksRk7spD2GB0PZAJMgAkwgWwIsJAO4OMREaMQ1uh8RRUBXJWXYgJMgAkEjsCaaSYc3sJZvANHHEjqMQ3m/zUR2ZnzDX1a/FdqS+r2EcwPNhMJxvIPbCRiWn3WFErc+XgzHPpI6LauFlmlpTYaEzfhFzE2YxkmqXO4+rGQlkuM+zMBJsAEmIAUAiykpVDyUZ/HXtHisZedJRm4MQEmwARyI4GbF+1YMsKIlAQfCrLcCMpHZ6KETnembRHJp3Q71iLyy5HSZ1YocGfqZjgMUdDu+RVRn78nfazEnol9PoGlxqMimVbsyOckjnJ2S+oyDua6Lb0W+SykZWHnzkyACTABJiCRAAtpiaC87Za/uBKvf6SHIYqt0d6y5PFMgAmENoFdP1rw2wJzaG8yl+yORCqJVWpRi4YL663URhm+48Y63a0Na2bB8PNCqUMl96MMzqmt+4j+suKkAZjrPoOkLmPF2JiJHaA+d1jyumk7spD2CBsPYgJMgAkwgRwIsJAO0CPS9A0tHn6GrdEBws3LMAEmEGQCK8Yb8e9uaQmvgrzVsF6eRCqJVWr5Bz8uq9wPJSejJGXU5Gb6lgrNWqYaEoZ+LbrHjm4D1bVzUoeKUlHuRGjrPoXhx88kj2Uh7REqHsQEmAATYAIyCLCQlgHL067FK5I12gAFG6M9RcjjmAATCDMCl0/YRRZvmyXMNh5m23WVmFJdPIHYce1k7T6tNTt6Vm9ojmyTNV5qZ3LPhsUE7d4NUoe4+5EIJzGuPn0AMZM7yx5PA9gi7RE2HsQEmAATYAI5EGAhHYBH5Nl+OtzfRB2AlXgJJsAEmEDoENj6rQWbvmEXb3/diEOjxZ2ZO8X0+t+/QsT3zjrSUpup3jNIft3pOk0inMR4qLXU1n2R2txZ27pAz9oebY+FtEfYeBATYAJMgAmwkA7uM3Df/1R4dZQ+uJvg1ZkAE2ACQSLwxXupuHzSHqTVc/eytqLlED96lTikJ67Zxqc6IuWFAWJ8vnefhDLxtt+A2WMKwlauJuyxhWGPjIUyOR7KO9egOnc423VtRcsi4d3FIj46emYvj/bHQtojbDyICTABJsAEWEgH9xl4aagelR5WBXcTvDoTYAJMIEgEDm2y4ocZXFvaH/it990vRCa1qLnvQLt/o6xlqE4z1Wum5qm1N6cFTY+9CFPdlrBWzNqarP53L3R/r4duy3c5TefR9yykPcLGg5gAE2ACTICFdPCegaqPqvH8IF3wNsArMwEmwARCgMA3Y4w4s58Tj/n6KizV6iOx3xwxrerSSShSEmQtYS9SRliIqalP7pE1VuFwQHNgE/QblmQ6zvRoG5GtmyzRUpsy4RYMq2aIMl6+bCykfUmT52ICTIAJMAEXAY6R9uOz0GGsHmWqszXaj4h5aibABMKAwMldNnw7wRgGOw2vLZoatEFyh1FB27TCmIz87zS8Z/3U53ohtUV39+fKGxehPfyXiMFWXTgG1bWzILd0W5lqsJaqIupM2wuVcven7NyGdZ/67FwspH2GkidiAkyACTCBNARYSPvpcajVVI2WPdka7Se8PC0TYAJhRmDVFBOObrOG2a5De7tphbT69H7AJo8viVd7/qLikB5ZpPdvhP4PZ/ksV0vrLk6fSUmCRknTUsnN/In2d8X0T5/D8IOzPra3jYW0twR5PBNgAkyACWRGgIW0n56L10brUe4Btkb7CS9PywSYQJgROH/EhiUj2Crty2szPvEaUl4aLKbMP+AxKFKTZE1PVmOyHlPzRYy0+aGnkfTGRDGfMv4GIhcOg+bEbsl7slSth+Qu49zu4FGfDfKoZFbGBVlIS74C7sgEmAATYAIyCLCQlgFLatcSlZx1o7kxgUARIEOUxeigUq2wmO7+l9bX6BXQ6ACtTgGNHtDoFFDyO55AXQ2vk4bA+k9N2PebPKspA8yaQFrhGjuqNVTXz8vCRXHMyR2druH5hjQT4tfTZs9fDPFjVsOh0UFhNiJ2zPNQ3r4iezp7oZKI+3CdGCfmGfmcV/uieVhIy74GHsAEmAATYAISCLCQlgBJbpfHO2pRv61G7jDuzwTcBIzJDsRdo192xF2/+3tTskskpxfMdpl5nFQap6DW6u4KbRLc+YoqUKiU0vmrtAL5iyn5VpiAzwhcP2sHlcOyWnw2ZZ6eyFqpDhIGLBAMoqe/Bc3xv2XxsNRsiMTes8SYmIntoT53RNb4tJ2Tuk6A+eHm4qPIpWOh++t7j+cyNXoJya8OE+N1O9Yh8sv3PZ6LhbRX6HgwE2ACTIAJZEOAhbSPHw+FAnhrlgEFSrAA8THaXDedKdWBS8fsTrFMolkIZufvSUiHQlOp8Z+oVqKgENgKFCrtFNrcmIAnBDZ8acbONaykPWGXcUxa623UohHQ/v2jrGltpaogfvgyMSZ6ztvQHNwsa7yrsz22EOIm/ib+qDm8DdGze98zj0MfiZR2Q2CpVAf2giWgvHUZmpN7ELH8I1DSsowtsd+nsFR7RHycf/ATUCTd8WhvLKQ9xsYDmQATYAJMIAcCLKR9/IhUra/G84M5yZiPseaK6RwO4OwBG84etIn/XvnXHtbnqlxXhUoPq1G+lgrRBRVhfRbefOAIxN9wCKt0clxovCwK3Mn9s5LbbXnNLBh+XihrESpNFffR72KMN1ZkY+N2SHlliFOQZ2IZp4RmCQMXCgGdsZGgjpnSBcq46+m+SlvaK3Lph9D9tVLW2dJ2Ztduj9HxQCbABJgAE8iGAAtpHz8ez/XXoWYjtY9n5enClcClE3acP2zDhSM2nD9ihzk1d4qHUlVJVKtQtqYKlCOAGxPIjsDW7yzY9LWZIfmAwJ3Jf8IRlQ+6TSsQuWyC7BnvisxPQWWnPGmJ/efBUqWuGJq/fwMoTCnppiERba1YW3ymPrUP6rOHYC1XE9YKtZyfndyDmI+7pRvjMEThzsdbxGeao9sRPdOZFM2TxkLaE2o8hgkwASbABHIiwEI6J0Iyvo8trMCbMyNEYidueZOAww4c227Fqb0knu24czW8rc6e3GLBkkrc9z8S1UqUvV8FfSRbqz3hmJvHUKz/oveMuH057/18+PpeE/vMhqVGAxHfTHHOclvC0K9hLVMN2gObEPVpf7nDRf87UzbCERkL1aWTiB37cro5SCwnDFokPjP8OA+GdXPd36e26oHUZ94Sf475qKMQ2Glb/MjvYCteAcrE28j37pMe7Y0GsZD2GB0PZAJMgAkwgWwIsJD24ePxcCsNmnbV+nBGnipcCFw9bRcC+th2G4uDNJcWGatAjUZq4aVRrAJbqsPleQ7EPnevt+DXz9kq7S3rtIm58g1pCmX8TVlTprbui9TmXaEwpSL/oCaAVf6d3J6zB1Aoodu6CpFLPki3flq37/yDH4ciKc79PVnSyaJOLTP37eQOo0C1smlPBfrWk3WutJ1ZSHuMjgcyASbABJgAC+nAPAMdPtSjTA2uKxQY2sFfxZTiEML52A4rTu2RmTY7+NsP+A6qPaoWoppiq7kxASLw2dupuHmBrdLePA322MKIm/irmCLi28nQ//G1rOnSZf6e1RuaI9tkjafOdz7eDIchGvo/lyFixUfpxqcV+tkK6W/GQbf5u3RjU9q9B2OTV6BISUD+gY1l78s1gIW0x+h4IBNgAkyACbCQ9v8zQDGincbr/b8QrxB0AueP2ISAPr7disTbuTPm2Z+QS1ZROq3Uj6mhj2K3b3+yDvW5t6ywYMsy+RbQUD9XoPcXP+wb2EpXzTTWOMe9KFUiFtmhM2QqhHMcD8DlHq45vBXRs/ukG5LWtZus1WS1djVTg7ZI7jBS/DFmUieozxxMNzax3xxQ0jFP3dZZSEu5Pe7DBJgAE2ACnhJg125PyWUY92TTXBMXAAAgAElEQVRnLeq15trRPsIZktOcO2zD7h+tOL7DGpL7C7dNxRR0un3TryJl2e073O7PF/u9edGO+W+ngjLac/OcAMUZU7wxtYxWXymzJr01FeZaT0B58yLyvf+slCHp+iR1nwRznaZZWo7TJhujWteqiydgK1XZnaBMc2I3oqd1v2ddIfANUdDu/gVRC5xZwT1pbJH2hBqPYQJMgAkwgZwIsJDOiZCE76nW7luzIpCvKFvXJOAKuy7Xz9mx+0cL9v3OAtpfl1e/rQaPtNXAwBZqfyEO2XlXf2zCkb/4Z8ubC7IXKIa4cT+JKQzr58Owdo6s6UyPvYjk14aLMbGj20J17ay88Y1eQvKrw8QYSlhGicvSNnv+YiDrsq3YfffMq7p6BtEzetxT/spc+0kkvTlF9M9oyZa1OT8mG+vcsw+ebPEsChcrBqVSCZvNhhvXruLH71dgxZfySpHJPVMo9u/Uow/ade6Kg3v/wZBe6bOwp91vqTJlMXTCZBQuWgwLZk7DLz/c9VLw1bmk7iWz9Wo9XA+Dx4wXX00eNQz7du301bby1DzjZn6KmrUfxIrFC7F0/t0kg3kKAh821xNgIe2DK67eQI02AzlVtw9QhtQUibccoIRIu360eJJ/J6TOEg6bKVRKCRLU9z/O5ePC4b58tUfy8Ph+kslX0+XZedzxxBYzVGfTu0jnBMWhjxSu4dRUV05DkXQn2yEKqwW6jcvcgpnioylOmlp21mOKd7bUfhJWckM/fwSavX9Av2l5pmsldZ8Mc52nxHf532kIhTE5p2Nk+b2vLdKGiEgMGz8JDz3aEFarBaeOH8fVSxdRtnwFlLmvPBRKJf74aR2mjB7h8Z7DcaBU8UpCetTUmShUpAg+nzlNvHjwdZO6FxbSviZ/d77Jny1CtZoPYOXXX2Hh7On+W4hnZgJBJMBC2gfwW/XR4YEn+B//PkAZElNQ0loSzySiSUxzCyyBqvXVwjpdoiK7eweWfPBW+3xAKq6f5aRj3tyAPaYg4seuh0MTmMoRGeOhk7qOh/nhFuII+d5vBeXNSx4fx1a4NOI/+EGM1+1Yh8gv3/d4LhroayHtEmlxd25j9kfjsH2TM/M4tbavdUTHN3vBbrdh9sRx2Pir01MgLzRvxKuv+XizF28t0vNXrBZeCrMmjsOG9Wt9fTSejwkwgRAiwELaB5fRc44B+YvxP/p9gDLoUxzeYsX2lRaQOze34BGgcAmXu7dWzyETwbuJwKy89TsLNn3NSce8pZ3Sph+MT3cR06iun4ci/obkKR0RMbCVrCT6kwhW3rma5diMFmnqaCtVBfHDl4kx3sY0u2K2aa7YD1+C6vK/ks+RWUdfC+lPlqxAhcpVsH7Vd5g54cN7lpy28CthiVv73XJ8MsnpIpwXmjfi1dd8vNkLC2lf3wbPxwRyLwEW0l7ebcnKSnSeaPByFh4eCgR2/mDBhi/4H/OhcBeuPRQtpxTW6RqPscdHKN2Lr/dy+4oz6ZiNQ6W9QuuIjBWx0pSBm+KcYya0h8KUImlOcu+Om/AL6L/qc4cRM7GDpHFpOyW//iFM9VqJj2ImvAb1+aOy57Dedz8S3l0sxum2rUbkV2Nkz5FxgC+FdJ169TF4zDjo9AbMmvgh/vx5vaT9kTt4l9798ESLZxAVHQOHw4EbV69izfKl+H6p87zUqF+f94bhkceaIDI6WnwWd/sWNqxfh/kzpqZb66H6DdC5Z19UqFJVxGgnJSZg28Y/8PCjDZGUkIDuL7eBSxQqFMCp48dQq2492KxWYS2lvp169MLjT7dEvgIFxdzJiYnYsWUjZn80Hqkpye7xZpMRJ48eQd2GjWCIiBDx4DQf7enAnl1irEu8Hjm4H8aUFPzvobrQ6fUwm034Z8d2TBwxRMxJLTOrbbX7HxDnqVGrNrRaXaZr0NiXO3dFqxfauWPTU1NScPCf3Zg/82OcP30q3V5yitfOuCbNtffvHahSo6ZIgpg2RjqndelMZcpXSHdHN69fd89Ba73WrQfur/2gYGi32zN9BjJ7oKSyebJlK7zUqasIMVCpVII9hR6QazXdEz1fM75YgqLFS2LBrGn4YcU37uXe7D8IbV7tgKMH9mNg986ib07PrOvOjx85hIjIKBHecPHsGfHsTZzzOe6vXQfLv1yIxXNny3o+Mq5NrOh5u3r5Eh5t/Lh7Tkk/fNyJCfiRAAtpL+E+0kaDJzoFxpXOy63y8GwIkIAmIc0tNAnUaa5B8zf55yw0b8c3u/phhgmHNrGS9pYmuVeTmzU14X79SV9ITYue0rYfjM2cFu2YqV2h/nevrO3Y8xVB/AdrhXs5ZeaOnfAaYLdJn0OtQfzwFbAVKwdKTJF/aPMc47WlTO5LIf1ky2fRd8hwJCclS05ERaJg1JTpQpTeunEdh/ftRURUlBBUFE+9dP6nWP7FAiFcXP0S4uNwaO8/0Op0qFmrthDuFHc9eZQzKRzNNWj0WBQqUhQ3r1/Dkf37ULJMWdxXqbIQUCQo0wrpgoUKiXG3bt7E7Zs3sGzRfDza5Ak80aIVEuLisH/331BrNHjgwYcQGRWN39atwccfjHQLaYpnJlF27NBBJMbHo2btOojNlx9nTp7A+OHvivVcospmt8NmteDw/n1iTdf+16Wx0GcU0iQU3/1gAoqXKo0LZ88I0VS63H0oX7mKYEbx5pT06/Ve/fBCh06wmC1CGJpNJiG8CxYugn92bsewPm9JFtIUqz184lSxRnzcHcE7OjYWVWveL4R8WhEsZd0uvd9G4aJFBTOaZ/e2rbh25TLWfbsMSrUaw8ZNQrmKlXD21L84feIYihQrATq3MTUVn02fkmXSNalsnnnhZXTt01+IdLoX4kgvWYgjMZw+djR2bfsL/Ya+j5ZtX8Tm33/F+GGD3T9CU+d/ico1aojEYGuWfyPpmXXdOT1z9HLl6pXLuHLxAkb065mlkJbyfAwY+QGatmotchBkfOasFgsLaSl/8XGfgBBgIe0l5peG6VHpIZWXs/DwYBEwpzqwcooJp/fK+MdesDabx9ctXU2FZ3prUaAEh1Hkxkfh5C4bvp1gzI1HC/iZkl8dDlOjF8W6+l8XIWLVTEl7cETlx50JvwBqDTSHtiD6k36SxqXtlNq8K1Jb9xUfyc0gntY1PWLldOh/+1L2+pkNCISQfrlTV5SrWDHd8iT8fl27Bu1efwPtu/fEzWtXMXrQ226r6StduqF99x44f/o0end4Ga4/37x2DZNGDsXRgwfEfGRl7DloCBRQYPakccIKPmTcR2jSrAWOHNiH4X17ui29b74zGK3bvYbL58+lE9L58ufH6mVL3VbtRxo1wTsjxkChUAj39L/++E2sRTHeXXr1w/WrV9C306vCMksZrEmckVWTxDA1sryOnjIDRUuUxMqli4V10yWqSJRO+3CUEG3U3uj7Dp5v30kIux6vPC8+yyikXechQT964Nvu84z5eBbqNWyEjb/9jCXz5uDDGXOEaF40ZyZWff2VmKvhE02FOLTZrOJFAwlqKa7drn1du3wp3b20eaU9SBQnJSaKlyV0b1LXzexs9JnL2nviyGEM7f2m+3zvT/pY7J9eXGSVnE4KmxnjPsCU+YtQrkIlkbxtzuQJzp/B/xLjPdzgMezaugXv9++Nx5u3RJ93h4Ne1rz/di9cPH9OeDEMHD0WFpNJiOsHHnxY0jPr4kxz0XOUNl9AVhbpnJ4P114Mhggs+mSGeG7TPXPFS7CQ9snfjDyJLwiwkPaColIJvLM4AroIjuH0AmPQht6+bMeCgamwcMLgoN2B3IX1kQq06KFFtQbs6i2XXTj0Xzg4FVdPcX4Cr+9KpRbu0dYy1cRUVIOZ4paltLQiPHbsy1BdOill2N0+SiXih34tYqbhsCN2/KvCOp1To70mDFkCKJRO1/KPOonxvmiBENIkGmrXrZduuz+vWSkE5fjZ8/DgI48KYXz5wjl3H41GC3IVNxqNQrCR63Cduo9kGls9+uOZwt37p1XfY8b4MZi7bCVKlikjrIfLFn3untNlMSe38bQWaeogpZRTRos7jcuqFFTvd4fh2Rfb4Z+/dwhLcFbiNeOeMhObdJ7iJUvd42783MuvCiF+5dJFtwjP+Ey43NcjoyLdCb6kCGm6l8x4S42RzmzdzM6W3TP8zvtj0Lz189j7984sS4ZJYbP8i8/Rd8j7wqV/7JCBOHHkkHvZRk81Q79hI2EyGjFh+LvC8k5x/qXKlnPzdr1U2LVtC0YP6Cf5mSXBnVXJs6yEdEZ3+4zPB71cerVLd5w7cwqDundxv3SgA2Wc0xd/P/AcTMAbAiykvaBXvpYKr4zUezEDDw0WAS65Eyzyvln30ec1aNKBXb19QzN0Ztm+yoI/v+I8Bb64EeFm/f63oCRi1KIWDoN2V84ZpO0FSyBu7I9ijPbv9Yha5HQlltNsxcsjfuT3YojqKsVqvwqFOWtvA4dGh4Thy2ArWk6MiR3dBqprdwWnnLUz6xsIIZ12XZc4cgnpzGJn0/Z3uRD3HjwURYqXuEdMUl+XRfPAnt3CMjxi4lTE5Iu9JzO0HCFNVmXKME4vAChum6zTrubaE/05KyHtEqsXzp0VItdTIU1ux7SGTq/DzPEfCJfjrBpZWLv3H4j6jZqIuG6KDXc1ir92ZcqWIqRJoJYuW+4e62ZmQlrqurSXrLJ2k6B9qVMXlC1fUcSOp21ZCWnXXnJi4zrviaOH8U7XjunmJhd2sqjnL1jQzcclnLf+8buwQJNbd8Wq1dzPntRn1h9C2vWCZt/uXfe8XGAh7e3fhjze1wRYSHtBlGKjKUaaW3gR4KRi4XVfWe22Qm0V2r3PL7Jyx206TxF33YH5b6ewl4iPLtVaqQ4SBixwz2b4YQ4MP83PcfZ0payGt4Ty9pUcx2TsQNnDyVWbmvaf3xE1/24sZsa+SW9Ogbn2k+LjiJXToP/tbvIt2QtnMsCXQtolbCIiI/DplInCdTtjy0xIlyhdJkd3VBIvgRLSrvhgiqmmmN0dmzcK1+tiJUvipY5dkJyUJCzY1EJJSLusyBSLS67KFD8bHRMj3OL1BkoA5yw55WshLXVd4pWZkH76ubbiZYhWr8P+3bvwz45tiI+LA7nYk8AOtJB2uU+nJidj3rTJwpptTE3BqHf6CFdvOoOUZzY7zp5apFlI++JvPZ4jUARYSHtBmrJ1U9ZubuFD4NwhG5aO5DjM8Lmx7HcalU+Bfgsjcstx+BwAVk0x4eg2Tjrmq4fBWqEWEnvNcFumddt/QOTiUdlObyteAfEjv3OK4P1/ImruAI+2k9jnE1hqPOoUyKtnQv/LonvmSW3+BlJb9xGfZ6xN7dGifhbSND1Z7yjB1Zbff8W4oYNyFNKT5i7AA3UeyrEcVlauxrRARtducs0tfV95ETe8YvFC9x6kWqQpprvDW71w4ezpdO6zoebanRauy0WZxB9ZUV0x5P527Y6JjRWu0VLWzUpIi/tr2PiekmneuHanZUNxz3Jcu2ksCV1KZEbZ2x97sin++vN3TBz+nphW6jPrDyHtfjbPOHMHpG1skfbV34o8j68IsJD2kCTFag74iv8B7yG+oAwzpTgwtYO0UjBB2SAv6hEBqjk9aGkkVOwc4hG/UBv091oLfl/E7t2+vBd74VJI6P8Z7AWKi2kp7jlyyQdQn70bR5lxveQOI2Fq0FZ8HPnFCOh2Ot295TSHIQrxQ78BrU/xztEze0FzbKd7CkuNBkjsPQtQKKC8eVHEUytSk+QsIamvLy3StGCrF9uJ7MjUli2cn07Ikgvw6KkzROZml2u3y42Wyli5MifTWMq4/daAd3HyyGExhyvZGMU3p01K1uDxJ9Fv6Eio1Wp3sjFX5mUqNZU22VivwUNB2ZszJhuj9dLGSLviUCmrtMsKSX26vz0QlGwr7s6ddBZpOcnGcoqBpXWkJhvr8GZPkazt32NHRakmEouUPXzq6BHuZGaUII1c1JVKhSyLtEsEEoO0vMn9ukP3nu5kY+QSLXXdzM5Gn4mXJPXqY+OvP7nFKt3/e2Mnipcs2cVIZ5VsLC2bYX16uJONrVn+NT6bNtn9szF8whQ89lQzd7Ix1xeu540yoDvsdvezRd9LfWb9IaRJ3A8bPxkx+fKnSzbmyl5epFjxHL07JP3FwJ2YgA8IsJD2EGLV+mo8P1jn4WgeFgwCnw9IxfWzvkleE4z985pZE6AXW73nGTjxXy54SC4dt+PLoam54CShdQTKyJ3YZzasZas7N+ZwQLd1FSg7tiI18Z7NUi3q+DFrYI8tDIUxGbGj20IZf0P2oaiUVcLQb+DQ6kVN6+gZPaA+cxBULzqx/2fuz6nmNdW+9kfztZCmPfYfMRpNn3kOSpUKly9ewKljRxGTL58opRQTmy9duaG0Za2o1jOVqrJarahS434Rt/rnzz+KbNPelL86dugASpUpJ7JpZ1b+KqOQJlEyZNwkFC1eAndu3UT8nTswREaiaDHnyxYqk5XWtZvKX1EM8qF9e5GSlITq/6slXgSc/ffkPeWvPBHSmZV4KlikiChFZTaZRVz4Hz/9KCyllavXQGJCPCi7OZUHo8zhKqUSRmOqLCFNvF3zucpfFShUGBWqVElX/ur44UOS1yV25C1AZacunT+Hc6f+xbIvFog4dMrcTi9Drl66KMp2FSpaFFFR0eJF0r5df2eZbEwKG8rULbX8letnzCVYKZzg3+NH03kmSH1m/SGkaX8Zy1+RNwA9c9ExseDyV/74W5Ln9JQAC2kPyTV/S4c6T3PmYA/xBXwY16gNOPKALxhdUIE3phoQEcNZ9AMO38cLzu6egoRbDh/PytNRWavUpp1hbNENlOCLmiI5Xohp3fY199SbtlSpi8T+80Q/zfG/ET3dWaNXbqP4Z4qDFuuZUhCxagZS2r4Nh87p1RU9u49w6/ZX84eQpr1StuU2r3YAxRtrtFo4HA6QUCbr4sqlX7pdj6kvCZM+7w0Tmbcjo6PFUclC/ecv67F47hx3ZmLq99aAwWj4xFMiAZir34b169ylq1ycKNETWZBJtFHSLbH2zh2gUkc3rl7JMWt3/caPo9NbvVG2QkX3eHLzffCRBnDFgF+/elXESJO19/iRQ6j1UD1RCovEzMljR4XApXrO1DxNNkYxzdRI2HXu2Ve4zVMdZ6pLfP7MaXy7eCHo/K4+3foNFPWOqU9qSgp2/rUJ91WshJKly7otlVJipGk+evHQY8C7uL/Og+75dm//C5Wr1YRKrXZb8WlvUtalOSkeunPPPiBRTvfw0cihIlM2Wc2feeElkSSNnhV6AXN43z94ovkzuHzxPN5+vUO6DNVpfx6ksKH+5P7erks33FfRWU+crPenjh9Pd09p5yXLL41Zm6bGt+t7Kc+sv4Q07YHu5alWz4mfA7vdLmqL26xWVKpWnS3S/vrLkueVTYCFtGxkzgE9PjGgQHGOj/YQX0CH7VxjwYYv2VU0oNCDtBjVmG4/Rg8S1dzClwDHSfv37sjFO/m14SDXaldT3r4q4qG1e3+H+uQ/7s9TXhkCY+N24s+RX4+DboszdlpuMzZ7XYjnjC3iu6nQb1gidzpZ/f0lpGVtIkCdXeWirl+5LIS0t01qKShv1+HxTEAKgWkLv0LlajVYSEuBxX0CQoCFtAeYYwor0Gcex0d7gC7gQ87st+GbMZxcLODgg7hg0fuUIuwifzF+0RXEa/BqaY6T9gqf5MHmOk8h5cVBsOcvmm4MWam1ezdAfeEoSGCLOGayJpuNiP3gBShvXZa8RtqOKS8MgPGpu6V5DD8vhGGNc25/ttwopMmS2qVXP/y6djW2b/rTjW/Mx7NQ77HG2LFlo6gH7G1jIe0tQR7vCQGK/y5YqAg+mz7FbaVv0qwF+gxxluPLqUyaJ2vyGCbgCQEW0h5Q4/hoD6AFaciiwam4corjooOEP2jLFimrRJsBOhQqzWI6aJfgxcLXztixYCDHSXuBUNZQ8wONYa7XCiSsc2oU3xwzqVNO3bL8PvnV4TA1ehH6jcsQsfwjj+eRMzA3Cum05ZTIdZfibsnFu3S5+9LFZ8vhlFlfFtLeEuTxnhBwZbCnWP3jhw+KWPiatWpDpzfgj5/WiZwC3JhAKBBgIe3BLTz6ggZN2ms9GMlDAklg/wYrfvzEFMglea0QIlC+tgqvcJ3pELoReVvhOGl5vHzR26GPhPnBZjDXbQFL5YeznDJ25HNQ3bjgiyUDMkduFNIEjmJbKcN0uYqVRHyvKx52yWdzsHu7b2LOWUgH5BHlRTIQoPjs7v0H4tHGj4uYcmqZ5RRgcEwg2ARYSHtwA8/20+H+JpxozAN0AR2yeFgqLh5ja3RAoYfYYvzSK8QuRMZ2OE5aBiw/dKVkZPbCpWEvWAK2ImVgL1gStkIloLp5CRErJvlhRf9NmVuFtP+I8cxMgAkwASYghQALaSmUMvR5faIBJSqzy6gH6AI25NBmK36YztbogAEP4YWef1eHqo/wi68QvqJMt/bPLxb8PI+TBIbbvYXifllIh+Kt8J6YABNgAuFPgIW0B3c44KsIUN1abqFLYOlII84dsoXuBnlnASOQv7gSr43SI7YI/8wGDLoPFrp92Y65fThO2gco8/wULKTz/CPAAJgAE2ACfiHAQlom1shYBd5exBm7ZWILaPdj26xYOYWt0QGFHuKLVWugRtuBzrq53MKHAMdJh89dhfJOWUiH8u3w3pgAE2AC4UuAhbTMuytdXYWOY/UyR3H3QBJY9qERp/eyNTqQzMNhrcc7alG/rSYctsp7/I/A2pkmHNxoZR5MwCsC4Sqkn2z5LPoOGY4bV6/mWBO6ffceeLlTVxzauwfD+/WUxatTjz5o17krDu79B0N6dZM1Nq909oZvXmHE52QCeZEAC2mZt16rqRote7JlSya2gHU/ucuGbydw3eiAAQ+zhbpOMaBYec5vEC7XtvMHCzZ8wXHS4XJfobrPvCCku/bpj+df64ijhw5g8JtdZF0FC+mccXnDN+fZuQcTYALhSoCFtMybe7KzFvVas1VLJraAdV8/x4R9v7MFK2DAw2yhB1to8HR3Ll0XLtd2eIsVa6ZxmEa43Feo7jM3CWk5Vmqp95EXhXRePLPU54H7MQEmIJ0AC2nprETPl4bpUekhlcxR3D1QBOb3T8WN81zyKlC8w20dtQYgq3Sh0myVDoe7O3fYhqXvs4dJONxVKO+RhXT2t5MXRWVePHMo/4zy3phAuBJgIS3z5nrMNqBACf5HuExsAenOWX4DgjnsF6n3nAZPvs5W6XC4SP6ZDodbCv09+lJI13q4HgaPGQ+FAti/exfqNngMkdHRsNvtOHX8GObPmIpHGz+Op1o9h6joGDgcDly+eAFffz4XG9avE7DeeX8Mmrd+Hj+vWYlpH45yA8wo7tJan5d9sUDESxsiItMB3/v3ThHXnHGsa59mkxEnjx5B3YaNYIiIgM1mc+/zwJ5dYq6sRCXt8aXOXVGiVGkoFAokJyZix5aNmP3ReKSmJGd58YWKFEX3/gNRr2FjsSaxyciABpcpXwHd+w3A/XUecvejePA1y5fi+6WL3fPPX7EahYsVw6yJ47Bh/Vr35xPnfI77a9fB8i8XYvHc2W6uG3/9CUWLl0SlqtWg1miQmpKCP39ejxnjx7jPSp+nbXQX1Md1t3SXterWg81qFeuWLFM20zhyKYwy45HZOUP/J4l3yASYQEYCLKRlPBP0P86h36f/n5iM4dzVzwQoKRElJ+LGBLIjoItQ4I2pBuQryuWwQv1JMac6MKV9Sqhvk/cX4gT8IaQLFioEo9GIE0cOISkxETVr10Fsvvzi91qdFudPn8al8+dQsWo1lChdBteuXMbE4e/i6MEDHgnpjz8ciWbPtkW+AgXw0KMNkBgfj327duLsv/9ixeKFWQrpQkWKwGw24dihg2KMa59nTp7A+OHv4vzpU5kK6dd79cMLHTrBbrPj4N49SElKQo1atVGwcBHs3LIJowb0zfTWSehPmvs5KlWtjps3ruPI/n0oUKgwqt3/AIypqfhs+hT88sMqIaKHjZuEchUr4eb1a6Jf/kKFULXm/WLe75csxhdzZorfyxXSJpMJxtQUHNr7D6JjY8WcDgewdP6nOH/mNB5t/AQKFyuOBx58CJcvnBd3SCyvX70qhDTdLbVbN2/i9s0bWLZoPipUqXaPkJbCiHiMmjIdtR6q6+bhOqdrT8u/WBDiP0G8PSbABLIiwEJaxrNRsKQSb80yyBjBXQNJ4Od5JvzzC8dHB5J5uK716AsaNGnPVulwuD8S0iSouTEBTwn4Q0hHRUdj0SczsHrZUrGthk80Rb+h7yMmXz5s+f1XjBs6SHxeqkxZjJk2Wwi3JfPmCNHriUW6+8ttxHxZxUhnZZEmi/DC2dOx7rvlYjwJ2NFTZqBoiZJYuXQxFsyado+QJtE7ZNwk5MtfIN0Z6fNh4yfDEBmJmeM/wObff73nSt7o+w6eb98Jl86fxdghg4RQp9b73WFo9WI7IZgHdu8sWLVs+6IQ+GOHDBRimhplx273ejfE376F8cMGixcPcoX0udP/plt7yLiP0KRZC/yzczuG9XlLrJOZFd5lxc+XP7+4V/IucLWM/aUyovH9ho2ExWzG5FHDxR7EZ/+d/8A/u/Fujzc8fbR5HBNgAkEmwEJaxgVUrqvCi0O49JUMZAHtOrdPKsgVlBsTyIlAZD6FiJWOLsBW6ZxYBft7/rkO9g2E//r+ENJEZfKoYcKS6WpOwVccn06ZKKyurpaVC7Ic125PhXRm+yRR++yL7fDP3zuEsMwoEknMvtqlOxLi49Kdj+aqXL0mipcs5Xanzvh0jJ89DyRIV3+zRFifXe2RRk3wzogxsFotmDD8XfR5b4Sw1LteLqSd55MlK1C2fAV8s2g+ls6fK1tI58SV1spOSGfGzFNG5D5PVu7IqEisXPoVvv3qC+EWTy80KlSuguSkJPz91+bw/1jIOmYAACAASURBVCHjEzCBPEqAhbSMi3+kjQZPdGIrlgxkAesaf92BT3qwC2jAgOeChVr00KF2M3UuOEnuPsKSkUacP8R14XP3Lfv3dIEV0tJjeXMSfJlZn+VapLMThRfOnUWPV56/R1S6LOZZ3YrVYslSSNPLhKIlS2UqkF3zuSy/arUa08aOwo7NG9MtRVbvxs2au2PI5Vqkc+LqCyEth1GHN3vi+dc6ITIqSlimb1y7CrJEUxy4y2Lv358Anp0JMAF/EWAhLYPsEx21eKQtl76SgSxgXQ9tsuKHGRwfHTDguWChGo3UaN2fa8KH+lVS+Ssqg8WNCXhKgIV0esu5y7qak5B2JTKTwz2vCWmpjMgC/fjTLYS1vky58iJBXVJiAhZ9MhM/fr9CDmLuywSYQAgRYCEt4zKeflOLB5uzkJaBLGBd18024cAf/I/tgAHPBQvFFFKg97wIkX2XW+gS2PCFGTt/sITuBnlnIU+AhXR6IZ2Ta/frvfripY5dcPbUv+jd4WVZ95uVa3fGSeYuWxnWrt1SGZErfOly9+HWjevp3OT7jxiNpq1a4+y/J2UzlnUh3JkJMAG/EmAhLQPvc2/rULMxu4LKQBawrosGp+LKKY6PDhjwXLJQ+w/1KFuD68KH8nWSiCYxzY0JeEog1IT028NGoUXbF3B4316ReIuaO7vzw/Wwb9ffoqSVL1y7PUk29vCjDTFw9Fjhipw2ezbtkwRk4aLFsiyBlVWyMRKNPQa8K+Ku33+7l0hIRsnGjhzcj+F9e7rLabV5pT269H4bCXF33MnGSHSTGHUlR6N90B5JjFJCtIzlrwLh2i2V0Uuduohs32dP/4tB3bu4z/ncy6+CWF2/chmu+HdPn28exwSYQPAIsJCWwf6F9/SoUo//0S0DWcC6zuqWgsTbnNk3YMBzyUKNXtGi4cvsZRLK10lu3eTezY0JeEog1IQ0ZZDuM2Q4IiKjQGWoqDRW5eo1QPWGqV6zy104MyHd6KlmIgu0wRAh6kOfOHoYcyZPyLb8FSW3OrRvryhhVf1/tcQ6ZAmVUv6KmJ86fhxXL11EuQoVRZIsiut1jc14J5mVv4qIikLNWrWhUqvdwlxO+StXxm+TMVWcQ6vVomLV6kLop43XlpoNnfb8cqeu6PBWLzjsdsHwnx3bRIZwSgxGLWMiucySk7nKX2XHiL7LWOZLbzCIe4iMisZv69bg4w9Gevpo8zgmwASCTICFtIwLeHW0Hvc9wEJaBrKAdZ3wQrKoE8mNCcghUO4BFV4bzZn45TALdN9zh21Y+r4x0MvyermIQKgJaUL7QvtOeKFDZ1FjmRrVK6a6xw0efxIH9/6TpUWa+pJF+8mWraDV6bB7+1aM6NczSyGtVCpw/Mgh1HqoHsg6TcLz5LGjoiQWZZSmlplIdO2xdbv2KFysGJRKJVJTUkRN6a8/nytEZ1aNhHr3/gNRr2FjsabdbseNq1exZvlSkWDL1UhMd+7RGw8+0iDbfiTOqVxU/caPi342mw2njh+DxWJGleo1PbJI05xDxk7EQ/UbCIG/fuW3opyXHCEtlRGVynqtWw/cX/tBsX+Hw4G427fw5y/rsXjuHLeVOhf9yPFRmECeIcBCWsZVd55oQMnKShkjuGsgCCTHOTCjK2fsDgTr3LaGSg0RJx2VnwOlQ/Vud6y24I/F7NodqvcTDvvypZAOh/PSHl2Zsen3Ga2r4XIG3icTYAJMINQJsJCWcUPdZxhQuDQLaRnIAtL12hk7FgxMDchavEjuI9D6HR1qPMa5D0L1ZldNNeHoVk4kGKr3Ew77YiGdPtlYONwZ75EJMAEmEA4EWEjLuCWyXMUWZsuVDGQB6XrqHxuWj2XXz4DAzoWLPPCEGq36cBmsUL3az/ql4uZFTiQYqvcTDvtiIc1COhyeU94jE2AC4UeAhbSMO3tncQQMUSykZSALSNf9G6z48RNORhQQ2LlwkeiCCvSaEwEV5xwLudvlsI2Qu5Kw3BALaRbSYfng8qaZABMIeQIspGVc0XsrIkExldxCi8DW7yzY9DXHUIbWrYTXbl4epkfFhziRYKjd2sldNnw7gb1NQu1ewm0/eVFIh9sd8X6ZABNgAuFIgIW0xFtTa4B3l0dK7M3dAkngl/lm7PnJEsglea1cRoBipClWmltoEfh6lBFnD9pCa1O8m7AjcGfGdji0ehjWzILh54Vht3/eMBNgAkyACYQmARbSEu8lIkaB/l9ESOzN3QJJ4PtJJhzfwcmIAsk8N65V/3kNHu+gzY1HC8sz7fvdivVzOGQjLC8vxDZtqdkQ1lKVWUSH2L3wdpgAE2AC4U6AhbTEG8xXRIFec1lIS8QV0G7LPjDi9D62WgUUei5drOtkA4pV4Mz8wb5eixGY/04K4q5xcfhg3wWvzwSYABNgAkyACWROgIW0xCejSFkluk0zSOzN3QJJ4MfZJuz/gy3SgWSem9eixGP5inFSwWDe8eZvzPjrWw7XCOYd8NpMgAkwASbABJhA9gRYSEt8QkpVUaLTBBbSEnEFtNumb8zYyv/oDijz3L5Yi7d0qP00ZxYMxj3v+82K9Z+yS3cw2POaTIAJMAEmwASYgHQCLKQlsipTU4UOH+gl9uZugSSw8wcLNnzBWbsDyTwvrFX1ETUeaatBiUrs6h2o++aXYoEizeswASbABJgAE2AC3hJgIS2RYGwRBfIVZndPibgC3u3cYXvA1+QF8waBcg+oUKG2CkXvU6JUNRUogz833xK4ddmO7SstOMAhGr4Fy7MxASbABJgAE2ACfiPAQtpvaHliJsAEchsBqiMvBHVVFSgBYWR+BaLoVz7n77V6ftmW051bTMDNC3bcuGDHtTN2nD9sE//lxgSYABNgAkyACTCBcCLAQjqcbov3ygSYABNgAkyACTABJsAEmAATYAJBJ8BCWuIVWMtURcLQbyT25m6BJlCgZ+1AL8nrMQEmwASYABNgAkyACTABJpBHCbCQlnjx9oLFETd2vcTe3C3QBGJHtYbq+vlAL8vrMQEmwASYABNgAkyACTABJpAHCbCQlnjpDn0E7kzbKrE3dws0gaiFw6Dd9VOgl+X1mAATYAJMgAkwASbABJgAE8iDBFhIy7j025/uldGbuwaSgH7DEkR8NzWQS/JaTIAJMAEmwASYABNgAkyACeRRAiykZVz8nRnb4dByLWkZyALWVXN4K6Jn9wnYerwQE2ACTIAJMAEmwASYABNgAnmXAAtpGXcfN/4n2PMXkzGCuwaKgPLWZeQb8UygluN1mAATYAJMgAkwASbABJgAE8jDBFhIy7j8+OHLYCtVRcYI7hpIAvmGNYfyzrVALslrMQEmwASYABNgAkyACTABJpAHCbCQlnHpif3nwVKlrowR3DWQBKI/6QvNob8CuSSvxQSYABNgAkyACTABJsAEmEAeJMBCWsalJ3WfBHOdpjJGcNdAEtDtWIvIL0cGckleiwkwASbABJgAE2ACTIAJMIE8SICFtIxLT35tOEyPvShjBHcNJAGFxYTYD1+E8sbFQC7LazEBJsAEmAATYAJMgAkwASaQxwiwkJZx4amt+yC1+RsyRnDXQBMwrJkFw88LA70sr8cEmAATYAJMgAkwASbABJhAHiLAQlrGZRuf6oiUFwbIGMFdA01AdfE4Yse9EuhleT0mwASYABNgAkyACTABJsAE8hABFtIyLttU/zkkdxojYwR3DQaBqHkDod33RzCW5jWZABNgAkyACTABJsAEmAATyAMEWEjLuGTLA42R2HO6jBHcNRgEtLt/QdSCIcFYmtdkAkyACTABJsAEmAATYAJMIA8QYCEt45Kt5Woi4b2vZIzgrkEh4HCIpGOqK6eDsjwvygSYABNgAkyACTABJsAEmEDuJsBCWsb9OiJjcWfKRhkjuGuwCBh+nAvDunnBWp7XZQJMgAkwASbABJgAE2ACTCAXE2AhLfNy70zdBEdEjMxR3D0YBKJn9oTm6I5gLM1rMgEmwASYABNgAkyACTABJpCLCbCQlnm5CUOWwFq2hsxR3D0YBNRnDiJ6+ptQmI3BWJ7XZAJMgAkwASbABJgAE2ACTCCXEmAhLfNik96YAPNDzWWO4u7BIqD//StEfP9xsJbndZkAE2ACTIAJMAEmwASYABPIhQRYSMu81NRneyG1ZXeZo7h7MAlwOaxg0ue1mQATYAJMgAkwASbABJhA7iPAQlrmnZoeeRbJnT+QOYq7B5OA6sopRE9/C8qEW8HcBq/NBJgAE2ACQSDw4hA97vufCqumGPHvHlsQdsBLMgEmwASYQG4kwEJa5q1aK9RCwqBFMkdx92AT0P21EpFLPwz2Nnh9JsAEmAATCDCBYSsjxYpblluwZbk5wKvzckyACTABJpBbCbCQlnmz9piCiPvod5mjuHsoEIj8ciR0O9aGwlZ4D0yACTABJhAgAiykAwSal2ECTIAJ5DECLKQ9uPA707fCoYvwYCQPCTaBqEXDof17fbC3weszASbABJhAgAiwkA4QaF6GCTABJpDHCLCQ9uDC44cvg61UFQ9G8pBQIBC55APotq4Kha3wHpgAE2ACTMDPBFhI+xkwT88EmAATyKMEWEh7cPFJ3SfDXOcpD0bykFAhELF8IvQbl4fKdngfTIAJMAEm4CcCLKT9BJanZQJMgAnkcQIspD14AFLa9IPx6S4ejOQhoUSA6ktTnWluTIAJMAEmkHsJ5BYhHRmrQIOXNChUSomDm6w4+KfVq0ur8ogadZqpEX/DgW0rzYi75vBqPh7MBJgAE8hrBFhIe3DjpgZtkdxhpAcjeUioETCsmQ3DzwtCbVu8HybABJgAE/ARAX8K6VJVVajfVoPS1ZXQRygABWC3AcnxDpzaY/OpQH11pB731VIJKhYj8NtCE/b97pmYrvaoGi17aaGjPQO4cNSGpSONYu/cmAATYAJMQBoBFtLSOKXrZan8EBLfme/BSB4SigTIKh2xeiZg8+wfJKF4Jt4TE2ACTIAJOAn4Q0grVcDjHbV4sLkGam3WpI1JDmxeZsHu9Ravr6PLZAOKV1CKeRx2YNv3Fmz6xrNyXrTvJ7toodY4t3X7ih3fjDYK6zQ3JsAEmAATkEaAhbQ0Tul7KVW4/cluT0bymBAloD65BxGrZkJ95kCI7pC3xQSYABOQT8AQrUD5WirkL6aAQum0PqZtibfsOHfYjjtX7PInD5MR/hDSzbppUedpDUhQ59S8tR675n+opQaNXtFAF6nA1dN2rJpi9Ngdm9zE2wzUoUwNFcypDuxYY8HWb70X+zmx4O+ZABNgArmJAAtpD28zYfCXsJZ/wMPRPCwUCShMqTCsngn9xmWhuD3eExNgAkxAFoESlZVoP8YAjS7nYb9+bvaJ1TTnlQLfw9dCumxNFdoO0iEixvliwmoGdv9owV/fWmA2OkAi9cnXtajeUO0W2tfP2YXrdGoiW3wD/wTwikyACTAB/xBgIe0h15Tn+8PYtLOHo3lYKBPQ7VgLw6qZUCbcDOVt8t6YABNgAtkSeHGIHpXrSjCZAjClODC1Q0quJOprId12oA7VGqgFK3Kx3vurBT9/lt7FmizVHccaULKK0xXbYgJ+/dyE/Rs4hChXPmR8KCbABPIkARbSHl675YHGSOw53cPRPCzUCagunxJx05qDm0N9q7w/JsAEmECmBN6cYUCh0kqRSOqr4cZM+zzRSYtH2jgDZae/noKUhNxnMfWlkI4trMCro/UoUNwpkInXykkmnD9yb5YuskrXe+6/IGQAO3+wYMMXZrwx1YCi9znHU0zyirFG3LjgdK0vXFqJl0foQetQu3bGjgUDU8XvXxqqR6WHnS9G6MXHqikmnN53d12as9Er2nSJz6wWIOGGHXt/s2LXOos7mRi5+5NV3ZVs7OQuG76d4HxG0u6b1lkz3YQKdVSo3kANQ5QC9IQk3XZgz88WEaedsWn1CjTpoEHVR9SIiFUIqzwlMYu7Zsf21RbszyRBmpy98487E2ACTCBUCLCQ9vAmHBExuDN1k4ejeVi4EDD8OBf635dCYUwKly3zPpkAE2ACgkC/zyMQVUCBfb9Zsf5TU6ZUajymRut3nL7fc3uniqRTua35UkiXe0CF5wfpoI9yCl1y2V44KFVWtmt/COmajdVo9obWva977tABnNlvww8zTCKjuFQhTfHdSXF25C/mFP5pG7m0b/raLF4QuFqx8kqQxT7/fy8aMo4hQX18h1WIc1eGcLl7z23PJ5+HCTCB8CXAQtqLu0sY+jWsZap5MQMPDQcCqiunoN+wFLqtq8Jhu7xHJsAEmIAgMHBJhLA4/r3Wgt8XZZ7dmVy/yQWc2ucDUnH9LAvp7B6f/z2pRrNuOnfceVqLsdTHztdCOl9RBV55X48CJZxilwTuuUM2YS0nwRyZzyn6yQ2drMgUDy9VSLvORJZtm8UBjc5pYXa1tLHfFBv+8nA9ile8K7ozG0cFMv761iySm3myd6mcuR8TYAJMwN8EWEh7QTj5laEwNX7Zixl4aDgR0BzZJgQ1/ZcbE2ACTCDUCQz9PhIKBYRgyapM0n3/U+HVUU4hvXiYEReP5b5Cwr60SD/cSoMnOmqh+s9jOxSEdEZRTKW2SCxTIwt6mwF3E6NdOWXHosGpsoT0mQM2/DDNackmizO9eIkp5BTnaV3bH2mrQeNXtVA5w8dx4YgNKyc7x5WsrETbQXfHuQQ4lfNK62IuZe+h/nPH+2MCTCDvEGAh7cVdm+u2RFKXcV7MwEPDkYBu62roNywBWaq5MQEmwARCkQAJvfeWR4qt/bnEjO0rMy9tVKqqCp3GO4U01REm0ZTbWm4X0pm5m6+daRLx1WQ9LllZ5bagU9ZwEtNSLdI2C/DHV2YRX+1qWcVqvzZaL4Q7NYqtXj/HjKPb7iZXa9lLh1pPOVU21ddeOcUZbpDRVT6nvee255PPwwSYQPgSYCHtxd3ZCxZH3Nj1XszAQ8OVAMVMk5jm+OlwvUHeNxPI3QQoKdQ7iyPEIbMrbVWknBLdPjaIfpRsipJO5bbmSyEdiq7dJJbbf6BH6Wp3fa4dDsCU7MDNi3ac+NuGg39ahWXY1XwtpG9dsqdLwkaC/fhOG6zmu2sWLqMElQ6j5hLoe36yyN57bns++TxMgAmELwEW0l7eXfyIFbCVrOTlLDw8XAmI+OmNy6DdsQ4Kc+ZZccP1bLxvJsAEwpdAwZJKvDXLKZDXzTbhwB+Zl12i7NM9PnH2Wz/HhH2ZZFQOXwrOnftSSGcUoKGSbIzik1v01KHig6p0Mcyuu6O46QN/WPDrArNI8uVrIZ14y5Eu23hOz0xaS7fcvec0N3/PBJgAEwgUARbSXpJObj8CpoYveDkLDw93Aqrr56HdsRa6neugvH013I/D+2cCTCDMCaSNfd641IxLxzNPIqY1OMsqUftrhQWbl2WelCyccfhSSGcsf5V0x4HvJhpx+eS9fJt10+KhloErf0V3RPur87QG5WurkL+4AlSKytVIQFMMMiWe87WQpjJe7UboRfIwKS0zl3Gpe5cyP/dhAkyACQSCAAtpLymbHm2N5I6jvZyFh+cWAoqUBOh2rINux1qoLhzLLcficzABJhBmBGo3U6NFD2dZK6nt0CarKI+U25ovhTSxofJO1Ro4Y33TZsJOy43crTuONaBkFWcGa4uJXOxN2L/B6vM60uRu7qpLTS7Vu9dbQf+lVudpNZq0v1sWy5UczddCmupZU6w9xdxTM6c68NNcMw5vSe8JQcJeo4PbzdyTvee255PPwwSYQPgSYCHt5d3ZipdH/MjvvZyFh+dGAtq/1wtBrTm6Izcej8/EBJhACBN4vIMW9Z+/aw2VstULR234anjuC1HxtZCmkmHP9NGB4tCFSDYCu3+yiOzoZqMDhUop8UQnrbAKu0pF3bhgx9cjjUJAdplsAGWrppa2FjP1bfyaFnVbaTLNCp5Vkq+nujjHQHGvgKU5u04xoEhZ53o3L9jx1QijWD9ttmyKjacYeWpPvq5Fveecz46cZGO09/ptNe4zx193YPXHRlw64bTWE5em3bTIX1SJNdOcn3uyd9dLAinPNPdhAkyACfiTAAtpH9BNGLgA1op1fDATT5EbCWgOb4Nu51pod/2cG4/HZ2ICTCAECbR+R4caj6mReNuBH6Znb2Um8UOiL+GmA7PfTAnB03i3JV8LadoNuW2TC3XamspZ7ZLE8h+LzcKtmhp5CtRuqhbClxq5XFtMDihVTmtt2pa2vFZWQpoSeJEojohxTkjrXTphw52rDmERJwFLZdDgAA7/ZcWaaSafu3aTRTqzOtKus9G+0tagJkH/9WgjKJZf7t69exp4NBNgAkzAdwRYSPuApfHJ9kh5cZAPZuIpcjMB9bkj0OzbAO2+P6G6eiY3H5XPxgSYQJAJuNxsqZwVlbXKrj3WTovH2jktkOOfTw7YztUa4KFWGhQpo0RErEII+XMHbfe4A3u7IX8IaRLQJIjvb6LOVkxTmaet31mw84e75aOoFvPzgzOPJyYRbLU4oI90imIpQpr6USx249c00EVkHaNMVvG1M0y4eto/5a9oHyTan+uvQ7H7lO4XBRnvj5hsXmZxv1iQu3dvnwcezwSYABPwFQEW0j4gaS9QHPGjVsKhdSZs4cYEciJAYlqz/w8hqhXGwP3DNad98fdMgAnkDgKDvo4Qiab+XutMLpVdq/KIGi+86zSFLhiYKsSbvxu5GlNyquiC9wq/84dtWD7OKFymfdH8IaRd+6JY40faaFCsghJ6ErEKp4WZXLhP7bFh20oz4q7dLQHlGkcxzeTWTDWe1VrnmLjrdpHwjdyqXTHPUoU0zUtjGr2iRenq6fcSf8OOEztt2LLc6XpOzR8x0q6z0UuGh1tphNU9prAS9MKEynGRSza9KKF9UFmutE3O3n3xTPAcTIAJMAFfEGAh7QuKAJK6jIO5bksfzcbT5BUCyrjrQkyTqNYc+zuvHJvPyQSYgB8JpK0NvXKyCce2Z176yrWFyHwKvL3QWXP6l/lmUG1ffzaNHug+LcKd4ZkSU92+4gBZal3t0GZrji7pUvfoTyEtdQ/cjwkwASbABHIfARbSPrpTc+0nkfTmFB/NxtPkRQLqs4eg2f8nu37nxcvnMzMBHxJ4sIUGT3fXihlndU8B1fjNqfWeFyFKJx35y4rVH/s3czfFblMMN7W9v1rx01znehRj++JQPUpWdgrq6a+nICUh573ndDYW0jkR4u+ZABNgAkzAEwIspD2hltkYhUK4d9uKlvPVjDxPHibgdv0+9BcUSXF5mAQfnQkwAbkEXInGkm47MLObtORhbQbqUL2BMznZLIlj5O7L1b/Rq1o0fCnzmGxKnNX+A2eYFGWXvnDE5uky7nEspL1GyBMwASbABJhAJgRYSPvwsUht3Repzbv6cEaeKq8TUKQmQnNk+3+/toFcwbkxASbABLIj0O/zCEQVUODoNitWTZFmXaaY1qZdnVZsytxNib/81Zq+ocXDz2hEzOy0zumFfuEySnSfbhBLfzfRiBN/s5D21z3wvEyACTABJuAdARbS3vFLN9patgYShizx4Yw8FRO4S0BhMUNzdJtbWCtvXGA8TIAJMIF0BKic0FuznEJ0/acm7Pst+/ho1+BCpZV4c8Z/4+aYsO93aeM8wV+rqRotezpduxe9m4or/95NPFW7mVpkw6Y2p2dKpom65K7JFmm5xLg/E2ACTIAJSCHAQloKJRl9EvvNgaVafRkjuCsT8IyA01K9DZqj26G6fMqzSXgUE2ACuYoAuUyT6zQ1uTHGJMBJiJ/ea8OyD32UMjsTujGFFEK0aw0KmFIcIlP17St2kcGaRDbVQyZxTSLbF42FtC8o8hxMgAkwASaQkQALaR8/E6ZGLyL51eE+npWnYwLZE1Cf3ON2/1afP8q4mAATyKMEuk0zgEpLnT9iw5IR8sRwk/ZaPPqCM3b5404poHq//mgu1+6s5iaXbxLRmZWN8mQ/LKQ9ocZjmAATYAJMICcCLKRzIiTze3t0AWdN6chYmSO5OxPwDQH1mYPQHN0hLNXqf/f6ZlKehQkwgZAnUKC4Ej0+cbpn/7bAjF0/yitjRbWQu052jl87y4SDf/revfuZXjr87ym1WIOyiVNysxKVnFm6qcbxsW02bPjSLOKnfdVYSPuKJM/DBJgAE2ACaQmwkPbD85DcYSRMDdr6YWaekgnII6C6/K/TUn2Ufu0AHL77x6m8nXBvJsAE/E2g/vMaPN7Bu4RhrjJYJ3fZ8O0EeRbtqPwKlK6uQoHiCuEiro9S4OopOy6dsOHcQRue6aMDlb6idu2MHV+PNgrBTHWl6SUAfeaPxkLaH1R5TibABJgAE2Ah7YdnwFKzIRJ7z/LDzDwlE/CcgPLmRWiOOC3V9Eth8k38oec74pFMgAn4kkCn8XqUqqrClVN2LBrs2c+3y7374jEbFg+TJqRJHN//uBrla6kkHefSCTuWfWAU8dGBaCykA0GZ12ACTIAJ5D0CLKT9dOeJvWbAcn8jP83O0zIB7wgoE245BfWR7VAf3QFl4m3vJuTRTIAJBJWAPlKBAV9FiD1sWW7GluXy3Lpdm6cEYDUbq3F4szVHoVu/rQYNXtJAq1ekO3tKggPJcQ5YTEChUgqRVMzVzh2yYcV4IyzSNLpPmLKQ9glGnoQJMAEmwAQyEGAh7adHgkQ0iWluTCDUCSiMye6YahLWyluXQ33LvD8mwAQyEKjeUI02A/4rKTU4VVil/dWiCyjQ+h0dytS4a4EmgXxokxVHt9pErHPaVr62Cq3762CIVuDOVTs+7eWZtdzT87CQ9pQcj2MCTIAJMIHsCLCQ9uPzwVZpP8Llqf1DwG6H5tgOqE/sgebkHqhP7/fPOjwrE2ACPiXwXH8dajZSC0vwjK4pPp077WSUEbzDWD3IAk7t9D4b1s8xIeFm9m7azbpp8VBLZ0bwz99JxfVz/hP6GQ/PQtpvjwNPg207HwAAIABJREFUzASYABPI0wRYSPvl+ukfGA7h2s1Wab8A5kkDREB14wLUJ3ZDlNc6sQfKO1cDtDIvwwSYgBwCAxZHiORe+zdY8eMnJjlDJfcl8UzltagONLXN/2fvLOCbuto//qs71Isz3Ie7jW3oGDZgDMbQwXAY7u7DN1w23GVjsLEXGe7uUNytpe79/5+T3TQJSZukSXuTPOfzeT/sbe495znfc1P43cc2xOHoFv1CyKn4GPWppvH73FhcPWz6iuC6NsJCWu8j5guZABNgAkzAAAIspA2AZcyl7JU2hhrfI1cC1E7L6eYppbCmF0Y8mAATyFwCOYvYo8NUhUjdNiMWt06mX6RS0bKiVR1E8TLvIDu4Z1HPg946PQa3TyUatHFJ0JLQJ8GfUYOFdEaR5nWYABNgArZFgIW0uc7bzk60GmKvtLkA87yZTcAuOuK/gmUUCn4G5L3mwQSYQMYTqN3WGdVbKsKmf2oXhbho415w+WS3R6XGjiha1REe3urCWXVXF/YlYO9iw7zeqj2qqa0WtdfKqMFCOqNI8zpMgAkwAdsiwEI6A86bvdIZAJmXyHQCDi8f/Nez+qSoBG6XEJfpNrEBTMAWCLSb4Iq8JR3w4HKi6M1s6CABXbO1k6jWrTrePk1C8PlEvHmShGz5HVCuvuJzY8Q6tcf6so+iGNov3aPw/rVxYt/QvdH1LKSNocb3MAEmwASYQFoEWEinRcgEn7NX2gQQeQqLI0C51U53L8Dx7nlQSLgd9cLhwQSYgMkJ9F3hDk8fOxzbEo9/Nxj2Aqv+984o31DhzaYR/jYZJ3fF486ZBIS+TBG7Tfq5CKFNRcKoWJiho9lAFxSv7ghqjTW3o/mKoWmzi4W0oafF1zMBJsAEmIA+BFhI60PJBNewV9oEEHkKiybg+PC6UlQ73T0Pu4hQi94PG88E5EDAxd0OA9cq+kf/MT8WVw7pl3tMLay+GuqKHIXsxb0xkclCiJ/6XXvxMCoyRhW7bxxPwI6fDHspRm2vBvymsJHm3/+rYWI/vZxZSKeXIN/PBJgAE2AC2giwkM6g54K90hkEmpexGAIOL+4LTzV5rMlzzf2rLebo2FAZESAh3HG6otDY6hExeHIz7dxjKiDWcpiLsoAYhW9TJe3oCN3h1iS6i1R2MMojXbmJEz7r6Cxs3DUnFteO6Cf2TYWZhbSpSPI8TIAJMAEmoEqAhXQGPg/slc5A2LyUxRGg1lqiKvh/4trhWbDF7YENZgIZTeDjTx3RuLci95hCpil0OrURlM8e301xg5PiFhEKTp7otEaN1k6o1UYhhmd8HYmEtG8R11LRsm7z3EBeaWn8vSwO5/bqOUFahunxOQtpPSDxJUyACTABJmAwARbSBiMz/oaEgmUR1n8J4JCSj2b8bHwnE7BuAnZRYaAQcIXX+gIc71+x7g3z7piAEQTqtHdG1eZOiItJxk9tU889pjZWnWa6wc1TIWo3T47B3XNpe7Dp2oIVHNB6hKu478DqOJzcqZ8QbjPaFfnLOnyws33L43B2j35zGIFF7RYW0uklyPczASbABJiANgIspDP4uYip+x2iWgzI4FV5OSZgBQQS45Xeaqcbp+AYfNEKNsVbYALpI9BymCsKV3LA8+AkrBqsuwiYqweJaFf4ZLMX7d93zIoV+c76DgdHgPKk/XLaIzEBYi0qPJbaKN/ACfW7KbzYT28nYcuUGLQd7ypyrWmsHRWDR9f1E/L62qntOhbS6aHH9zIBJsAEmIAuAiykM+HZiPh+JuLKfZ4JK/OSTMB6CNjFRsPx1mk43TgJp5unQDnXPJiArRHovkAhbinvmPKPdY2mA1xQoqaifZUhHmXV+UgAk0ebRPX9S4nYMF53qy1HZ6D/Knc4u9kh8n0ylvePFn9SdXGymYqkvX+VjCV9o2DuTnkspG3tW8H7ZQJMgAlkDAEW0hnDWW2VxMC8CO+/BEk+QZmwOi/JBKyTgP2bp3C6c04Ia8ebp2Af/s46N8q7YgIqBFJEYhyObNIeKp29gEIA07h3IREbJxrea1paUvIyX/pfAv5cqFu4OzoBXWa7wcvPTgjup7dSvNck6EnY0zj9Rzz+t8q8VbxZSPNXhgkwASbABMxBgIW0OajqMWds5caI7DhRjyv5EibABIwhQDnVjiSsb52B082TQFLqYajGrMH3MIHMJKDa+mrbjFjcOqk9VPu7Ka6gSt00FvWMRsiL9H0XsvjbIexN6kXNJC4eWRUeac3RYrALilZVeMh/HRqNZ3fSZ1Nq58BCOjOfUl6bCTABJmC9BFhIZ+LZRrUZhpjaX2eiBbw0E7ANAsrCZXfOw5H+9/CabWycd2n1BEiM5ihojwNrtHt1s+W3R+efFN7oY1vj8e9683p/9QWeNdAOvRYrekvfPpWIrdON95KntSYL6bQI8edMgAkwASZgDAEW0sZQM9E9yW6eCO+3BAl5i5toRp6GCTABfQg4vHygENTUw/rWGdiHvtLnNr6GCVgcgTrfOqNqCyckJynaY6XWKzqjN/fNGFfkK+MgipfN+jbSbLnSLKQz+mR5PSbABJiAbRBgIZ3J5xxfrCrC+y7MZCt4eSZg2wScrh2H0/VjoD9JZPNgAtZCoPdSd1Ao9oMriVg/1nxeX2N4kTedQrxp7JwVi+vH9K8ibsh6phLSefJmx4yfhyFHriBsXP0HFs5Zp9WM6fOHomadCjh76gr6dp1giKkfXEtrTpg5AIHZ/LFwzlrs3nEgXfNl5M3lKpZA74HtUajoR3BwcMDp45fQv/skrSYYcq259jB/+RiULlcMa1fuxLKfN5lrmUyfNyOeqQZf1sKgkV3x8sVbtGtmmk415SuXxJgpfQS/CSMW4Nypq+lmOXx8D3zZ4lP8sf0Apo5dlO75eALbI8BCWgZnHt2oG6K/7CEDS9gEJsAERBXw68fhdO0YHJ7fYyBMwGIJBOSxx/dzFWHdfy+Nw7m/MqZvs77A7B2Avivc4Z7FDmf+jMc/K8wTdm4qIU37Gj+9Hz5vWB2XL9xEjw5jPthqsZIFMWnWj/Dz88bKxVuwevkOfXFovY5Ez7T5QxAQ6CeE9I7N+9I1X0bd7O7hhp9XjEWR4vnx6uU7XL98BxfOXsPWDX99YIIh15rTflsS0uZ+plhIm/NJ5bnlRICFtExOI7zXfMSXrCkTa9gMJsAEiIATtdcS3urjcHh6h6EwAYsi8PGnjmjcW+HxXTk4Gi+CzVfQy1gwXw11RZHKDrhzJhFbpprHY25KIf1F00/Qf1hnxMbGYfKoX3Di6AW1rX/buSm69GyNkLfvMXrwXFy7fNtYNCa5b93OOQjK5oefJi/HX38cNsmc+kxSr1ENDBr9PaKjYtL0HhpyrT5rG3uNPkLaHALRWHvlfJ85OLFHWs4nbru2sZCWydkn5iiI8B/mICkgl0wsYjOYABNQJUAVwJ2v/Rf+/eQWw2ECsidQuakTPuvgLOyc1zkKkaH6VdrOyI016O6CcvUd8ephEpYPiDbL0qYU0uQ9XbhqPPIXyqM1vFsK6z5y8CyG9p1ulv0YMmlmCWlDhJQh1xqyd0OvZSFtKDHd15vjTFlIm+58eCbTEWAhbTqW6Z4poVB5hPVfAlC8Gw8mwARkS8Dx7gVl+LfjoxuytZMNs34CQfnsUbCCA+zt7eDgCLh62ikFc95S9shTXPH3ydEt8aLgmNzGR6Xskbu4A+JjgJO7UkLPs/jZIeytQvjHxSTj2uEERIQY9yLAlEKa7Bk8+ns0bVkXVy6qh3dLYd3ePlmwaM5aZRhz5epl0LVnKxQqkg/OLk5ITEzEg3tPsXblLvy9W+El/r731/i2czPcuHoXHp7uyFcgFx7efybyS7WJYRL03ft+g/pf1IRXFg8kJyeLfNSt6/Zgw+rd4h6aQ3W8fvUOJ49eQP0vauHVy7cY1HMKHj18Li6hEPKfFo5AQJAvVizcLGzTNuo3rgXyun+UP6fIe46LjcedW/exaO56nD+j6Iaga21tea1pXUt76PVje5StUBxu7q5ISkpS26eqjfrYRtdrsqM579x8gLi4eNAZasuRloQh3as6KFzdw8MdBQrnwea1e7Dgp9XKj/sM+g6tv22Eu7cfolProYKLt48Xjh+5gJqfVFCe25PHL7Fq8Vbls6DNRs3zlRahZ6t7nzbKPHRt56HtHDWfKSlX+H97jyF7zgAULpYfTk6OIqJg356jmD5+ido09Ky2btcIfgHe4ufhYZHY+/u/mDfjV/H/tQlpXS91tL3AKPFxYXTr8zVKly0mvjNkx5mTl1G8ZCEkI1ktykGTAV174ex1/DJ7De4HP1HarWoz8STuD+89FfUMOEdabn8zWI49LKRldlZxZT5FRPdZMrOKzWECTEAXAcd7l5WFyhwfpL/4CZNmAoYQ6DDVDTmL2Btyi0Vee3xbPA6tMy6H2tRC+tN6VTFkTDckJCSqhXdLYd0vn7/BkN7ThEitWqMsho7rDj9/b1y/chdPH79EvoK5UKjIR3j9KgSTRv0siiZJQprEKQnt589e4+njFxjYY8oHQprE3NS5g1ChcimQOL584RY8PN1Qpnxx8UJl5aItQowHBvmJa7Jk9cTJYxfw4tkbXDp3Hb0Hd4CvX1Y1wdzymwboMeBbvH0doiawVR+W5q3roUf/tkLQkjgkoV+46EfImy+nsGP6uCUi1P2Hfm2F0K5SvSzC3keIomv05/aNfymFuzRvatc6ODpg/Iz+KFAoj8izvnLxluBYolQhcfuG1X9gyfwN4r/1tY2uHTGhBxo1/QQJ8Ym4duWOsI2KjJHIjY9P0CqkSdg1bl4HPr5Z1PZ17+4jBGXzR/Ov64sXCiSYpbFkzSQUL1VQKbCllwZ0vsTv8cMXKFWmCAKDfNX46XO+a1bsVHu2NM+Dnp+xQ+bpTC3QJaQpZSE6KhaXzt8Qzw2xJuFKzxStSWPgiC5o1rouYmPicOnCTfEyhV50eHq5Y8+uQ5gyZlG6hDS91Jk460fxHQkNCVezhUQ1PWvSSxnp3F1cXcRe6TkpWjw/cufNjlvX76F3l/GIiowW6RbtOzeDg6P9B+zt7OxYSFvk3wryMJqFtDzOQc2K2OrNEfnth0VMZGgqm8QEmIAKAWqn5XzhAJwv7of9uxfMhgmYncBnHZ1RuYmT2dfJzAXIW73751jcOG5cVW9TC2liQSKJvJeq1bsprLvGJ+VBXr2xQ+cJZFRx+/MG1XDon5MY8aPiJTkJpXlLRwmv37pVv2Ppgg1KIR0WGo4ZE5fhyMEzSuSaoqd9l2bo3KMVXr14i2H9Zii9bt91bY7OP7TC/XuPlYJOmxdQKph29NA5Zfi59LP9f5/AmMFzPjhu1ZB2Kng2Z+pK5V4mzOiPqjXL4sSRCxjUa6r4uSGhvbqulTz/16/cwaiBs4UXnUbnH1qifdfmyjz0+8GPleH2adlGLzZGTuolXgYsnrceW9btEXOS53vavCHIliMg1ard2myV5nR0dMCMCUtxYN8JIXJpHTs7YOrYxTh66Kx4IZIrTzZs+O0Psbb0LMxeNEIIaum50fd8SdCSgL949poQjNJ8lHqQr2Bu5bOl7burS0jfv/sYowbNVj5T0nNx5sRlUXFd2hcJ2sVz12H7JkXxOyrAR1W6pZdLWX28Pqjara9HuueAdmjz3Zd4/vSV2vPdql0j8ZImIjxSCOkbV4NFQbuCRT7ClvV7sWDmb2oM8ubPKV4WHd5/WlltX/M6Yv9x2aIspDPzF7yFr81CWqYHGFOvI6Ka95OpdWwWE2ACqRGwi42G88UDcLq4H84XDzIsJpAhBCisu9N0V/hkV3ioD2+IEyHdljA8vO3Q+Sc3ePnaCXP3Lo7FhX3GCWfN/ZpDSEv/2CcvGFXvlsK6s2TxxNxpK/HnrkOpYqdwVvIWSyGlkkeaPIGaLbM0BcjcJaNQqVpp4YEjr6Y0nJwdUalqacTExCo9dtrES4s29dFrwLcIDQ0XAvXh/adYtnayEJG/zFmL7Rv//sB2qSAYhfDSPRSCLg3JQ0/rkheU9mAKIb1m+ywhPLWFmq/aPB35C+TGb8u248mjF6KwmT62la9UAh2+b4F7wSkvG6R9pCdHetFvE1CqTFHs2PQ3Zk1ZoXwxQi8BpOruuoSkFMlA+2jfYiD0PV9qGUbhyi+evRYV3f/df1pshXKJAwJ9RcSA6jmpHqouIa0Z4qz5XNJLDOJ38/o9dG8/Su05oZdL5A2mM3n29JXRQpr2X6HKx0qW0iKaOdJUGZ/OPTkpGadPXEJ8XMrvi9x5s4GiCGg/505d0fl8cPsrS/jbQd42spCW8flEthmO2NqtZWwhm8YEmEBaBByeB//npT4Ah8c307qcP2cC6SKQNcAOnWa6iZZSNP5YEIsrB00jSNNlWCo3u7jbof1kVwTmVbwAOLkzHgdWGxfGrW0ZcwhpyTNH61H1bsqRpfBRyrns2WmsCCeVRqu2DdGsVV0hCp2c1aMHjBHS2vKKVfetGvqqK7+ahHOO3EFCpFKFcapE/vZNiDIkXZOjJKhuXgv+QEBJ+dUULi5VB0+vkJZEE3l5JY+uqk2Sp5/4vXn9TghKfWyjEO4mX32Gc6evfvDCIj1CWuJDod4U3k1zUai9asSCLiEtsYqIiBIvIihtQDO/Xdv5kkeWPMZVapSBvb09oiJj8PjRcxz4+wS2b/pb7RnUPE9jhbQkPNMqppeeHGl6gZLnoxwfRAZoCmnpRQLlcusa9Hy8fP5aiH/Kidbsac1C2ly/1W1nXhbSMj/rsB9XIKFQOZlbyeYxASagDwGnq0eFp9r5wn7YRYXpcwtfwwQMJpAtvz3aT3KDkytEgbGNE2Jw/3KiwfNkxA1UW7PteFdlUbTrxxKwc3YsYFxdMa0mm0NI00KqYilvvlyoXrs8dm39BzMnLlPaIeVmxsXH48zxyyJfODo6Rghr1ZBSQzzSUoiwtqJYaQkm6XMpbPrYv+eEEG3a8nNlfqs2iCykFVR0vSAg7+fEmf1F2P6iueuEcKMcb9UCa4YIaXrpos/5kk30UueTulVQsnRh5MwVBIpMoJzpcUPnqRXbUj1XaxLS5MnXFMiqe5W86CykM+I3uu2twULaAs485KdDSPbIagGWsolMgAnoQ8A+7K0i7PvCATjdPKXPLXwNEzCIQL6PHdBmjCvs7CEqYv82PFq0mJLbaDbQBcWrKzxKj64nYv3YGCSZWPObS0hLOcl3bj0QRbBIREk5shJnCkHOlz83Vi7egtXLdyjxpye0m/JCy1Qo8UHoq7az1SXeKFR74MiuIC8oec+zZQ9INSSdQ7tTF9L06U+/DEeVGmVx+vgllK1YXBRHUw3T1ze0W9/zrVarHDw93UHPn1SdmjzZoyb1QpHiBVJ9PowV0qmFdqs+f+nxSOsb2p09RyAGDOukTFHQFcae2rPLHmm5/Y1gefawkLaAM0t290LILEWLDB5MgAlYFwHH+1cU+dQX9sPh9WPr2hzvJlMJlP7MEV/0chE2RIUlY+u0WDy5aWKVauQOHZ2A2u1SCqW9fpyE1cNjEBtlQlf0f7aZS0hLXki/AB84ONjj2uU7H4Q9U5gqVbVWDfGl+6hyNIkeY0K7pfzsd29DlZWyaatUpbvvkA4ixFlqX5VaH2nKaSVbkpOTEHz70Qch6apHq1psTLVgE10z8acBoDxpcxUbu3rpFn7sMUUZqiwVnXofEobRg+dCtdhYWrZJ4cGeXh5qxcaIw9ipfRCU3d/gYmMSJ6nyuaODPZKT8cHLE32Ljel7vvQyplzFkh9EQaiGvU8du0jrN9RYIa2r2Bg9ezN/GYZcebKL1m/0goaKj1FLNslbrO27IFW19/HNquQuRT9Q7rdqMb12nZqgc4/WymJjr1+8FUXEyHv/9+4jmDjyZ+Ve6RmhSuLLft6IRKquP2eQ+B6qPh9k86RZPwpPPre/MvIXOd8GFtIW8hAk5iqM9yM3WYi1bCYTYAIGE0hMUIR9n/2LC5QZDI9v0EWg5tfOqPl1Sl7upf8l4PaZBMSlpPBmODxq10Ui3yebIic6/F0yfh0ajfD/+kab2iBzCWmykyp1Ux9aqlasKpalPSgqK9cTrZaePnkpRCt5f13dXEWrKmOEtGp7JCqwRZ5PWp9aLVGe8r4/jypFBXnECxfNh8cPn+Pe3ceihZHkuZMEG+XXaoakazsDQ1pMpTdHmtanFw3maH+leibU/oo88lQ1m9o96Wp/JfGQCqtR1W9qr3TjWrCygjnlipOwo/xeEoEk8qkgnDSk3HZqF0XrUi67tvZh+p6v5nncv/sEVGSL+pVTGyvqab17xwGTCmmaTLP9VWSEgh8VODt3+gqG9/8JtT6t+IGQlrjHRMeKtlkuzk4oXDy/8Kqrcqf9k1e+aIkCyvZX/gHeyj7s2tpf0XmQV56e8Zy5AsW1oaFhyhdNUiV0yrmnsHdqBUffF/8AH3D7K1P/xrWt+VhIW9B5J+QphrDhipYJPJgAE7BeAo7BF+BycjecT+2GXbzpii5ZLzHeWWoEarVxRo3W8myRdedMIv78JVZ4zM01zCmkJS9kdFSMWk9paS8kCvoM+k54bKnPblJSEu7cfCAqTX/WoJqy6JUhOdI0N81LwqTGJxXEvDTevX2Pf/YcxfKFm5Xe28bNP0W33m3gF+AN6m89fvgCUVWbhra2TWmdAe2DQtqpuBr1vCZRSP2TF81dj/NnrilvN4WQlsT0972+RuXqZUTLKuJHXs6t6/Zgw+rdaubqaxvd1G9IRzRsUhteWTyUZxIWFim8mGnlJg8d2x31G9eEi4szTh67KHp9S0NbazHpMxLS2bL74/iR86hY5WOxdnJyMh7ce4I1K3bh790pkYf6nu+XLT5F62+/EH27pR7kD+49xea1f4qXNLqGsR5paT4q7ta6XSPxXNGICI8SLb6oYjm9mNB2/rQnys2vVaeiOEvqp03fhbi4eFH1XpU7vUShM6KCbdRqi75fJ49eRNGSBUBiWDX3vH7jWqDK5xID6ZlcvnALTh27qETwzXeN8U2HJsJm4k4503dvPcAnn1fBnzsPQpf3Pq3vBH9u2wRYSFvY+Sf5Zkfo+J2Ao7OFWc7mMgEmYCgBh5cP4HxyN1xO7YZ9yEtDb+frmYCSQMlajqjxtRN8/2uNldloHl5NBHnHrx42f0VxcwrpzOaYnvWlPOlnT18q+06nZz6+V5EnTeHj2lp2pRZmz+yYABOwTAIspC3w3JKdXfF+7A4k+WazQOvZZCbABAwlYBf5Xohp8lJzCy1D6fH1qgSokndgHns4OivaY2XGeHEvySy50Lr2wkJaOxnKba71aSVsWrMbC+esy4xHwarWrP1ZJdG6isLth/SehkcPn6vtj4W0VR03b4YJCAIspC34QQgbthYJeUtY8A7YdCbABAwl4Hx6jxDVTtdPGHorX88EbJIAC2n1Y586dzDyF8yNHLkCRZg09S5WzeW1yYckHZtu8XU9NG7xGXLkDBRh9js27RMhzpqDhXQ6IPOtTECmBFhIy/Rg9DUrvNd8xJesqe/lfB0TYAJWQoCENAlqEtY8mAAT0E2AhbQ6G6qeTEKa8rRXLt6qlpvLz5HhBKSWUIlJSfh3/2nRR5zyhFlIG86S72AClkaAhbSlnZgWeyPbj0NstaZWsBPeAhNgAoYSoFBvCvkmUU0h4DyYABNQJ8BCmp8IJsAEmAATMAcBFtLmoJoJc0Y364Po+p0zYWVekgkwATkQoGJkLke2wvXgBtjFRMrBJLaBCciCAAtpWRwDG8EEmAATsDoCLKSt6EhjPm2HqFaDrGhHvBUmwAQMJeDw4r4Q0y6Htxh6K1/PBKySAAtpqzxW3hQTYAJMINMJsJDO9CMwrQFxFRsgqtVgJHn5mnZino0JMAGLIuAYfFEIaudz+yzKbjaWCZiaAAtpUxPl+ZgAE2ACTIAIsJC2wucgMXcRRH31I+KLVLLC3fGWmAATMISA0+V/haB2unnKkNv4WiZgNQRYSFvNUfJGmAATYAKyIsBCWlbHYUJjHByFmI6p840JJ+WpmAATsFQCLid+h8uhjXB8dMNSt8B2MwGjCAze4AEnF+DQujgc3xZv1Bx8ExNgAkyACTABTQIspK38mYit0QKR7UZb+S55e0yACehFIDEBroc2Cg+1/dtnet3CFzEBSydQsLwDAj+yZxFt6QfJ9jMBJsAEZEaAhbTMDsQc5iTk/1iI6cQcBc0xPc/JBJiAhRGwD38H179XwnX/OguznM1lAkyACTABJsAEmIA8CLCQlsc5mN2KZFcPRH4zAnGVGpl9LV6ACTAByyDgdOUw3P5cCseH1yzDYLaSCTABJsAEmAATYAIyIcBCWiYHkVFmxNTtgKgW/TNqOV6HCTABmROwS4iD2x+L4LrvV5lbyuYxASbABJgAE2ACTEA+BFhIy+csMsyS+OJVEdF5KpI9smbYmrwQE2AC8iZAVb3ddi+CY/AleRvK1jEBJsAEmAATYAJMQAYEWEjL4BAyw4RkN08k5C6SGUvzmkyACcicgNPtczK3kM1jAkyACTABJsAEmEDmEmAhnbn8eXUmwASYABNgAkyACTABJsAEmAATsDACLKQt7MDYXCbABJgAE2ACTIAJMAEmwASYABPIXAIspDOXv6xW//LzKPTqEIac2RJlZRcbwwSYQOYRuPfIEUOm+OJWsFPmGcErMwEmwASYABNgAkxAZgRYSMvsQDLbHD+fJPT6LgytGkdmtim8PhNgAjIiMGqmD3btc5eRRWwKE2ACTIAJMAEmwAQyjwAL6cxjL+uV61SNQYeWESj/cays7WTjmAATyDgCa7Z5YsZirvafccR5JSbABJgAE2ACTECuBFhIy/VkZGJXu+YRQlBnD+Rwb5kcCZvBBDKVwNEzrhg90xtvQhwy1Q5enAkwASbABJgAE2ACmUmAhXRm0reQtQP9E4WY/u6rCAuxmM1kAkzAnAQePXXElJ+z4tgWomoLAAAgAElEQVRZV3Muw3MzASbABJgAE2ACTEC2BFhIy/Zo5GdY2RJxQlB/ViNafsaxRUyACWQ4gam/ZMX6nZ4Zvi4vyASYABNgAkyACTCBzCbAQjqzT8AC1//isyi0bxGBEoXjLdB6NpkJMAFTEiAhTYKaBxNgAkyACTABJsAEbIkAC2lbOm0T77VZ/Si0aBgJ8lTzYAJMwHYJ7DvshoETfW0XAO+cCTABJsAEmAATsDkCLKRt7shNv+FGn5KgjkLlMlzh2/R0eUYmYBkEWExbxjmxlUyACTABJsAEmIBpCLCQNg1HngXA5zWj0aJBFGpWimEeTIAJ2CABFtM2eOi8ZSbABJgAE2ACNkqAhbSNHrw5t12rcozwUH9WnYuSmZMzz80E5EjgyGlX9BzpJ0fT2CYmwASYABNgAkyACZiMAAtpk6HkiTQJVCkXixYNItGwDgtqfjqYgC0RuHjdGe37BdjSlnmvTIAJMAEmwASYgI0RYCFtYweeGdstVzJOFCVrWi8qM5bnNZkAE8gEAvceOaJpl6BMWJmXZAJMgAkwASbABJiA+QmwkDY/Y17hPwIli8QJMd3gk2h4Z0liLkyACVg5gTfvHFDn62xWvkveHhNgAkyACTABJmCLBFhI2+KpZ/Ke/X0T0aB2tBDUpYtz66xMPg5engmYlUBsnB0qfJHDrGvw5EyACTABJsAEmAATyGgCLKQzmjivp0agRsUYIajpfy7OyUyHCTABKyQQHmGPas2zW+HOeEtMgAkwASbABJiArRJgIW2rJy+zfefOnoD6/wnqIvnjZWYdm8MEmEB6CdwMdkKrHwLTOw3fzwSYABNgAkyACTABWRBgIS2LY2AjVAnUranwUNerxdW++clgAtZE4MBxV/Qby62xrOlMeS9MgAkwASbABGyVAAtpWz15C9h3oXzxirDv2tHIkzPBAixmE5kAE0iLwNrtnpi+KGtal/HnTIAJMAEmwASYABOQNQEW0rI+HjaOCDg7JQtBXb92NGpVjmEoTIAJWDgBEtIkqHkwASbABJgAE2ACTMBSCbCQttSTs1G78+VJQO3KMahdJQYVPo61UQq8bSZg+QQoxJtCvXkwAXMTmDf+LaqWi8WgSb44fIqfOXPz5vmZABNgArZCgIW0rZy0Fe6zeKF44aEmUU09qnkwASZgOQRevXVAr5F+oCJkPJiAOQlc+eepmH7h6ixYtMbLnEvx3EyACTABJmBDBFhI29BhW/NWy5WMQ60qMcJbXfAjrvptzWfNe7MeAhevOaPnKD9QeyweTMBcBFhIm4ssz8sEmAATsG0CLKRt+/ytcvfVyscqRXWu7FykzCoPmTdlNQR2/u2O0T/5WM1+eCPyI8BCWn5nwhYxASbABKyBAAtpazhF3oNWAg4OEGHf5KWmEHB/30QmxQSYgAwJDJnii70H3WRoGZtkDQRYSFvDKfIemAATYALyI8BCWn5nwhaZgYCne7LwUlcrH4OKpWORI4hFtRkw85RMwCgCdx86odOP/ggN4xBvowDyTakSYCHNDwgTYAJMgAmYgwALaXNQ5TllT4DENFX9rlg6TghrHkyACWQugTXbPDFjMfeXztxTsM7VLVFIF8ibgE6tw5E3ZwL+d9QNv23ldnHW+XTyrpgAE7BkAiykLfn02HaTECDvNIlp6X/srTYJVp6ECRhMoMcIPxw9w+2JDAbHN2SoR3r5jDeoXFb3C9ikJCDkvT1OX3TB2h2euHzD2eAT+m32a5QrpehGERtrh0VrvbBiozwqjn/5eRRG9gmFh3uy1n0lJwPRMXZ4/NwRf/zjzi8BDD59voEJMAFLIcBC2lJOiu3MMALsrc4w1LwQE1AjcOGaMzr+GAASIjxMQ4AKLmb1SsL9x06IirYzzaQWNoupPdJpCWlVPO9C7UXbrU1/eBhEbfvSVyiUT9GBIikZ4v4pC7wNmsNcF6clpFXXJVF97ooLJs33RvBDR3OZxPMyASbABDKFAAvpTMHOi1oKAfZWW8pJsZ3WQuCX1VmwmHv9pus4q1eIQf+uYShaQL0V4Ks3Djh82hUzFmUVHkNbGeYU0iQUY+PskPhf2Q0qcuninAw7Fbzvw+0xeYG3QQX1erQPx3dfRcDDPQl3Hzhh3Bxvozzb5jhjTSFNe4+JVWzY3h5wdVHfPzHad9gNgyb5msMcnpMJMAEmkGkEWEhnGnpe2BIJSN7qMiXiULp4HDzctIe2WeLe2GYmIAcCCQl26PijPy4ZEQ4rB/sz0wZ7O6BnhzB0axuuJuQ0bbr3yBEDxvuB/rSFYU4hHZ9gh5UbPfHzb1mUKOlFxtCe75Evd0r7xcOnXNFrlJ9V4NYU0uRpbtY1SLm3oIBEDO/1HnWqRgthTeNtiD1G/eSDo6c5dcMqHgLeBBNgAoIAC2l+EJiAkQS8PJNQprhCUNP/6L/pTTwPJsAE0kfAmkRH+kgYdvf0Ee/QqE608iZqKXbhmgtevnFA2RKxog1g/jwKcUce6bZ9AoS309pHRgtp4tmmSSQGdH0P9/9etr587YAhU31x/orh+dJyO5+0hDTZmzdXAhZOfos8OVKetznLs2LDLsNC3OW2d7aHCTABJqBKgIU0Pw9MwEQEvLMkqYlqEtfOTiysTYSXp7ExAhPmeWPLbv5Ht77H3ujTKEwfHiIuv3PfSYTRanqcKey4ezuFx5r+mz5v0S1IGZas71qWdl1mCGlNIRkZZSfCuym8fsrQEAT6K2LBT11wwe37TmhSNwpZPBVh3C26BUI1D1u694//uSvRU6Gvb5tHoHmDSGQLSBTnSSHUYRH2OHLaFXNXZAGJd83RomEU2jSJEN5yevFL90RG2+HCVRcsXuulV/i4PkKa1lXdgy7PfcdWEShZVBHdReHwcfF2eP3WHpt3e2DlppTiapXLxH7Abc9Bd8Egf554sX8Ksb8V7CT2fuaSi9rWyUvev0uYeJnk5aEowhAeaY9DJ1xBn9H8NOh8Rkz3wamLKfdThEG3duEonD9eaSeFst++54SFq71w7OyHXvYOLSPQrH4U8uRMEP8OkAqw3XvkhPU7PaB6lpb2fWJ7mQATSCHAQpqfBiZgJgK+3qoe61jhsaa/7HkwASaQNgH6R2qb3gGIj7edXN60qWi/IsA3Eb+veglP92S8eO2AJp2DUs2B/qZJJEb0CRWTLV3vhQWrUsKSjbVBzvdlhpAmHjuXvwS1saKhS0hH/L/AdnJU5FXTkMKkUxPSJKJnj3mLquVidYbwP3vpgInzvdVCqScNDkHjz6J0/j1EhdHmrsiKHX+lCHZt56qPkNZ8kRARaY+J87NizwHF3L07hqFjywi46IjiIuF54rwLfpzgJ9hpCumnLxzg75uk5KZqJ/3uGDLFV1ncjM6AojUK54v/gBetExdnp7RDU0inZSfZ9ttWLyxSqeswa/Q7fF4jJaxdkyEJ/u1/ucumeJycv7tsGxOQOwEW0nI/IbbPagjQP3ZVw8Dpv1UL0ljNRnkjTMBEBKgo1prt3D83LZydWkfgx+/fi8u+7ReAS9fTDh9eNv0NqpSLBQmcqs2yp7WERX+eGUK6bs1ojO4XCp+sCu/n63cOGDnDB0mJUPOsaoLVR0hPGBiCpvWilPnHUrEvJyeoRUFRFfweI/yFEO3bOUwUL5MEOwlI8qrS30GqxdEePnVEv7F+qVbYTktIa8uRfvDYEb3H+OHhE0c0rBMt2mdRNXka5K1+9sIBCYlAruyJShtJcJKXfPkGrw+ENN2naw9UZ2H1Nk/MWa54QfTTqHeoVyta+fetrvvoWlUh3bpxpPBiUxqXtB7ZRPerFlSjFxAT5npj/zE3dGkTjh7fhiuFObVBO3/VRey1VNE45d7CI+wxe1kWbN3DUTcW/cuFjbd5Aiykbf4RYACZRSDIPxFlS8ShXKlYlCsZhyIaFXYzyy5elwnIhQD9o/6bXgEiBJOHbgLkaSRhRSLgs2+y6YWqVeNIjOmn8ErXbZtNeLKtdWS0kP64WJwotlWicMrLUsqN7vBjgFZBKIktak9G4djzVmbRGdpdo1IMJg0KgZ9PikCfOM8bB4+7Cu/3DPK85ldUaydv97RfvHHxujN+nvAWH/1X/IwE9PKNXliy1kv0gh7bPwT1P4kGFavTFKHanonUqnaTMCeRKRUZo/tJfK7c5CnagNEY2z8UXzWKFMKWWntt/dMDtAcag7u/R9tmkXB0VHjoD55wRd8xfh9wo5cDyzak9NaeNiwEDT+NEntI7T6yZd0OD1C+Ng3KY2/XPFIpcFWFtGovb+Ky6x93jJutsHNgN8V9To6KsO29h9wwdIovxv8YAgqfp0HnOW2ht9LDTy9WWn4RKWyke7bt8cD4ufJoaWat333eFxMwNwEW0uYmzPMzAT0JFPwoHuVKxQlRXb5kLLIF/tdPRc/7+TImYI0EhKjYkJIraY17TO+eNv7yWog2Q4q0UUTM2nmvxdI9RvpZdTVlcwppzfZX2to/kfeR8nYp71czRPnVWweMna0egk1noiu0+4dvw/F923Cl5/mvQ24YPDmlrVSfTmGgCAUSeFJe8ttQByEY3VwV4lQS9dJz90mVGIwfGAJKR6Jx/JwLug/z1/lYGtJHmry1KzZ5YfXWlMiSkkXilBXNE5OAW8HOSg+45tyUQ951iP8H3DQrheu6T5OX5t4/OI//cqSJlSoTVY86gdEMXae6BJTbrvaSIIleBLhh6i9ZxQsSetFRpEAcHP57L3j/sSOu3ko7eiS9vx/4fibABMxHgIW0+djyzEzAaAL0pr5cyVilsKb/lqq/Gj0p38gELJAAeUq/6R2AN++s12Oa3mNZN/81yAtKRY9+GK5fiyVVIU2iicSTtQ5zCum0mGnm0GoKN01BKM2nS0irejy1FfDSZg/lw3/9pcITSuPyDWdQtIc0qBhW1fKxotgZDV02SdfrK6RVQ7M17SJPeNc24SKXOHtgos5c6fQKaU3v96Y/PNRyk3UJ6RJF4tGzfZjSLm2it3LZWAT6KV54S55sX58ktbB1+oxC70PD7HHrnhMOHHPD7v3uItyeBxNgApZPgIW05Z8h78AGCGTNkoTyJVPCwCnXigcTsBUClCf5i0qfXlvZt777HNVXIZTI81mtuX75zqoFxyhHmnKlrXVktJBOSlJUz6bK0dTuSbWCdGYIaVXxrc8ZGyqkVa9XDV+mta7ddkaXwYo8bWmkVvxL0770Cum0XjzoEtIVS8eicxuFZ1+foRoSTgXden4XjlzZE7TWQdHmpddnDb6GCTAB+RFgIS2/M2GLmECaBKilhggB/zgWFT6OQ65sisqwPJiANRIIfW+PNr0DQZV6eXxIoGWjSIwdoMh3ptY9abXWoeJS25a+Qt6cCSI3mnKkrXmYU0jr6xWW+GaGkFb1yupzzukR0hQZMXPkO+QIUnhqY2PtsGhtSi4z/Yxy+r+sq8hnptB4yuGm6vFHT7vC1KHdqnsnz/DaHZ74aYkiP5qGLiFdtmScWgh9Wty0tc2ilnT1asWgZOE4+PsqWpRJg160kB1pVUhPa13+nAkwgcwlwEI6c/nz6kzAJAQot7qCENUKYa3vW3STLM6TMIEMIPDrFk/MWpryD+AMWNJilqC2V9RqiaolU4Gjr3sFgnI6dQ2q+ty8gaIg0pSfvYXX1JqHNQlpzZzfXfvcMWqmj/L4tOVIR8XYq4Upq1bzVj13KlL29IVjmmHHaVXtVhXKNL+mV3r70lcolE9REI28s2Nn+eDQSUUvZlML6c5fR6jtXfJwS/vWJaQpCmxM/5TK4rqqmZN3nYq6UQ405U23aRKprEZOPcGpyBoNbZXMt+91x9jZKWdnzd9B3hsTsFYCLKSt9WR5XzZLIMAvUYhpSVjnz8Peapt9GKxo49Exdvimd2CqbXmsaLsGb4U8gWvmvRZePhLTMxdn/aC1TraARMwY+U50C6Bx8rwLvh+qu6iUwUbI9AZrEtKGVO1+H65oy0RRB1TNO2c2hZeYQs/3HnQXfaYp5Jrylak11rctInDklKvy57qOMy0hrSlONb3Sqv21yTM7eYGivzTZMbpvKBrWSWntld7Q7g9s0bNq99Xbzlgx840o4keDPOenL7mIFmYkmmmQaKbCb5Q/TT+n9Agq4EeFQ2loim96eTWsZ6iy3olmoTiZfn3YLCbABFIhwEKaHw8mYOUEqEKqqrCmf6zwYAKWSIA8p+RB5aGdAOVJU760NKhAG3kfX75xEOJZEgX0+c1gJ3Qb6g9qvWTtw5qENJ2VPn2kSfidOJ9SfVuzjzTNQwKXejc7OkBZVIvCn9ft8MRMlfBnzecjLSFN108f8Q4NP0np3azqlZ4/4S3qVI1RTkvtuChtg6qGe2dJUssrTq+QpkU0PeTG9pGmueLi7RAfDxGmLfXfpvn+OeKGgRN9IQq7NY5Utv+ilxkXrykqc5cpEaf0VmsLebf27yHvjwlYIwEW0tZ4qrwnJqCDQFavJOGprlg6DlXKxYh2HDyYgKUQIE8aeaWv33GyFJMz3E7yhk0bHoIi//US1mYAFW6jAm4ZPej3D/U/JrFEVYzfhtiDhIa5h7UJaXoZOnvMW1QtF6u1mBUJu9v3nURfY8p3lgb1tv6qYaTOCtl035WbzhgzyyfVyA99hLSm51xVONJn4/qHinBnzUFCPjnZTtlHWsrXTiu3XFdIOM1Pf89NHBQCeqlMHTFUB+2ZXi1LFc01c50pNLxLm3BlRXNNe+n+h08cMX1xVpHjTWdD3v8aFWPUemmr3ke/x46eccWQKb5phtGb+7vB8zMBJpA+Aiyk08eP72YCFk2ACqpUKRsj/kFG/82DCcidwIqNXqInL4/UCVBbIWrPQ9/rnEGJOHfFGeevumD/MVfxD/+MGmTHZzVihLAgAa05SFCTqPjfEVfsP+ZmFrOsTUhLkDp/HY7WjSNBIfvkISWBRj2jqZ/4ojVeyhBkVajVK8SgY6sIlCwSDw93hfeXvKzPXjiItkxUjCut1kz6CGlaMzWvNKUiUL53+VKK1o5kO4Wgr9/piWb1o5Th0VJ4+vswe0wZGoJAf4X41rePtLR3ErgjeoeidpUYpSimZ+/fk66oViGljRWFbQ+Z6it6bUuDbO3QMgKVyihahFGvcBL8FOlx6IQbVm72/IA1XU/7oMKg1F6MBnneKdz7j3/c8ZtKX22zPPQ8KRNgAhlCgIV0hmDmRZiA/AkUyBuPKuVihaimPylsjQcTkBuBB08c0bRLkPiHNw/tBKhHNAmU4oXiUaxQPPy8E3Ez2Bk37jrh+m0nUdiJWmWZc5CA7t8lTBRg0ndQgbR5K7Pgf0dNK6hNLaT13Q9fJx8CJKQ9PZI+ELz1akWrFRVLq2K5fHbEljABJiAHAiyk5XAKbAMTkBkBKlgmRHVZhaim/8+DCciFwI8TfEVOIg91AuTZI69b03qKity6hrZWPaZi6eqSLDyHdWtGK6ekPOwLV51x9Zaz8Dq+DXGAn0+i8KSWKhonvOaq3up9h91EG6/YOI04XCONZCFtJDgrum3JtDfieZuxKCuOnVVUCKfQ8slDQlCpdEqI/METrug7xs+Kds5bYQJMwJwEWEibky7PzQSsgAB5piVPdbUKMciXW38PkxVsn7cgQwJU4XfoVG4bo3o0VEyMQmmzB6a89KJc8uCHTqLFUMGPEkTLoUCVl2IUXqraUze9Rx3gm4hFU98q87MfP3PEwtVeImQ4rUHiv0f7MGVlafKe9xjhL/Ko0ztYSKeXoGXfr1pojSJZ6MUOVdgmIU0vfqRBYeSTF3hj70F+SWfZJ87WM4GMI8BCOuNY80pMwCoIUJ5YtfKxIFFdrKCizQcPJpCRBMhTSeHdVOmXB0Q+6Y5lr5Qofv/HHZPme4NahmkOypuePvydKPpFg0QDFT1K7yBBsm7+a1AvYhqptfYpWiBeVA3XHPTSjrzZFG5L4/Y9J7TtGyCqS6dnsJBODz3Lv5faTvXv8l5UBdc1qA0X1V+Q+j5b/q55B0yACWQEARbSGUGZ12ACVkqAirBUr0DCOka09uDBBDKKAPVJXr3NM6OWk/U6Ul9eesEwaqaPELGpDZ+sSZg58p0oRkbDFKHyc8e9w2fVFQI4tTZlo/uFigJZm3d7YOI87a3MqIUXtfKiQWHe1FYoPYOFdHroWce9VLmbqm/T31X0/FPBMPJOk4A+fdFFFP+6fCOlwJh17Jp3wQSYgLkJsJA2N2GenwnYCAFqt0PVT+kfKhQKzoMJmJPA+avO6DAgwJxLWMTcA7q+B7XooTFtYVbRA1if4eaajN2/vhSh3hTS2qRzkAgBN2Y0qRslck1pnDjngh+G+yNJR63CVbPeiBZ8Zy+7oNNAf63LUSuipdPfKIU+tXHak45wWxbSxpwq38MEmAATYAJpEWAhnRYh/pwJMAGDCeTNmSDajNSpFiP+0cyDCZiDQMeB/jh32cUcU1vMnGd3PxN9gcmr1mWwdmGqazPUm3f5zDfi4znLs2DlJuN6S/+15oXIbabc0wbtsyEqOiUUm6olf9siAiUKxcHLMxkU1k3VkylHVTW8m7zpa7d7iFZYNOiav9a8BPWefvTMEV90CDL6TFhIG42Ob2QCTIAJMIFUCLCQ5seDCTABsxL4uGicENR1qkWDwut4MAFTEVi73RPTF2U11XQWNw+1t9q0UJEb3XOkH46cVohQQ8bmRa9ErYODx13Rd6zh1YrrVI3B/AlvxZJUEXnN9hSPOPXc3bL4FXIE6Vf1XzOMmzzt5HGn0WOkH44asT+6l4W0IU8EX8sEmAATYAL6EmAhrS8pvo4JMIF0E5C81J9WixZ5ajyYQHoIPH/lIIqOaSuqlZ55LeXeNk0iMbJPqDC3evPsIt/T0EH30zwU1l27VXZDb8fEQSFoVj9KeKErN8mhdj/1kaa8VBrU9urJc0ed85NHes02D2VrIrqQws+PbHsuetpv3eOB8XO051SnZTQL6bQI8edMgAkwASZgDAEW0sZQ43uYABNIFwEK1yQvNQlq+pMHEzCWwPDpPtj9v7TbKxk7v5zvmzYsBF98FoUHjx3xZWfjQp+//DxKVMqm0ahDEKhllb6DCjYd3/EMFL6trSiYVIDs9TsHfNYmG5J15E2ntt788W/F74jQMHvUapndqDlYSOt7onwdE2ACTIAJGEKAhbQhtPhaJsAETE6gQN541K8dLf6XPw+HfpscsJVPuP+oG/qPT19VZ0tFpE/hrrT2VrF0LFb+pMiT7jzIH2cu6Z9zTnnRlB9NY/ayrFi1Wb3QmSmEdNdvwtGvc5hY4/O22fDyteEtz1hIp/UU8OdMgAkwASZgDAEW0sZQ43uYABMwOQHybglBXSsan9VQtNHhwQT0IUDezldvDRdY+swt52syW0hTz+htSxQ52toqa+sT2h0eYYdrd5yxbrsnIqI+7BdNHnfyvNNo1jUIwQ/195hLZ8dCWs5PMdvGBJgAE7BcAiykLffs2HImYLUEihRI8VLnycFeaqs9aBNtrN9YPxw4bnihLRMtn2nTZLaQLl08DmvnvRb7/36oP06eV/dmUx2Ejb/oV2zs2UsHtOkVKCp/qw5qpbdsusJj3q5PAC7fNLzXLwvpTHtEeWEmwASYgFUTYCFt1cfLm2MClk3A2SlZGfZNhcp4MAFtBJat98L8VVlsDk5mC+m8uRKwe9VLwX3gRF+RJ605PN2T0Y7aXxWOg5fHh0nSubInIFuAoqr3io1emLtC/RwbfBKNmSPfic8bdwrCwyfskba5B503zASYABOQKQEW0jI9GDaLCTABdQIlCpOXOgpffh4Nf1/92ukwQ9sgcOKcC7oNM6yHsjWQyWwhTe2tju14LlBOW5gV63ao50jrw9jODti/8QUCfBOx/5gb+o9Tz3f/rmUEBndXtMCq2jSH1vDvtNZhj3RahPhzJsAEmAATMIYAC2ljqPE9TIAJZBqBIP9EtG4cidZfRsI7C7fQyrSDkNHCMbF2qPlVdtCftjQyW0gT633rXiB7YCL+3O+OYdN8DMaflpAmbzR5panIGBUbM2awkDaGGt/DBJgAE2ACaRFgIZ0WIf6cCTABWRKgisGSoPZ0Z0Ety0PKQKM6DfTH2cv6V5zOQNPMtpQkpCMi7XEz2EmsExNjh0VrvXD5hu5c4iE93qNYwXhxvZdnEorkV/y3oVW76Z6xA0LRslGk8BSTx1h1VK8Qg/ZfRYo+0LpGWqHdp35/Bne3ZGz6wwOT5nMfabM9TDwxE2ACTIAJGEyAhbTByPgGJsAE5ESA8jSFoG4cCVcXIxrVymkzbIvRBGYtzYpftxgeWmz0gjK4ceHkt6hZ6cPaAX8dcsPgydpbghX8KB47likqbWuOb3oH4Ootw4p51a0ZjdljFDnME+Z5Y8tuD+W0s0a/Q71a+lXgp2JjrX4IRFhESrGxb5pEYkSfUDFf37F+OGhkQTn2SMvgYWUTmAATYAJWSICFtBUeKm+JCdgigYJ540W4NwlqB9vrhGSLR6625wPHXNFvnJ9NcahRMQbftkjx+FJPdqqUTd7odn0DtLKoUSkGiya/FZ+RaJbC4R8/c8CYWYaHZtM8f699gRxBiXgXao8vOgaBPOQ0NO2jnxUtEA9PjyRxDXnRQ8MUf67d7olIlfZXdM2e316K/Tx94YAG7Y0L66Y1WUjb1NeCN8sEmAATyDACLKQzDDUvxASYQEYQoH+ok6Bu9UVkRizHa8iEAAkyypO25TFpcAia1otKVXjS53QdjXrtsuH5q/S/dSKvM3mfaRw97Ypeo/yQpCM4RJ+8bns7YNmMN6hUJlbMSS9I6EWJsYOFtLHk+D4mwASYABNIjQALaX4+mAATsEoCtSrHoFvbcFCvWx62QaBl90DcuqfIFbbFMaDre3T+OgJR0Xao3EQ9X1ni0bFVBAZ2U1TBrvBFDsTGmaZA2/QR79CojiKMe+PvHpi8QHs+85h+oWjVOFKEgFMouLYhXUOf/f6PO0bOMM94baAAACAASURBVM5TLs3NQtoWvw28ZybABJiA+QmwkDY/Y16BCTCBTCLg6AB83zYM3dqFg/6bh3UTmDjPG5tVcnSte7cf7q5T6wj8+L1CJJeqm1Pr9ulzuk5bcbD08KKCYmvmvkaxQorCZdRTmnpLaxsUNSIVR1P9nOaYOiwElHdN4/odJ3zdMzA9Zol7WUinGyFPwASYABNgAloIsJDmx4IJMAGrJ0BeafJOk5eah/US2HPADUOnahdv1rvrlJ2phm1TqyhqGaU5pPDvJ88d0fC7IJNioV7QC6e8FXnQNB49c8TC1V6iNVZag2zv0T4MVI2fxo27Tug50g9v3qX/DRgL6bTo8+dMgAkwASZgDAEW0sZQ43uYABOwSALtmkcIQe3rze2yLPIA0zA6Pb2GrYEHVfCmSt40WvcIFGJUc0iVvlMrSJYeFlQ5f/rwd/i0espLq5D39jh/1QVXbzkJcf8mxAH+PonIFpCIUkXjULZknFpPePJmj5juY7KwcxbS6TlRvpcJMAEmwAR0EWAhzc8GE2ACNkUgX+4EIaYbfx5lU/u2lc02aB+Epy8cbWW7avskUbp+wWvxsx+G++HY2Q8LdG385TVKFI7DoZOu6DPafFXOqQBZ305hoPZ0+o4Hjx0xf1UW/HPETd9b9LqOhbRemPgiJsAEmAATMJAAC2kDgfHlTIAJWAcB8k4P66nIJ+VhPQT6j/PF/mOmFWKWQodaUFErKhrDp/lgt5aQaqlV1Y6/3I1ud2UID8p3rl0lBnWqxSCL54eRIFRtnfpD/3vS1WznZmohvXPbLBTIn+sDDHFx8Xj48DnWrt+L7TsPpIlp0S/DUb5sMaz89XcsXro1zeulC37o1hKdOzbBuQs30KPXVL3vS++FzZvVwYB+7fDixVsMHjZX7NXQMWRQBzRpXAtZsnggMjIaE6eswJ69Rw2dRnbX582bHTOn9Ue2bH6YM28dduw8KDsb2SAmwARMT4CFtOmZ8oxMgAlYCAHKmV4w4S3sFW1veVgBgZ+WZMVvWz2tYCeGb4HCqs/sfiZunLEoK9Zs/5DD2d3P4OKSjBUbvTB3RRbDF0nHHVm9kuDnkwT68324Pd6G2Is/zT3MIaQ/ypsdZ8/dwKtXirZfTk6OKFYsH/LkzgYS1L+u3o2fF25KdWurlo/Fx6UKYc26PzF3/ga9MfTv+w3at/sCl6/cQaeu4/W+L70Xtm5ZFwP6txN77jtgpsFCukunZujR/SvAzg5XrtzBvftPheC8ei04vaZl+v0kpOfPGYzAQF/MmbsOm7f+k+k2sQFMgAmYnwALafMz5hWYABOQMQEK9aa80VzZ9Q9BlfF2bN601Fov2QKc83ufwclRu1B2c03G6T8UQnvmkqxYbSMvHMwhpEkwr/x1F35euFntsZo8sRcaN6qBR49eoHf/GQaLTWt+RpcsHImqVUph565DGDN+scVudfmS0ShXtqjW87fYTbHhTIAJGEWAhbRR2PgmJsAErImAo2Mylkx9i0plYq1pWza5l6NnXNFjhPlyf+UG9eNicaC2UdKYNfodfLImiVBpTc88Fdn7aZTCg0oe6WNnXeS2HZ32UJXx56+Mq+CdkUK6cqWSmDKxFzw93TFt5q8c4qtyotYiQK1lHxbz5WdDmYCMCbCQlvHhsGlMgAlkLIGJg0LQrD4XIctY6qZd7cETR3zZybRtnUxroelmG9MvFK0aR5puQhnPlJwMfNYmG14b0Q4rI4U0IaQcasljTf+/c8emInzZ08MNBQrkwv0Hz9Dsq4HQJsiCgvwwcMC3qF2zHNzdXZGUlITHj19i8bJt2P3nEXFCvXu2FnOev3ATXbtPhCTe6bPDR87j0zoV4eOTBcnJyXjw8DlmzlqNo8cuKk+3erXS6NOrDYoWyQt7e3uEhUXiwMEzqFGjjPhvsk3b+PKLWhg5vDNevHyrvIb2mi3IDzt2HRTrZs/mL259/ToEPy/aLF4kSPZS+LvqoDzyseOXiB99174x2rVpIHKMyaaoqBicPXcds+euQ/C9J2r71sZSsuOvfSdQu1Y5+PlmFfuX2Pn6ZkWH9o0R4O+tsO9NKH5bsxur1+xW49Lzh1YoUuQjuDg7ITExEffuPcXK334X7Om8iLXqoDzvyVNX4o8/D4tzJxbS/6frKJf+x/7tUKF8ceV5Uo75uo1/qa2tD8fUvp6dOzXF1y3rpsqP7m/R7FORX587d5CS88FDZzFxynKRsy49v7SPY8cvoVq10oKFFH3R+Iua6NyhCfLnzwkHBwfExsXj1q0HmDt/Pc6cva40UdtzrG3fqs9iavPJ+FcTm2bjBFhI2/gDwNtnAkxAnQD1su35XThjsVACCYlA2QY5LdR6w8we1TcUX39pG0KayNT5OptRfaUzUkiXLFEAs2YMEEJ2zvz18PPNIkQviQQSZs+evcbjJy/Ro/fUD4S0h4eb+FnxYvlFHvLFS7cQEOAj8qijo2Px05w1asJUU0iTWExMSsK94Cd4+Og5ypQugqAgX1y/cR9duk0QQomE4KTxPcXPX75UrJE3T3YULpxH2Eii1VAhne+jHIhPSMTTp69w+/ZDFC6cF/Qz2uuQ4fPh55cVn35SEaVLFxIvGKTc8lNnrmHX74fQt3cbIaRpUO70mzehStvv3H2MIcPmCbskQa6NJQnR/PlyIi4+AbduPcSzZ6+UcxA7B0cHpX358+dCgfw5ERFBIngF9v59HDWql8G40d3g7++NK1eD8fjxCxQskBtFiuTFq1chGDV2IUoUzy9+VrJkAeU+6Loduw6JfHVNIU0iesa0fihUMLeSNc1fqlQhsVcS8fN/3qgUr2lxpDW0DYlffFy8ELOxsXEoW6aIyNc+cfIKuvecLG4jAU2F6uwd7JWctV0nsaSXV+/DIkRxud17jiAmOhaUn08veG7ffoT7D56iaNF84qzpeR03cal4YUPP8dxZA1GpYknlc6zcd3IyFi3ZhhWrdqox15xPenZ07dmw35R8NRMwHwEW0uZjyzMzASZgoQSWTX+DKuU4zNtCjw/12mUzOgzY0vasGdptavvt7YARfUKRP496DYG7D5ww7ZesSEqJKjf10mrzWUpod78+3wjP5+s3IRg8dB5q1SwrhHTo+3BMnLwc5P2ThqZHekDftkJQkhd50JA5Sk/siGGd8XWrurh48TY6dBmr0yNN4p28rPMWKAqXkTgk0ezi4qSsjj19al80rF8NFy/dFmJe8kIO/rE92n7TUAhww4V0Tuz96xiGjVwg1qXCWz/PHYIcOQKwbMVOZUVybR54ekkwc3o/+HhnwaIlW7Hqt9/FHOTRXDBnsPAOb93+P8FOEtLaWJL4oxcC6zfsxczZa8QcJGQXzBuC3LmCcOHiLbX9/rZiPMqUKYJNW/ZhyrSVmDmtHxrUr4Z/9p/Cj4Nmi/tJEC5dNBLFiuYTdi34RVE8Tldot6aQHj2yK1q2+BxXrt7BwCFz8fKlosc7idmunZvi7bv34hmRRHi+j/TjqPrFINYLFwxDYICPEOVr1u0RH9f9rDJo/YTERIwcvRDPnr8WZ5IzZ6DaM0L8Z0ztq3jxM28dNm7eJ14IkC1//3MC4ycuFc8IsVi1fJx4KUCF1KZOX6VkRPfXrFEWR45eQK++01GvbhWMGfk94uLjxdonTl4W10o8KNKAXuwonut6IvKA/r/EnNYpWCCXGnOz/nLhyZlAOgiwkE4HPL6VCTAB6yXwx6qX+MiAHrjWS8LydtZ5kD/OXLKc/F85E+7fJQxd2igiNCIiFRW2PT0UbayWb/DCvJUZW/nbGFbm8Ehrq9pNnti8ebIhITFJ6W3UDMNWtV9TkFExrsqVSoj2WT/9Jwbp+k9ql8f4Md0RH5+AISPmo1qVj3WGdo8Y/QtOnb6qXEZT3G3fPBN58mbH4iVbsXzlTuV12sK2NVmnFtqtGs4sng0tBbm0/YxE5fddmiE4+Alatx2mtiR5UCnUmgq3tWg9+IMXCKoXawurVrVDVQjTz8eP7S7CnFXDy7U9W1I4t+p1+gppwTpPNixcvEW0OFMdm9dPE2H+0ouGtOzXVtgute+CFO5PApjOhiIVRo/ognchYejZZ5paETx6iVC/XlVs274f4yct0xqi3qhhDXE/hf4PHDJHrdK6JJxjYmLF8+nk6CjqBNDaVJGeKtiTGKcXG/RiJCIiSqQgSN8NEvlz5q3H/gOnxZbI9sAAX+HxtoaK7sb8zuJ7LIcAC2nLOSu2lAkwgQwkQAWbdv/6Umvv2ww0g5cygsCYWT6gPsk80kegXq1oUPEyGtfvOKHrEH/YkUia8QbFCsWLnw+c6It9h+Xdt9scQlpbH2kK3aYw2M3b/oeVq3YJPoYIaRJTuXIGahVeqieZWo50akKahAmFnWfN6qmWx0tzZ5aQlgTtX38fx+Bh89QeWOkFQkJCImhfFSsUV3uBYIiQ1hSi2oR02zYN0KplXeTJHQRnZyc1WwwV0q9evxNi0tHRAWMnLMGhf8+pzSd5wKV50yOkSbAO7P8tPvmkvMgNpxxzaUg53HnzZhPs7t59/MELC83fEtpskZ65a9fvoX3H0Wq3SF5xWlt6odKje0t89+0XougetYOjvHryPK9e86cy0oLsnj6lL2pULy1sjoyKwaNHz/H3PyexafM+ZbRE+n6L8d1MwLwEWEibly/PzgSYgAUT+LR6DOaNU4Tj8bAcAkvXe2HBKvl7SuVMtOBH8dj482vRczrkvT2+6haoLPQV4JuIbUtfiergsbF2aNM7ABTqLddhDiGtq/2VJgMW0iktwrR5cuUipMnzTQW7KM/4+MnLOHXqqshLb9Xyc5FvLGchTZEMVSqXEnnhR45dxJUrd5Eliwe6dmkGN1cXIW4zWkjT94BeNjVsUF14mCl/3cvLXXi0KQRdtc82pSDU/bwySn9cGLlyBcHZyRG37zzC0OHzlaJbrr9b2C4mwEKanwEmwASYQCoEqJgTFXXiYTkE9hx0w9ApvpZjsMwspdDtHcteIVtAIhIS7PDdAH9cuemsZmWponFYO+81yPn14rUDmn8fqAz9ltl2YClCWldod1riXLVqd1qh3RRSTBWXNcONM8sjnVGh3Wl5pAWXArk+CHmXe2i3FFYdGRWtzLem58WQ0G7N50ubR9qQ0O642HiRY01eedU0g3FjuqPpl7Vx584j4RWvVbOc8FhT1W+pMjuJ70kTeoqCe1L+utx+n7A9TECVAAtpfh6YABNgAmkQ4ErelvWIXL7hjHZ9AyzLaJlYS8XFlk5/g8plFcX2Js7zxubdHlqt+6ZJpChERuPUBRd0G+qfYcXHDMFlKUJaV7ExEh9DBnUQBcsov/VLakGko/1VWkJaKvh06bJ6sbHhQzuhdcu6RhUb02z5RGejb460arExKpK2bsNecbQU9rvo5+HCS6lZbEyqVq76DBgaGq0Z2k35zPny5RS57VRtnQbZNmHcD8KzaqhHmtph6WLd7puGoKJ0IaFhasXG9OWoum9J4MbGxovK4lKbs/btGon8cjs7O+GRvnz1jtZiY8T5p+n9UbVKKWVuvjaWqsXGVAu6kS10Pwl6qdiYFIVx9/+rx3fqOk4Zov1NmwagZ5xyoqX2bxUrlFCer7QvzbB3Q77rfC0TyGgCLKQzmjivxwSYgMUR8M6ShPULXiN3DvXKxRa3ERsx+F2oPWq3ym4juzXtNgd2e4+OrSLEpLv2uWPUTJ9UF5g0OARN6yl6r6/a7InZy7Ka1iATzGYpQlpb+yvy2FFosaOTo84CZoZ4pDXbX5HA+ihvDtEOytj2V/oKQF1Fugxtf2UOIS1VRqc2Xk+evERyUjKyZ/eHm5sr7O3t1IT0/LmDUad2BVGF+9bth9i05R9RPCu97a/05aj6laBnZsXSMaI11/v3EXj56p2o0p4zR6DIO46OjlHmLWu2v6KWVVL7KtU2Y7peStCLFn3aX2lr+0Ucy5QuLMK7d/3+L8aMXyxe3KjOdzf4saj4TgXJYmPilO3eTPArgKdgAmYjwELabGh5YibABKyJQPsWERjS4701bcmq91KlSQ5ERlNpLB76ElCtCUCh3BTSTaHdqQ1Hx2TxkqlYQUXxsX7j/HDgmKu+S2bIdZYipAkGtX0aOOBb1K5ZTvTrTUpKEgXM1m38SwhpGsYWGyMvKQ0q2jVwQHsULZJXiC3KWz156opoYfT8xRuD21/pKwB1CWmyiQp9tWvbUBRbI5uiomJEcarZc9cpw35TyzdPr0eaBOmgAd+iXt2qQuwR95u3HuLR4xdoUK8qTp+5hq7dJwp+lNM7ZNB34gUEVaCm1lzUi1qbDSQqe/VsjepVS+s8T5rTUPtVvzjkOadiYyVKFoCLs5Ng9++R8yhUMI+oIq8a1k6VyklQ584dpJOzLltoTfI8d+3cHIUL5RYvXmLj4kVo9tz560UPa2mQTT90+wrlyxUT+05OThbtvvbsPSbSCqS2a2TPt20binQDqT/4vXtPhXecogB4MAG5E2AhLfcTYvuYABOQBQEHB2D9glco/l+1YlkYxUboJNCyeyBu3ZNvASy5HZ1qcbE37xzQ8odAvA1Jqf6bmr3+vonYuvgV/HzkWXzM1EJabmdnCns0w25NMSfPwQSYABOwdgIspK39hHl/TIAJmIxAs/pRmDgoxGTz8UTmI9B9mD+On+Ne0voSXjDxLT6pEiM80G37BODGXcNeQlDxsdVz3oA81AePu6LvWD99lzb7dSykUxCTh5RCqXf+fggHD51VfrBg7hDUrlUOhw6fQ9/+M81+JrwAE2ACTMAaCLCQtoZT5D0wASaQYQRWzHyDSmUUhZh4yJfAgPG++N9Refc3lhO9bUteoXD+eNHqKvihYSJa2kehfPHI6pWEG3ec0LpnoGy2x0I65SiaN6uDQQPaw8XVWYTkUj6wlCdLObPjJi5VFqySzQGyIUyACTABmRJgIS3Tg2GzmAATkCeBz2pEY+7Yd/I0jq1SEhgxwwd//OPORPQk0LJRJMYOME2bt3GzvbFtr/ZK33qaY9LLWEir46Q8104dmqBQoTwip1bKc6Xc1WPHL5mUPU/GBJgAE7BmAiykrfl0eW9MgAmYhcDa+a9RulicWebmSU1DYNJ8b2z6Qz5izjS7Mu8sdarFoHmDSHh5JBu1UHikHbbt8cC/J6272JhRcPgmJsAEmAATsDoCLKSt7kh5Q0yACZibQLd24ejTMczcy/D86SBAbZioHRMPJsAeaX4GmAATYAJMwBwEWEibgyrPyQSYgFUTKFowHlsWvbLqPVr65hav9cIvv2Wx9G2w/SYgwELaBBB5CibABJgAE/iAAAtpfiiYABNgAkYQ2PDza5QswuHdRqDLkFtWb/PEzMVZM2QtXkTeBFhIy/t82DomwASYgKUSYCFtqSfHdjMBJpCpBLp8HY7+XTm8O1MPIZXFt/7pgfFzveVqHtuVgQQySkgvXzIa5coWxcpfd+HnhZvxQ7eW6NyxCc5duIEevaYqd0wtqIYM6oDy5YuJYl937jxCi9aDxefftW+MDu0bI8DfG/HxCVi2YicWL92agbR4KSbABJgAE9CXAAtpfUnxdUyACTABFQL58yRg14qXzESmBPYccMPQqb4ytY7NykgCmSWk+/f9Bu3bfYHLV+6gU9fxyi1LPZtD30fg/PkbuBv8BD8v3ISG9ath5PAu8PR0w+3bj3D7zkP88ecRnDp9NSNx8VpMgAkwASagJwEW0nqC4suYABNgApoEti99Beqdy0N+BA6dcEWfMX7yM4wtynACmSWktW20XLmimDGlLzw83TFtxq/Y9fsh5WVjR32Pr1p8htNnrqFr94kZzknfBb/8ohZGDu+MFy/fotlXA/W9zazX9e7ZGp07NsX5Czdlzc4QCHLkbIj9fC0TsAUCLKRt4ZR5j0yACZiFQI/2Yej5XbhZ5uZJ00fg9EUXdBnsn75J+G6rICAnIV25UklMmdhLcB0x+hc1b/P4sd3Rotmn2L7zAMaOXyJb9nIUeCykZfu4sGFMwKoJsJC26uPlzTEBJmBOAl/WjcKUISHmXILnNpLAlVvOaNs7wMi7+TZrImBqIe3h4Ya+vdvgi4Y1kCWLB5KSknDz1kPExcWjZIkCyhxpTXFHOdQkpFVHZGQ09uw9hkYNq4PmVR0U0i15pklgU7517txBsLOzQ3h4FA4dPocp01aC5lAKdDs73Lx5H5Url0JCfAImT12JP/48LAS6XvcDOHzkPD6tUxE+PlmQnJyMBw+fY+as1fDxziI80anZqfnc7Nw2C9mC/HDs+CVUq1Za5IRLOeTVq5VGn15tULRIXjg4OCAqKgZnz13H7LnrEHzviZhKkzX97O2799j95xHMmrMWEmMnJ0e1paWXEXR/zx9aCb5+vorig5rs6GeSnRIvaTLNvHfpZcfBf8+iSKG8yJ7dXxlBQPuhtYoU+UjsMzExEffuPcXK334X9tKQ7L10+bbYb6WKJeDq6oLYuHicOHEZw0YuwKefVEyVc1pMrOm7y3thAnInwEJa7ifE9jEBJiBbAmVLxmH1nNeytc+WDQt+6IhmXYNsGQHv/T8CphbSE8b+gKZNaiM+IRFXrtzB+/cRKFeuGHy8vUSBMEkoagppErLFi+VH1SofC8tOnLyM8PBIXLkWjFIlCqBw4bz4uFQhkVP98OFz3A1+jJW//i5EOxUhS0pMwrnzNxAREYWyZYogMNAX/x4+jz79ZyiFtL+/j5j7zZsQvH4TimUrdqBE8fx63+/rmxWJSUm4F/wEDx89R5nSRRAU5IvrN+5jzrx1aFCvKuia6tXLiH2fOnVFaae2B44Eav58OZGcDLwPi8CLF2+xe88RxETHgnLISUTSfl++fCvY5M2bXazVpdsE8YJg8sReaNyoBt6HRYp8chcXZ7F3NzcXbNryj2BIwpMEbYXyxfDo8QtcvRqMU2euibB56f7Q0HAheElwVyhfHF5e7tj1+78YM36xMNtQIZ2UlIy4uDg8ffYa16/fw56/jmHc6G7w9/fGlavBePz4BQoWyI0iRfLi1asQjBq7UEQfSM8EvXyh5+fixVtifdU9kehu3vQTnZzTYkIvV3gwASaQMQRYSGcMZ16FCTABKyQQ4JeIAxtfWOHOLH9Lz185oF67bJa/Ed5BugmYUkjXqF4Gk8b3hLu7K+Yt2IB1G/YK+6gS97w5g5Aje4BOIU3XGRraTcJ6xtS+QlSprkc/nzm9Hzzc3TBh8jIhailknLzIZBN5a2kYc/9va3aLtWhI+3VxccLEKSuwZ+9RGBLaTQI130c58fc/JzB+4lIhjsmjumLpGBQpnBfrN+zFzNlrxFr081XLxyF/vhxYuHiLEL6zZgyAt7cXps38FTt2HhTXde3cDD90b4lnz17hm29Hijm1hXZ/Urs8xo/pLjz4Eycvxz/7T4n727drJF5OPH/xRnm/oUKaPOZjxi0WLwFozJzWDw3qVxNr/DhotnI/SxeNRLGi+bDqt9+x4JdNSjtDQsMxdvxiHD12UVw7oG9b8bLj/v2nygru2jhTxIO+TNL9xeEJmAATSJMAC+k0EPm52yG7lz1yeNkhr7d9mkBt8YKEJCA6PhlR8Yo/oxMUf557lmiLOHjPNkZA+ke6jW1b9tt9H26PGi2yy95ONtD8BEwppKml1fddmiE4+Alatx2mZrxmGLA2cWeokJbWowrf5P1VHSVLFkCunEFCuJ85e11r7nV676f1NEWmoUKaQrtVQ6YbNayB0SO6gLy65FGmkHhpkEeaxD+FZs/4aTXW/jYJefNkw++7D2PRkq3Ccx0U5IdyZYogISERx09e1imkdT1Zkv0kwKU8dUOFtL557FI4v3S9rlxubUy1/YxeNujLxPzfLF6BCTABFtI6noGaeR3RvLgj6E8exhGITwQuPE/E+eeJuPBM8ScPJmBtBA5tfg4/nyRr25bF7yc+wQ7lGuaw+H3wBtJPwJRCOrXK2uYQ0lJOri4KUii5LiGd3vvNIaR15TWr7lESns2b1RHeY38/b5Fz/OZNKC5euo1NW/aJlwfS0CVQKVKA8pbpBQbls5N3WhqvXr0zqZBu26YBWrWsizy5g+Ds7KR2ZKYS0jSpvkzS/83hGZgAE0iLAAtpDUIfZ3NAx7JOLKDTenKM+Pzs00QsOhOHyy9YUBuBj2+RKYG1816jdPE4mVpn22aVqpvTtgHw7gUBaxDSqoXHtB2rLk+3JKSNvd+cQprymfVpn0Ue6C8aVhe55YUL5RHh6+TF/nX1btF/m4Y2IU3ebQqDpnvu3n0sirPdv/8MOXMGolOHL0Wuuak80iTWO3dqivi4eOElP3XqKqKjY9Gq5eci/9mUQpr2qw8T/vozASZgfgIspFUYf1HYEUNrusDNKeWNpfmPwLZWiEsEFp+JxZqL3HvXtk7eendbsXSs9W7Ownd25pKLhe+AzTcFAVMK6YwO7e7T62t06tBECEHNUHJVNrqEdHrvN4eQJo/qsMEdQQXABg6Zg6vXgrUeM3mTqQI2CV6qJC6N7t9/ha6dm+LduzDl/dqENBV3I4F77/4zdOo6ToSA0zBHaPfm9dOQv0AuLF6yFctX7lTaaurQbkOYmOK7w3MwASaQOgEW0v/xaV/aCX2r8j+6MuoL87/gBAz/JyajluN1mAATYAJMwEYJmFJIS4LVy8vjg+JfU/+PvfMAb7L6/vi3K00XZVP23ltQEXArKuJWnDj4uUUcKG7FrYiIiIoLcOEWFy7cCiJT2XtTNoXupOv/Pzd9QxqS5k36JnmTfO/z+Ajtfe/4nNuS73vOPefJEWicVd/QZGNasq/0jFS88+43mDjpQ6cVRSRnZdVXJbAkCZWn+tQ1fT4YQlo8xZMmjEaLFln45tu/8MBDLzv3dPmlZ6is2uJp7tatHe4dfTVyc/Nx9z0vOhN7aUnE5I605lH2JKS1lx7Z2Xsw4vaxKhO6tFF3XAGZJycn1/n85x8/h9atmyrG53lfdQAAIABJREFUL0ycrvoJO8nELYnetEzs3mp9e3pe7no/NuZGlYjOKI/0OWefoJtJjP64c9skEFICFNIArutrwfV9LSEFz8mADTnluPijQqIgARIgARIggaARMFJIyyLvv3c4Lr7oVGf5q4KCYvTq2QGZmenVlr+SZ/1NNibPaOWv5M+rV2/Ctm270K5dC7Rt0xTrN2zH6HtfVGWXPAlpI553T8Q16NR+ePiB61Tm8hUrN2D5ig14+tmpHu3nLYnX0AtPVeWvZAzZw7p1W9CsWSPlgT6Qk4sxj7+Oxf+uxoTnRylmkmxNyl9J696tHaTM19x/luKGm59UX9O8z5LAbPmK9Zjz9xJVbkoynjdp0gB79x1ATk4e0lKtaNzYUV9eSoRpQlyzqYRjy7xyx7lL59ZIT0+tYlNvQtr1TIh9KsorVEmulBQr4uPjAhLSnjjLixS9TIL2A8WBSYAEnARiXki3qh2PqeenIN3CcO5w/FzkFFVg0NsF4Ziac5KAIQT4Is4QjEEZ5MjJ+UEZl4NGFgGjhbTsfvRdV+HsIcepBFZSE3jV6s3KcyreVG91pAMV0vKclEa6/JLTkZVVD/Hx8SgsLFY1pSe//pny1FYn0Gv6vCcxLEnXhpx5rKrrPHvOf7hpxNN+CWnpLM8Pv+pstGnTFAkJCbDZS9SLAil9JWNKk7vAt996KY479ghV+1laXp4j1HvCSx+oLN7SJJv1M0/eigH9eyIxMQGffPaTKnl14gl9cctNQ9GubTPFLTe3AL/8Ol/1S5Vnxk5T9abl+Yfuv1b1F3Evic3EpnIXW7z9vjzS8vxdd1yBQaceo9apnQm5By61t6WU17U3PO7xLres31smdE+c9TKJrJ9SrpYEIpNAzAvp+45LxvldqmZXjExTRu6qpUzWjV857i6xkUCkEbh7YDKGduPvELPZLae4AoOm8SWd2ewSjvUEQ0iHYx+ckwRIgARIwFwEYlpI922agFfPSjGXRWJ0NZ8sL8HYP5m0KUbNH9HbfnaQFSe1YZk8sxlxY045hvLqiNnMEpb1UEiHBTsnJQESIIGoJxDTQvr50604rhU/AJvllN/7YzF+3lBqluVwHSSgi8Bb56WgR6MEXX3ZKXQEpG79DV8y0iV0xM07E4W0eW3DlZEACZBAJBOIaSH93ZVpqJ/Ku9FmOcD/7SzDtV/wg69Z7MF16CPw1eVpaJzB3yP6aIWu1y8bSnHPj6wMEDri5p2JQtq8tuHKSIAESCCSCcSskJYPvvIBmM1cBMb9ZcNHy1hj2lxW4WqqIzDnunQk0SFtukPy2YoSPPMHr4uYzjBhWBCFdBigc0oSIAESiAECMSukB7RIxITB1hgwcWRtcXtuOa6ZUQTJ5s1GAmYnkGmNw09X84WcGe301kI7Js+3m3FpXFOICcz7Ohsp1gq8OKUW3vwgI8SzczoSIAESIIFoJRCzQnpYLwtG9mPtaDMe7Jf/sWPaYn4ANqNtuKaqBNrVjccHQx0lWdjMRWD8HBs+WMLoFnNZJTyrOe7oYnRoU0IRHR78nJUESIAEopZAzArpi7sl4a6ByVFr2Eje2Iacclz2cSHK6JSOZDPGxNr7NU/AS2cy878ZjT3ml2LMXMPkhWa0DddEAiRAAiRAAtFAIGaF9MltEvHMIIZ2m/UQj/m1GDNX80OwWe3DdTkIDOmYhEdO5As5M56HO78rxp+b+TvEjLbhmkiABEiABEggGgjErJDumZWAN8+lJ8msh/ifbWUY8Q0zeJvVPlyXg8DVvS245WheETHjefjfF0VYsrPMjEvjmkiABEiABEiABKKAQMwK6Wa14jHjMt5tNPMZFiEtgpqNBMxK4IUzrBjYkrXozWifiz4sxKYD5WZcGtdEAiRAAiRAAiQQBQRiVkhbE4E/r02PAhNG7xYktFtCvNlIwKwEWPrKrJYBTnu7APuZ/d+8BuLKSIAESIAESCDCCcSskBa7/TY8DWmWuAg3YfQuX5KNSdIxST7GRgJmI9CnSQImn83rIWazi7aeY17PRyl/dZjVPFwXCZAACZAACUQ8gZgW0p9ekoqWteMj3ojRvAEpgyXlsNhIwGwEbjzSgv/14f1os9lF1rMzvwJnvVdgxqVxTSRAAiRAAiRAAlFCIKaFtHiTxKvEZl4CubYK3PBlEdbtp2vJvFaKzZVNPT8F3Rry94cZrc9khWa0CtdEAiRAAiRAAtFFIKaF9JOnWDGoHRMFmf1I/7S+FPfN4l1ps9spltbXOCMOX12eFktbjqi9frSsBOP+skXUmrlYEiABEiABEiCByCIQ00L6jv7JuKxHUmRZLEZX++TvNnyxsiRGd89tm40A60ebzSJV1zP2Txs+Wc7fF+a2EldHAiRAAiRAApFNIKaF9LBeFozsxzuOkXCE5c6jhHhn5zHEOxLsFe1rfOREK4Z0ZDSLWe1889dFmL+dpfPMah+uiwRIgARIgASigUBMC+nBHRLx6EnWaLBjTOzhq1UlePw3hmvGhLFNvkkJ65bwbjZzEjjz3QLsLqgw5+K4KhIgARIgARIggaggENNC+qhmCXh5CMvXRNJJfvCnYvywrjSSlsy1RhmBi7sn4a4ByVG2q+jZTmFJBY5/ixm7o8ei3AkJkAAJkAAJmJNATAvpNnXj8dHQVHNahqvySGBjTjmu/7IIB4rpbeIRCT2BzOQ4SLbu5pksmxd6+vpmXLmnHFd+VqivM3uRAAmQAAmQAAmQQIAEYlpIZ1rj8NPVzLwb4NkJ22MfLi3B87MZ4h02A8TwxNf1teD6vsyrYOYj8N3aUjz8M7P8m9lGXBsJkAAJkAAJRAOBmBbSYsBfh6ch3cK7jpF2mB/9tRjfrGaId6TZLZLXK15o8UaLV5rNvAQmz7fjrYV28y6QKyMBEiABEiABEogKAjEvpJ8/3YrjWjH7bqSd5oPFFRg5swgr9jCLd6TZLlLXK/ei5X40m7kJ3DurGD+v50s2c1uJqyMBEiABEiCByCcQ80L68h5JuL0/EwdF4lFevKMMt84sgo2fmSPRfBG15m4NE5Q3ms38BC79uBDr9vMFm/ktxRWSAAmQAAmQQGQTiHkh3blBPN65gAnHIvUYf7a8BM/8yfvSkWq/SFn3YydbcUZ7Rq5Egr2OeT0fpdTRkWAqrpEESIAESIAEIppAzAtpsd5P16Tx3mMEH+Pn/rLh42UlEbwDLt3MBPq3SMCLg+mNNrONtLVtzy3HudOZsTsSbMU1kgAJkAAJkECkE6CQBvDCGVYMbElvU6Qe5pIyqBDvhdllkboFrtukBBqkxWH86Sno1IDlrkxqoirL+nVjKUb/wIzdkWArrpEESIAESIAEIp0AhTSAK3tZcGs/lrSJ5MO8em+5EtM5RawvHcl2NNva+ZLNbBapfj1P/2HD5ysYnRJZVuNqSYAESIAESCAyCVBIA+jWKAFTz2PoZmQe4UOr/ml9Ke6bRW9UpNvRLOt/8PhknNOZWbrNYg896zhneiGyc3lBWg8r9iEBEiABEiABEqgZAQrpSn4/XJWGuimsD1uz4xT+p7PzynHO+7wjGX5LRPYKbjzSgv/1YZRKJFlx84FyXPghf/YjyWZcKwmQAAmQAAlEMgEK6UrrjTvdiuNZTzqSz7Jz7RLePfSjQhwoZph3VBg0xJs4tmUixp9hDfGsnK6mBD5aWoJxs5nBv6Yc+TwJkAAJkAAJkIA+AhTSlZx4T1rfgYmUXsWlwE1fFWHZbiYgixSbmWGdtZLj8PM1aWZYCtfgJ4FR3xfjj00sKu8nNnYnARIgARIgARIIkACFdCW4nlkJePNc3pMO8ByZ9rGHfi7G92v54dq0BjLZwmZdnYbaVl7xMJlZdC3n5KkFyLUxCkUXLHYiARIgARIgARKoMQEKaReE3w5Lg5S7YYsuAs/+acOny5nJN7qsavxu3jo3BT2yEowfmCMGncC87WW45euioM/DCSKTgFzdOrpZIu79sRizt/DFamRakasmARIgAfMRoJB2scmzg6w4qQ3rSZvvmNZ8RRP/tuHd/yima04y+kaolxqHTy9JRbqFL9Ei1bqvzLNj6iJ7pC6f6w4ygfk3pqsZXl9gxxsLeE6CjJvDkwAJkEDMEKCQdjH15T2TcPsxyTFj/FjbKD9ExZrFfe+3T5METD6bVzp8kzJ3j+u/LMLiHcyHYG4rhW91FNLhY8+ZSYAESCCaCVBIu1i3a8METDufH6qj+cDP21aG1+bbsWQXP3RHs5317O2Crkm491i+ONPDysx99hZWYPA7BeDtaDNbKbxro5AOL3/OTgIkQALRSoBC2s2yr5+Tgt6NeU8yWg+87MteBiWm3/mXIX7RbGdve4uLA+7sn4xLuifF4vajbs8/rCvFgz8VR92+uCHjCFBIG8eSI5EACZAACRwiQCHtdhqG9UrCyH70UsXCD4mUyhFBvWZfeSxsl3sE0LpOvBLR/ZrzZVm0HAgmE4wWSwZvHxTSwWPLkUmABEgglglQSLtZv2XteJV4iC02CEi5HBHTHy9jIrJot/iJrRNx54BkZKUzqVg02frSjwuxbj9fhkWTTY3eS6wIaYmmu7RHErYeLMe7/5bgQDEvPBh9ljgeCZAACbgSoJD2cB7Gn2HFsS2ZvTuWflR+XOfwTm85yA/k0WZ3eTl2Za8knN2JodzRZtuF2WW48SuWvYo2uxq9H6OF9OMnW3F6e++fEUrKgb0F5Zi1vjRkglYSJ449zYpayY4XhXO3luG2b4tQTi1t9HHieCRAAiTgJEAh7eEwnNclCfcfx/DuWPs52V3g8E5/tYre6Wix/ZW9LJDrGrWt9EJHi01d98Gw7mi0qvF7CrWQdt3B/qIKPPGbDX9uDm796lPaJuKRE62wVur79fvLIdnsJeqKjQRIgARIIDgEKKQ9cK1fWVc2jXVlg3PqTD6qfOCZsaI06B98TI4hopd3XKtE5YXumcW70BFtyGoWv6+wAhd/XIiDDF8NmYkzkuMwoEUCGqTFY9WeMszfHhnVD4IppEWmFtorUFapV5MT4pDs5qzekVeBW2cWYfOBmkU8TTkvBd0bOX6nSfj2DV8VYU+BY+LUpDg8cUoyBrRIRIG9Ai//Y8dnK/hSOGQ/HJyIBEggJglQSHsxu6/QrZg8LTG2aQrqyDM4w7gjz2aBrvijpSUYN9sW6ON8zk8CUh5ywmBrleiO+2cVq/Bls7dgCmlbKfDE78X4fu0hDiJ2Hzs5Gc1qxSs0InXfXmxX4rYmrTohXZNx+SwJkAAJkEBgBCikvXA7tV0injrFGhhVPhVVBCiozW/OjvXjMahdoroHzTBu89vLiBVe92UR/t0RGR5RI/Yb7jFeOSsFRzatGuGRZ6vAkPcKUVhi7vDhUAtpsZVcERs9MBmJDi0NqRIx6vualWmjkA73TwHnJwESIIGqBCikvZwIuWf06SVpaMQMv/yZqSRAQW2+o3Bym0QloE9qw+SA5rNO8FY0b1sZbvmGScaCR7jqyOJhFREn7etVJfhpQyleHOz4+6R/7MrbauYWDiHdqX48Xj4rxZn8a+muMgyfcejMJsUDl/e04NzOichKj0dCPFBWDsid6q9Xl+DNBXZI0jJp1UXIaR7xTTnlVeYTD/lDPzuE+zVHWHDzURb1Z7kzfdvMYhzbKgHndk5CnZQ4VFQAO/PLMXVRCb5YeXg4uNj/1n4WdGuUAFm3rGvZrjJ8trwEo49Ndu7xlXl2TF106CzINQCZu1P9BBXuLq9b8m0VWLqrHK/Os2HV3pqFupv5zHFtJEACsUGAQroaO99zbDIu7MpMv7Hxo6B/lxTU+lkFo2fjjDgMapsEiRoRTzRb7BF48nebxw/8sUdC/46PapbgzFz/1O82v7zIWiULexlwxjsFSoxNPT8F3RomKOF39vsFEEGnt8nLr8EdkrB2X1mNw531zBkOIe3ukf5mdQke/dVxFaFxRjxeHGxVde29tY055bjt22LsyCs3VEjL/WlJrOlp7qLSCjz7hw0z1xwy5hkdEnHvscnqDrZ7E5uLx11eAkhzFdK3HZOMS7snOb/n/qzM9eo8Oz5Ywnvces4w+5AACZiTAIV0NXbp3yLB+dbdnObjqsJJQAS1lM2avbkMeXZzhzaGk5NRc0tYqXwAl/88fagzah6OY24CIgIu/qgQ+fyZ022oprXi8cHQFKQkOsTQzV8X6U4U1rZuPD4cmqqee++/Erz4t0MMSolIEdjSxv1lw0fL9Asi1xDl6UtK8MKc4N51D7WQdr8jLS8gJMO8VISIj4P6XNGvuSNMXspTbc8tx97CCjTPjIckO9WaeIflpZGw7tIwXpXc0u5dywuMb9eUqsRi8u9QahJ0eaS1sUUE28oqkJIUp7zMWluxW5KYFaK4FJCcEy+dmQJ5eenrOfm+JqSPb5Wo7ohrv6flZ/bXjaWolxKHgS0TnZnFc4oqcNcPxViyk1c0dP8wsyMJkICpCFBI+zDHR0NT0aYuvV6mOrUmW4x8GJi9pRR/bS5T/5cPIGzGEJAPXX2bJqBvkwR6n41BGvGjhEJ4RTwktw08dpIV4lmU9sO6UvjjkX76VCuktJI08UaL4NOaCGwR2pI5evC7Bbqxycuwa/tYnF7Rc6cXKjEZrBZMIe2etVs8tO4v+hZsL8Md3xWpfxva14uH3DfXcjlI5vMR3zjqPbsLV/cSVtXdkXYPJfcW2i2Mf9tYikd+cUQliHf8lbOsToEu9pUXLeIR/18fC2440gJNRi/eUYbRPxTjQHGFWr/Ure7d+NC9eU1IewolX7bbIZav6JmEW/slqxcKwm7SXDve+dfcVwOCdS45LgmQQOQToJD2YcNbjrbg6t6Ou0VsJOCLgLx5FzEtXuq/tpSqO29s+gnIhzMpXSXeGhHPcn+PjQRcCcg9U7lvyqaPgHgwZ1zm8ChLOaRn/vDs/ZUwbQn/1pJjSX8J2R1+hOPfv0+Xlyivqms7tW0injrV4ZUW76i7GF6xpxx/eamfLF7Ory5PU89qnld9O/K/VzCFdHWrkbvEs9aVKm5aQjbx/raqE4+Eyl9t+4oqnCWsZKzqxLIRQtpTlnHXO9gStn/L10Xq/vLr56Q4hbJ8XUT0wuxDP3uuglnWrgnpK3tZMKKfQ4DLv4GfrijBi3Ns6m61vGRoWivOuf/svArWuvb/SPMJEiABkxCgkPZhiB5ZCXjrXEdSFTYS8IdAdp58iHR4qZfvLme9Wy/wxAsjoYCS/KYX6z77c8Riru+cLWW47VsmGfPH8A8cn6ySSkmTu8xS09i9PXJiMoZ0rD4fyFnvFWBn/uHPfnZpKlpkeo/aWrmnXCWGkwzfh89rxZCODm+3eLS1msj+7E9P33AJaVdvs/s6xYN8bV8LejRKQKY1Tnlo3Zt7rehQCuk9hRV47ewU5SWX5u4dl695E9LidZ94ZkqVMHUR0XsLyrEwu1yFuP+3s0x54dlIgARIIJIJUEjrsN64063qgz4bCQRKoLQcWL67DPKhcuUex/8ldC7WmnzAcvyXUPn/eNSl1znWjkHA+33sN5vKGs2mj0CDtDh8O8zh9RWP8SO/HF5+SX4ep1/k8Fh7a1L/eJqXzNzHNE+AhH+nWbxHj3i7Q92qdjw+ucQxtySdGh+ku9LBFNKuHl6JqBEvrpbIS7zQD/9sw++bqt73ub6vBVcfYalyN9kT+3AKafGUi5CWe9vS3LOOy9e8CWn5niSCfPgEK9rXj3eGhrvuUV7oPP1HMf7eyugSfT/N7EUCJGBGAhTSOqwiHxTk7SobCRhJQJLFSAkR8VbL/TH5vySOiYYm4tiTaI6GvXEP4SEgH7wv/rgQRSavWRweOp5nHTUgGZd0d3iaL/igEFsOHv7yTpL4yZ1daZPn2/HWQmPuq+od99lBVlW+TgTpWe8XQHJOGN1CJaRl3a53gOXvc7c6oig076tEuY07zeq8trIttxxP/2GD3KOWPmYJ7Xb3SEuo93VfOJKQaa06Ia31kX8HzumchH7NEtCkVnyVlwfyb+Co74rVv39sJEACJBCJBCikdVrNNeGKzkfYjQT8JpBTXIHd+VKepFyVKHH8ufLvlX/W7tr5PbgBD8j9tvppcWiQGqfC9hx/jlf/l7+rr6fFMau2Aaw5RFUCr823402DRF60sT2nUxJOaJ1w2M+d1P21JAA/rS/FfbMO90ZrHD6/NNXpeXTNzB0opxNbJ6pEVFob8l4BdnkIC5fvS4jzuxc6vNISpeMupOWe9YwVJR5fAuhdXyiFtEQBuHpy3b3SrveHJVJp7F82tT+tmUVIi3CeNCQFRzdzJBM7WFyBkd8WQbJ6VyekP1hix1mdkpyRRtJfKlxIk/vht/VPxoVdDpXFcq89rdem7EcCJEACZiBAIa3TCn2aJGDy2fRK68TFbkEkIGV/RGBL6F1xqfwHl/87/mwrcf3aoT6yrOTEOFV+JDmh8v+JgDUxDsmu/0+o+ncK5CAalEP7JCD5Bq76rEhlC2arSmDMSVacWZmR2xubyz8txJq93q+SyL9vEwanOMsSfb6iRHlJA2mDOyTi0ZMOiegJc2x430etYIn4ksgvb01+5/3viyJs2B/YdZhQCmnZg4RuS8Zr7d6zq1fa1YsrHuiX5tpUWTFpkuxNEn9p112qC+12F7Z6s3b7k2wskKzdby+2q/D2npX5LuQa041fFTmTrUlSuxfPtKJWsuMqwLv/2jFxrjFREIGcVz5DAiRAAjUhQCHtBz35cCAfEthIgARIgARCR0A+aMsHbrbDCWgicUde+WGJxOS1g5S7cvV4emMotY9fOvPQXWfX8kl6uV/QJQn3Hpfs7C7ZqiXbt68mJZju7G9xiiutf1wcnFmjaxJ2HmohLft57WyrKi0lzdUrLTWhnzjlUI1lyWq9oTJfRhvJ5u2St81dSLsnhdNqQUukxuLsMl11pP0R0u7eddmLt/rT8j3Nu3xZjySM7Jfs3IuU1Pqj8p64VGXQamV7u0Pu67zw+yRAAiRgFgIU0n5Yghm8/YDFriRAAiRgAIFNOeW46vNDHi0DhoyaISSy5Ier0lRIt3j+Rv9Q5DGztt4NS4IouS+teQul3vDdP3gPCXcdd1gvC0b2O1QqUhKbSYKzmjQpPSklKKW9+Pchz62/Y4ZaSMv6ZN1X9T5Ug1nzSsv3xpxoxen/77l3T88mLz4kB4BWh9q1FJU8J0lPHzv5kAjXOIiA/XtLqeFCWsaXEmfyckQ7E67sxaPumm1cE9LytfuOS8ZZHQ+FcLvbTF4gfL3aEfnA7N3+nmj2JwESMAsBCmk/LfHg8ckqcQYbCZAACZBA8AmMm23DR0t9ezWDvxJzznBrPwvk3q008fxd/2URxJMZaJOM06+elYJ6qQ6Zp0fAdm2YgGnnH7r6dO+Pxfh5Q81EtOu+xHM55L1CjyW09OwzHEK6Oq+0CM3zuyRhWK8kZKXHQzzvcjdcQupFYF5/pEOAi8Cc8LdNZTTX2qB2iUqky3MyjniIX55nC4pHWptTXrBI4rouDRLUFSCZc/GOMqzbX66Sq0mTlwCT5trxjkvkyIAWCSqzd6f6juekSUJNuX8tESaztzDJmJ7zyz4kQALmJUAh7adtOjWIxzvnp6p/+NhIgARIgASCR2D1XvFGFypxweaZgAiUsYNS0L+F446xZEK++esiVfc30DawZSJeOMNxz3nSP3bIvdfqmmu0lhF3Xu85NhkXdnUINHsZcMd3RZi3LXDRZbSQDpRrpD4nkQ+u2bq1fbjayVPIeKTul+smARIgAb0EKKT1knLpN/rYZFxU+Y98AI/zERIgARIgAR0Envrdhhkr6Y32hSoxHnhmkFWF/krLs1Xglm+KVLh3IO2JU6w4rV2ieoEx+N0CJc59NakHLXWhpcrAWe8VBBSuKx5WyUVyenvHPsR7eevMYlXDuCaNQjpwepIc7PFTkvHZ8hJMX1LitKt7YjSJhpAXOJJ5nY0ESIAEYoUAhXQAlm5bNx5vn5/qDFUKYAg+QgIkQAIkUA0BEU/DZxSRkR8EHjnRiiEdHSJUwqFv/roYy/2s0SsJpr4dlqbGkDvOctdZTzu7UxIeOsGRaCzQ0G6tprSMIfeDRZhJVEJNG4V0YATlrvaEwVZnwjd5sbHlYAVqW+PQMC3OmUxMXrOI0JbkcmwkQAIkEEsEKKQDtPYd/ZMhmSnZSIAESIAEjCdgRLIq41dl/hFdw23nby9TYtSfJvdvJcmXtCs+LawiZNvVjcdtxySjcUacCvmWZGSubdbVaUpkBfISRMpfSRksafsKK3CTgd5NCml/TsChvnqShsk97l82lOLx32zOEleBzcanSIAESCDyCFBIB2iz5pnxePuCFGRYeFk6QIR8jARIgAQ8EliQXYabvvJPABKlg4CrR/mLlSV48nf9XkK5b/3dsDRkJMdhYXaZqv8rTcSxCOxz3RJtSp/n/rI572PfcKQF1/ZxiHC5275it35vctNa8fjislT1rJTMMtK7SSFds58OqTMuNaW7NIhHWuVnHol4WLuvHFMXMWlYzejyaRIggUgmQCFdA+u5vrmvwTB8lARIgARIwIXAfbOK8dP6mmV9jlWgUoJKSlFJu+yTQiV29LbB/1+SSe4oSxv1fbGq/XtpjyRc18eixLU0yS6db6+AvEzW2mcrSvDqPDsS4hzluKQFUof6+dOtkDrDkrhK7mZLeLcRjULaCIocgwRIgARIwJ0AhXQNzkRWehzeviAVdVPola4BRj5KAiRAAk4Cc7aU4bZv6Y0O5EikJMZh5rBUJXr/2VaGEd8czlEEsLfyWONOdyQs255bjnGz7bijvwUtXATz+0tK8MYCu0oCdkGXJNx0lAWZVse/f5Lg7I2FdkhyKinRJHOc/0Ghx21IFmjxcu/MryqUezdOwOvnOMK7X3IrpRQID+0ZCuma0OOzJEACJEAC3ghQSNfwbFzX14Lr+zre/rORAAmQAAnUjMCd3xXjz830RgdC8aJuSRg90JHgloISAAAgAElEQVTw647vivGXC8cTWydi5DEWNKsVj983leKFOXYlmF3b+DOsOLZlZcFfl2+IPcbPtmObW/9ayXEqlFu81u7Nm5Ae2i1J/ZspAlxCuMWT7ep5nn5RKtrXi8eeggrllTaiUUgbQZFjkAAJkAAJuBOgkDbgTLxyVgqObOqo4clGAiRAAiQQGAGpVyxJrNgCIzDjslQllF1FbOs68bhrQDKkXJFrKyqtwBWfFGHLwUNiWu4pv3NBCkQgS5NSRuNm23zWcPY0x8iZRfh7a9WyVWNOsuLMDlWFuoho8XJ/uNRR5kyyjkv2cWkP/VysQsRr2iika0qQz5MACZAACXgiQCFtwLnomZWAV89OQdKhK2MGjMohSIAESCB2CEjiKskwLVmA2fwncHSzBEwa4giLlkRdP64rVaHXF3Y95C0WYTx7SxnO7ZyIxPg4DP2oADvyqgIXT/GpbROxIacci7L9q9/csX68KpX05+ayw7zdsq4HT0jGOZ2SVNj5jrzyKsnLZG3j59gwd2uZumctV6YW7yjD9V/WPMyfQtr/88QnSIAESIAEfBOgkPbNSFePq3pbMOJohnjrgsVOJEACJOBCwFYGJaKX7PRPuBHiIQIXd0vCXZVh3a/Ms+OKnklOz7J4fSfPt+OTZQ6vr4jUpARgl9sd5VDw7NwgHiv3OLzg4skeNSAZ8hJAa1pYv4SY7y+qwGlv1zy8m0I6FJblHCRAAiQQewQopA20+YTBKRjQgiHeBiLlUCRAAjFA4IU5Nkxf4hB5bIEROKF1Ip47zRES7dpEPIuINioDdmCrq/4pSXB25wALmmRUDesSwX3lZ54TlvmzDgppf2ixLwmQAAmQgF4CFNJ6SenoJ2/aJcQ7LYlZvHXgYhcSIAESUGWupNwVW80J3N4/GZdXJv6SRGMT59rVPWej2pTzUiD3qCUM//MVJViw3dgIgit7WXB5zyTlMc/OK8ft3xYbsn4KaaNOAMchARIgARJwJUAhbfB5kOyld/Z3ZE1lIwESIAES8E5Ayh9JSLe3ckxk5z+B+qlxkFvP+wqNvWzeKD0O31zhqBGttZlrSjH2TxsKS4ydS7J2+1P/2hclCmlfhPh9EiABEiCBQAhQSAdCzcczY0+zQkqNsJEACZAACXgn8PDPxfjOgKzMZBx8Ao0z4vHV5alqIsn4LTWrpXmrVx38FemfgUJaPyv2JAESIAES0E+AQlo/K90929aNx6tnpaBOCkO8dUNjRxIggZgi8PGyEjz3ly2m9hzJm22cEYevLnd4pJ/5w4ZT2iaib2XZR7OH51NIR/LJ49pJgARIwLwEKKSDZJsLuibh3mMZ4h0kvByWBEggggms2FOuQroL7MaGBEcwEtMv3VVIP/prMX5YW4qXhqSgTxNHgs2xf9mcWcHNthkKabNZhOshARIggeggQCEdRDs+cYoVp7VjiHcQEXNoEiCBCCQw4psiFRLMFjkEXEO7H/3Vhm9Wl8CaCLxzQaoqYyX3pM//oNDwu9lGEKKQNoIixyABEiABEnAnQCEdxDPRPNMR4i1JWthIgARIgASgSjG9tdBOFBFG4KhmCXh5SIpatSak5c9HNEnAa2c7vv7julI88JP5MrBTSEfYYeNySYAESCBCCFBIB9lQZ3VKwsMnMMQ7yJg5PAmQQAQQkJJMd3xnPqEVAejCtkQp63jTUck4prkjhFvaqO+L8cemUuffXRNsXvJxIdbvN67klhEbp5A2giLHIAESIAEScCdAIR2CMzHymGQM65kUgpk4BQmQAAmYk8COvArc+V0R1plMZJmTVvhX5UlAbzlYjsnz7Ji1/pCIlpVK9NXnlzoyen+/thQP/WyulyUU0uE/T1wBCZAACUQjAQrpEFl1zElWnNmB96VDhJvTkAAJmIhAaTlwx3dFmLuV96JNZBaPS/EkoDfmlOONBXZIdm5v6eE0r3R5BXDu9ELsyDOPV5pC2uynjusjARIggcgkQCEdIrslxgPjz0ipEh4Xoqk5DQmQAAmElcBjv9rw9eqSsK6Bk1dPIFABrY0qz0viMWkfLi3B87PNU9qMQpqnnwRIgARIIBgEKKSDQdXLmA3T4vDaOSloVis+hLNyKhIgARIIH4FX59kxZRGTi4XPAtXPLMkwpVTjwJaHIqYkhFs80BKm7U+bNCQFRzdLQL69AidOKfDn0aD2pZAOKl4OTgIkQAIxS4BCOsSm71Q/Hu9e6Hhrz0YCJEAC0Uzg0+UlePZP83gmo5l1IHvrkZWA8adbkWl1VJbQE8Jd3TwDWiRgwmBHBu8nf7fhi5XmiEKgkA7kdPAZEiABEiABXwQopH0RCsL3JfvpxDMdHzbYSIAESCAaCfy2sRR3/2CupFPRyLkme/r+yjTUS41TNaCf/sPmtwfa09wzh6VBoq/W7ivHZZ8U1mR5hj1LIW0YSg5EAiRAAiTgQoBCOkzHQRKPSQIyNhIgARKINgLLd5fh6s+Lom1bUbWf9vXiMf0iR3TU/bOKD8vEHehmhx9hwU1HWdTj13xehGW7w59gjkI6UGvyORIgARIggeoIUEiH8Xxc19eC6/s6PnCwkQAJkEA0ENhdUIEz3zXP/dhoYBqMPbi+zD3n/UJkG5RlWzzc4umW9uWqEjzxW/hD+ymkg3GCOCYJkAAJkACFdJjPgFYyJMzL4PQkQAIkUGMCFRXA6e8UYH+RtyJJNZ6CAxhE4LR2iXjiFEdU1AUfFEISjBnVxp9hxbEtE1XI+KnTCmAPs1PaaCH9xXuT0bZVC6+4du/Zh/ufGId/Fv5nFFKMuHYYhl9+ERYtWYZrb7vfsHH1DHTemYNwx83DsXPXHtz9yDPYvHW7nseiuk/L5k3x3KP3IqtRA7zwyhTMmPljyPY7euT1OPv0k1ErIx0FBYV4/PmX8e2s30I2PyciARI4RIBC2gSnYcZlqczkbQI7cAkkQAI1IzDss0Ks2mOcIKvZavh0dQRcQ7tH/1CMXzf6l6G7urFPapOIZwc5RPojvxTj2zXGjR2IVYMhpFs1b4oF/y7F7r37D1vSwdw8fPj5N4YKznAK6aHnDsYdNw2HvCAYed9jhu4rEHua4RkR0hOffhgNG9TDC69OwcdffBuSZf3viqG46ZrLgDhg6YrV2LBpqxLxy1auCcn8nIQESKAqAQppE5wIqTH99/XpJlgJl0ACJEACgREY9X0x/tgUXsEU2Mpj9ylNYM5aX6ruSRvZfr4mDbWS4zB/exlu/jq89+WDIaRbNG2CKe9/gklvvmskNq9jhUpIv/niUziiR7eQ7i0kAHVMIpEGWQ0b4MnnX8bXP/yi44nQd3lt/BM45sje+OLbWXj46QmhX0CQZozGcxeNewqS+SN6WAppk5hPakuLZ5qNBEiABCKNwNg/bfhkuTlKHUUau3Cu9/b+ybi8R5JawqO/FuOb1ca9CBk9MBkXdXOMfdZ7BdiZH75wfwpp/acslj/8R4KQjlb7ROO+onFP+n+TxE5PCmkT2bpbowRMPY9lsUxkEi6FBEjAB4GJc+149187OUUggeRE4MOhh64Wfb2qBG8uLDEk8dgpbRPx9KmO8O7J8+14a2H4zkg4hLTmQV6+ai2G3TTKeTokJPiV5x5F/Xp18MIrU/HhjG/U3eeLzx2s7tvGx8ejsKgICxYvxfhXpmD9pi3qWXeP9NF9euKpB+9S33O/j+1JEA44ug9uHn45OrZvg2SLBWVlZSoseMr0T/HND79APvQf3adXlVNcUFikvLPSHhh1C3bu3oNzr7jR2WfIaSdh+GUXok2r5khISIDNbsfqtRswYfI0zF+8RPVzXecff8/DSccegzq1M1FRUYFNW7bjuUlv4K+5Czz+9DifjQPmL1qCY485EhnpaSgvL8eqtRvw/Mtv4cRj+znvC8uYW7fvwORpH6g9aa1Rw/oYdfP/cPyAo5CaknLY3j3dedfuuQ8+9QScP+Q0/PrXXHRs2xqNsxpi3qL/1D11T5x7dO2EW68bht49ujo5a2vVmKSlpmDk9VfhzEEnqnvO0vblHFBrlj15apr9k5ISq3z7829+wCPPvKi+psce2jjLVq1Bemoq2rZugY1btlWxqzaBr77CZfjlF6J508aIi4tDXn4Bfpv9D54a/wrk7EhzZy+2k7v273/2Fd75cEa1506iAoTnjVdfij69uinbuT/vfsZ8/SxoNpv9zwL0P6qPspEWWaLn5/DRe29T5+G7n35H08aN0LlDO4hN5GdW7qk/OvYln3vyxSQC/ymJ6SVTSJvM/E0y4vHF5aly/YWNBEiABExN4M7vivHnZuO8mKbebJQurkvDeEw4IwV1Ug79q7Mxpxw5Lgnjluwqw8v/6BPCEs4t5a8u7OrwRkvbnluOc6eHr6Z0OIS0CABJRmVNtiihIwJD2iXnDcEdN1+DzVuzcc2I0ZA7r1dech5K7CWYv3ipEqO9u3dRd2//nr8YN9z5oHquJkJ6YL++GDN6pBLvS1eswdbsHWjXugU6tmuD3Xv34cEnx6Nrp/Zo16YVunVqjxbNmqj73yJKZ8ychZbNmhwmpOXe9O03XoPUFCvWrN+IjZu3oVP7tmjdspm6Sz1m7EQlkDUxXLdOJsrKy7Fh0xa1917dO6NRg/pYsXod/jfyXqfwcv0x056tX68uim3FWLZyLfLy83FEz26ok1lLCTeLJck5ZueO7dCiaWNk79yF0WPGYsnyVSop3NhH70H7Nq3U3W6ZT+YV+4j4eXL8K+jQtrUSfDJfZq0MzP5nIbJ37lb33EUoinAqL6+A3W7H9p271Bj3Pz7uMCEtYz790F1KWAqPVWvXKx6unCUB3ZMPjsKQQSfiYF4+Fv23TIk5Ed4p1mR89MW3Soi6N3lhcNLAY9CzWyenfeR+voz35bezoNce2jmSFx/yMkVYiZ1vuuvhw+asrq+8CJBzK8J24b/LkF9Q6Dy3v8+Zh1vveRTywmDCUw/iqCN6Yffevfh36Up1Brt36QhUAK9OnY6KinKv504SqWm2W7dhM1at24AmjRoq2xUVF2PcpDfV/XB/XiqJkG7TsjkkMebBvDwl6r/58RfUrlVL18+hJqRtNjsKi4uV/eTM6N3T+o2bfTJ5672Po/Rfm+jcFoW0Ce1qTQS+uCwNUkaEjQRIgATMSGDoR4UQwcUW+QQykuMwsp8F53Y+JH7ddzXo7YIq4trTrod2S8INR1rU3Wj3NnxGEZbuCk/67mAIaW/Jxmw2mxKfIuJeHjsG4gl+75Mv1Yd+ac+OGY3TTzoOn371Pd75aIbyTjesXw8TX38b7378hepz6gkD8NBdI1BaVoYHnnheCeqaCGkR9KeffBxm/TYbdz74pJpDRM7rLzypPGpTp3+Kl954R33dUzjqWaedVEVIy7NTJ41F+zYtVZKtpydMdo45dsw9ynP859/zccvoMU6RI17otz/8HC++Nk31FXH/xP13ItmS5DXrtCaQMjLS8OJrb+P9T76swqd2Zi38+OtfuOvhp9XXxds/6dlH0LhRQ7wy5T1Mef9T3H/nzcrb/9/yVbhp1ENOwS58Lzz7DPw+5x+MvPcx9bwnD7MmnCQyQO4ki1215t5fbHvGycdj3qIluO2+x5xzvfTsIzjumKPw/S+/492PvsDzj92H2rVr4ZkJrzmzfV87bChuvOYyZO/YhUuvu93jiwVv9vHHHto5OpCbi8fHTcKvf871+gvMW18RsmPHjEbdOrWr2EV7eSTreey5SWrch+8eAXtJifMcy9c09vKyRl6ieNvXXSOuxRUXnQOJ6rj+jgecTMY/8YD6Gfnyu5/USyB/hXTrFs3xwy9/4NGxE9WYWpSInp9D7Tys27gZdz30tDNiRLO968svTz9Lg048VjeTyP+XJTZ2QCFtYjtPvygVklmVjQRIgATMQmBPQQWu+LSQJa7MYhAD1yEvb/s1S8DAlomomxKnXua2rO34N+js9wuxw0ut6T5NEnD3wGS0rXvo36uPlpVgxooSFTou7cOlJXh+dnhqSgdDSHsrf6WFQ0tYqngzbx5+BVauWa/CuzWhJ6JShMaPv/7p0XqaMEhLS3UmvqqJkPZ2RLRwbtfwYD1CWsKdHxp1C3Lz8jHq4aerZIzWhEJxsQ2jHx2LpMQEv0LQXdfqSyA1btSgihj1JMg+f/sVFXrunmFdxJ685NiWvdMZ1lydkHZl5E1Iy1zNmmbhhVen4oPPvnZu5dILzsIdN12Dbdt3qnPw3mvj0bJZU3z1/c94der72LV7r/KIH9GjK0pLSzFn3iK/hLQ/9uh/ZG/dZdS8JbgTwX/dlRfjwMHcw0q8SURDsyaNVbi0hLLL9QM5x+9+NAPTPvhM7Ut+duSKgXix/5gzz6uQ9nZuNTH7z8J/VYi9r3PimkDOn3vwnn4Otbndz4MnVp5+llzH9MXEwF/tHCqIBCikgwjXiKEnDUnB0c0SjBiKY5AACZBAjQjM216GkTOLUEZHdI04RsrDQzom4ZETk70K6YZpcbhzQDJObnPo3uai7DI8/YcNmw44Dslb56agR1aCevFy+tsFEtEZ8hYMIa0na7cmnOUerIR3ywd6Cetes26T8960CLpRt/wPJwzsh3p1aqs70lpzFeU1FdKXXXg2LjrnDBUWbEmqGnngr5D2dv9b1q159+rVraNeAkjouD93uf0R0p4ybLuKF03ISZi8tyaeZu3ed02EtLbP5GRLtS9JZB1Sl3vkDVehft06Krx6774c/LtsJT6aMdN5t9zbej2JM3/sIfbRW4/cm5DWxKS3NZaUlDrvHd80/HJcOfRcpKenKc+0hFLLSw25H63d/5dxvCXmkhcz11x2Adq1bgmr1fG7SGtGCmm9P4c1FdKydr1MQv6LkhMGRIBCOiBsoX3osZOtOKN91QQToV0BZyMBEoh1Ah8vK8Fzf4XHoxjr7MO1f29C2pIAXHOEBcN6WiAJy6Rl55XjhTl2/OZWj/qS7kkYNcDxAVjKYEk5rFC3cAlp2aeEfA46YSDe//QrlVhqyKCT8O7HM5TXUpqUM+rXt7e6q/rn3AVYunwVatXKgIT6plithnikJcnY8CsuUvew58xfDBEgRUXFuOjcwepea7QLaVfPfnVnL1RCWtYgHugzTz1BlbKSO9oSpWC3l2Dah59h0hveS6qZSUhrQtbXz7N4oM849XgcfUQvFR0gCeMkmkGuM2j1tz3tS144SHi3vJyQZHNydg8cOIgTBh4NEdhGCmm9P4dGCGnhpYeJL678vjkIUEibww4+V3H7Mcm4vKf3+2s+B2AHEiABEgiQwOR5dry1SF+yqQCn4GMmJOBJSEs27tuOSUZWuuMedFFpBaYtKsF7/9lh96CRJTz8uyvTVALNL1aW4MnfQ/8yJpxC+pzBp+Le226AJBkSQVcnMxMPPjVeJeLSwqDF83z3I884798aHdr98ZSJaNOqBSZPnY433z2UyCjSQ7t9eaTl7vcHb0xAk6xGzjvTwRLSEsrvLbTbdU5PYc3y/RuuvhTXXjEU+3MOHBYu7/q8J8EZ6tDuW6+7EtdcdiHWbdyEocNHekXarXMHtG7RTEUlSFI0rY255zacc8bJWLvh0POe9jXxmYdxfP+j8elX36n73FozOrTbn5/Dmgppf5iY8J8ELskDAQrpCDoWV/ay4NZ+lghaMZdKAiQQ6QSe/dOGT1kjOtLNGND6h3RMxCMnOkpY3f5tkfJC98w6dNXoh3WlmDDHhr2F1Qdsv35OCno3TkCurQKnTitAeYjju8MppLVEUJIpWMK2/56/SCXhkqYJIJu9xCmu5evDhp6rSlXFxcd79UhL5uqxj4yGJOLSymjJs1r2ZplLQqs1gSfZoyW5meYJl8RQj913u/KM+euRdk1uNf3Tr1UJK62Ne+w+DDpx4GHJxuT7vkoTuR9Sf+6+as+6CzItCZSIttGPPOsMJ5b9X3/VJfj+5z+cpbJq4pEWzt6SjUko7/+uuAgrV6/Hp19/r16siEfW9eXJCQOOhoi00tKywzj5EtL+2MNbuLanXxDe+mqJ4tLTU1WItniWtSYiW8q4SeZxEdsSRi6JuSRDvVYSS7szLpnRtbB6T0JavMTisf/u599xz5ixagrx5D/z8N3o26u70yPtz8+CJxv783NYUyGtMdXDJKBf2nwo5AQopEOOvGYTygebB463IpE5yGoGkk+TAAn4JHD/rGLMWs/yVj5BRWkHVyHtusW1+8rx1O82LNutL0xbSmHdc6wjvPuO74rxV4hLpgVDSHvL2i17dM3cLX/XshSXlJZU8QqLAHpr4jOq9NTB3Dzs2rMXycnJaJrVEPHxCarEjyaGPYkayQZ9fP+jcCA3T5XhaVCvrgoTlrukrvertczVJaWlKrlWRXmFqocsoePx8XFVhLR4AU8c2E8lwFq9boMqx5SZkV7j8lfhEtKu5a/27N2PpStXIzExEb26dVacXIWgeO6lhJeUyRKh89Z7n6h75VL+Sk+yMU/lr+R+tpRGkrDtCZOnYuaPv6ryR1KzW7ObsOneuSOkzNfcBYdKnnn6teLtLrG/5a8WLVmmEnVV16oT3Vr5K3leaofLuWrXpqV6MSN3n+WlhTStfJWcbSl/lZJiVewlvFuybksmdGmezp2ULLvpmsuQmJiAbTt2qZ8rKV2WkZ6OuDg463nL83p/FjwJaX9+Dv0R0p72tD17p24mUfrPStRti0I6Ak3av0WCEtOS6IWNBEiABIwmsDO/Ao//Vox52/QJJaPn53jmIDC4QyIePcnhkZZ2oLhC1ZOWEG1/mmQA/+GqNPXIu//aMXFuaK8JBENIe8vaLXt0FbHyd83bKJms3bNci/gadfNwdO3cQdUTltrGv8+eh/ZtW6nMzpL9eNKb7x5W/krGlTWMHnk9+vTqpp6VGtRS07dJVkM0qF/PKcJFKMhdUwlhFQEjtX9Xrd2ALduyVVmseYv+c4oq8TaOvvU6tGrRTGVVlpDaxISEw4S0zC/jyV3uDm1bQeoSy/wiqiZMnuZMmhWIV1k7W4E860loCqc7bx6Ovr27IzUlRe1fkl7JSwLhqzW5kzviumHqhcSOXXtw3+PjVAiyXiEt44g9b71umKoLLTaRZGIbNm3FlOmfOj3f4lW9/YarcVz/o5Q9pElNbMlgPeG1aeolhrfmTUjrtYcRHmltbVJH+vILzlYeaImAkLMr52/ytA+c1xSEx41XX6rOqLCvqKjAvpwD+HbWb3jlrfecXmpP5+67n35XkRlyl18S8cmzUvN60ZLlOHPQier8XnHDnc5M4Hp+Frxl7db7c+iPkPa2J71M/Pkdy77hI0AhHT72NZq5vktZkhoNxIdJgARIwI2AZFze5yNcl9Cin0DTWvGYcl6KKoUl5axem29Hni2wuOxnBllVdm/J+v731tC+oDFaSEe/5blDEiABEiABPQQopPVQYh8SIAESIAESiEECrWrHo7Qc2JYbuTXPKKRj8OByyyRAAiQQAgIU0iGAzClIgARIgARIgATCQ4BCOjzcOSsJkAAJRDsBCukosfCRmbXwgNypSjl0ny1KtsZtkAAJBJHAPwdy8eLmrViZXxDEWTg0CYSPAIV0+NhzZhIgARKIZgIU0lFk3VqJiUpMD6pfN4p2xa2QAAkEi8DUbTswcfPWYA3PcUnAFAQopE1hBi6CBEiABKKOAIV01JkUGN6sCW5t2SwKd8YtkQAJGEFgW7FNCehZe/cbMRzHIAFTE6CQNrV5uDgSIAESiFgCFNIRa7rqFz6gTiZub9UC7VJTonSH3BYJkEAgBEQ8i4gWMc1GArFAgEI6FqzMPZIACZBA6AlQSIeeechmrG9Jwq0tm+PshvVDNicnIgESMC8BEdASzs1GArFEgEI6lqzNvZIACZBA6AhQSIeOddhmEiF9Q4umaJKcHLY1cGISIIHwEfgz54AS0Itz88K3CM5MAmEiQCEdJvCclgRIgASinACFdJQbWNueiGgR0/ROx4jBuU0SALDDZlMC+pOdu8mDBGKWwJ/XpsOaCLz8jx3TFttjlgM3TgIkQAIkYCwBCmljeZp+NHqnTW8iLpAEDCHw8Y5dmLJ9B3bZKBwMAcpBIpbAgBaJaF8vniI6Yi3IhZMACZCAOQlQSJvTLkFdFb3TQcXLwUkgrAQW5eZhyrZszM45GNZ1cHISIAESIAESIAESiGYCFNLRbF0fe6N3OoaNz61HHYHc0lJM2bYDb29nMrGoMy43RAIkQAIkQAIkYDoCFNKmM0loF0TvdGh5czYSCAaBb3bvxdTtO7ChsCgYw3NMEiABEiABEiABEiABNwIU0jwSisCJdetgaOOG6Fc7k0RIgAQihMDK/AJM274DP+7dHyEr5jJJgARIgARIgARIIDoIUEhHhx0N28XgBvUwtHEj9MxIN2xMDkQCJGAsARHQn+3ag8+YjdtYsByNBEiABEiABEiABHQSoJDWCSrWul2Q1RBDsxqiQ1pqrG2d+yUB0xKggDatabgwEiABEiABEiCBGCNAIR1jBvdnu0lxcbi4cSMV8t3cavXnUfYlARIwkAAFtIEwORQJkAAJkAAJkAAJGECAQtoAiNE4RByAisqN1UpMxMWNxUPdCPUtSdG4Xe6JBExJgALalGbhokiABEiABEiABEgAFNI8BLoJNEq2KDEtojotIUH3c+xIAiTgHwEKaP94sTcJkAAJkAAJkAAJhJoAhXSoiUfBfK1SrCoh2cVZDREfJ75rNhIgASMIUEAbQZFjkAAJkAAJkAAJkEDwCVBIB59x1M7QOT0NZzSoh9Pr10UDiyVq98mNkUCwCSzPL8AMZuEONmaOTwIkQAIkQAIkQAKGEaCQNgxl7A4kd6hFTJ/WoB6OqJURuyC4cxLwg0BJRQV+3LtP1YD+Y/8BP55kVxIgARIgARIgARIggXAToJAOtwWibP5jamcqQS3COjk+Psp2x+2QQM0JrC0oVOL5x337saWouOYDcgQSIAESIAESIAESIIGQE6CQDjF53K4AACAASURBVDny2JiwuTUZp9Wvp0R1u9SU2Ng0d0kC1RCYJeJ57378tG8/OZEACZAACZAACZAACUQ4AQrpCDdgJCxfBPXpDerihLp1ImG5XCMJGEZgc1Gxw/u8dx/WFRYZNi4HIgESIAESIAESIAESCC8BCunw8o+p2bumpznDvpmcLKZMH3Ob/X1/TqWA3o/SCq0ie8xh4IZJgARIgARIgARIIGoJUEhHrWnNuzEtOVn/OrVxdO1asPIutXmNxZXpJiDe598qBfSK/ALdz7EjCZAACZAACZAACZBA5BGgkI48m0XViuslJSkxfVRmLRxVOxONk1lGK6oMHOWbEcE898BBzD2Qi/kHc6N8t9weCZAACZAACZAACZCARoBCmmfBNAQS4uKUoNaEtdSpZiMBsxEQwSzCWQQ0Pc9msw7XQwIkQAIkQAIkQAKhIUAhHRrOnCUAAiKkXYW1CG02Egg1geLycqfXWcSzhHCzkQAJkAAJkAAJkAAJxDYBCunYtn/E7F5CviX0WxPWEhLORgLBIrDXXqLE8z/K+3wQ8nc2EiABEiABEiABEiABEtAIUEjzLEQcAUlOJuHffTJroVt6GnpkpIPe6ogzo+kWvL6wCAtcwrbFE81GAiRAAiRAAiRAAiRAAp4IUEjzXEQ8gTpJieiano5uGWnolp6OI2plICUhPuL3xQ0El8DK/AIsyy/A0rx89d8mhmwHFzhHJwESIAESIAESIIEoIkAhHUXG5FYcBCzx8cpTLcK6V0YGjsjMQGZiIvHEMAGp5KwJ5iV5+Vicm489dnsME+HWSYAESIAESIAESIAEakKAQrom9PhsxBDolJaqQsBFVB9RqxYaWHjHOmKMF8BCbeXlSjj/myuiOQ+L8/JQVMZQ7QBQ8hESIAESIAESIAESIAEPBCikeSxikkALq7VSVGegS3oaWqdYEc+s4BF7FrJtNqwpKFSe5n9z8yBeZzYSIAESIAESIAESIAESCBYBCulgkeW4EUegZYoVrVNS0DrV8f82qSlKYKcmJETcXqJ1wSKYNxQWQRKDuf6/iInBotXk3BcJkAAJkAAJkAAJmJIAhbQpzcJFmYlAI4sFrStFtev/WYIreFaiYA4eW45MArFG4IXO7dGvdibuXrUOf+UciLXtc78kQAIkQAJBIkAhHSSwHDb6CdRKTESbSu+15snukJaKhhZL9G/eoB3usZdgdUEBPcwG8eQwJEAChxNYPOAo9cXJW7fjtS3biYgESIAESIAEDCFAIW0IRg5CAg4CbVNT8Gnv7sShk8DYDZvxwY5dOnuzGwmQAAn4T4BC2n9mfIIESIAESMA3AQpp34zYgwT8IqB9aPProRjtfN2ylVhwMC9Gd89tkwAJhIIAhXQoKHMOEiABEog9AhTSsWdz7jjIBCik9QOmkNbPij1JgAQCI0AhHRg3PkUCJEACJFA9AQppnhASMJgAhbR+oBTS+lmxJwmQQGAEKKQD48anSIAESIAEKKR5BkggpAQopPXjppDWz4o9SYAEAiNAIR0YNz4VXAKZiYm4tEkjSGWQadt3YHNRccATylhvdu+Mdqkpaox5B3Jxw/JVusazxMfjgkYN0DUjHZ/s2IX/8vLVc1ISdGr3LqiTlKj+/vGO3Xh6wyb1Z2/P6JqQnUggigjQIx1FxuRWzEGAQlq/HSik9bNiTxIggcAIBFNIZyVbcHXTxji1fl3USUpCHAB7eQV22Gz4cvceJT4KysoCWzifqhGBIQ3rY0y71kiIE6sAK/ILcN2yVSj0Yo8RLZvhf82aOOf8ZV8ORq1aW6M1eHvYEh+HV7p0Qp/MDNVlp80O+fdwW7EtoPlqIqQfbd8GZ/8/K2n5ZWW4bcUaLMrNq1ZIe3smoMXzIRKIYAIU0hFsPC7dnAQopPXbhUJaPyv2JAGjCNS3JKFOYhLSExOQX1qGnNIS7LWXGDW86cYJhpAWaXZBVkPc0ao5UhMSvO5ZuD68dgP+PnDQdFyifUENLBZM6d4ZzazJaqsHS0tx0/LVWJlfcNjWxYZvdOuELulp6ntlFRUYs24jvtm9NyiYpHzmm906oX1aqlPAjlyxBotzA0u+WRMh/XKXjuhfJ/OwfVfnkfb2TFBgcVASMDEBCmkTG4dLi0wCFNL67UYhrZ8Ve5JAoATqJiXhlPp1MKhePfTOzEC8h4HKKyqwMDcPs/bux6x9+3GgpDTQ6Uz3XDCE9GVNspSITqz0dla3aVcvn+ngRPmCnujQFmc2qOfc5Uubt2HKtuzDdt05PQ2vdu0IEaTSxDM8fOlK7LHbg0bo/EYNMKp1CxUmPWPXHozbuFlFMwTSaiKkj6mdicfat0FdSxL+zjmIe1avU1EU1Qlpb8/I2gfUycS4Tu1hjXf8pnlq/SZ8snN3INviMyRgegIU0qY3ERcYaQQopPVbjEJaPyv2JAF/CcjdxptbNMN5jRo4w1v1jCHeuE937sZrW7cjJwoEtdFCWjycb3TrDAnrliaiY/zGLfhy917lyRRhdG2zJrimWWOn0F54MA83r1gVsFDSYzf2OZyAhNw/2aEtkipfeMw9cBA3L18Nd7k6tHFD3NumlQrNlzZzzz48uGZ9xCCtiZD2tsnqhHR1YCikI+bYcKEGEKCQNgAihyABVwIU0vrPA4W0flbsSQL+EBARd33zpk6vkDwr9zB/35+DLcU27LOX4EBpCWonJqGeJQktrMk4oV4dlfhIa8Xl5Xh963ZM3bbDn6lVX5lbEh+9sGmrui8czma0kL69VXNc1bSx2pII54mbt+Gd7VUZiSAb37k9TqhbR/UTr3RNQnfDyS+S566XlIS3undW3lXtZ0A8za5n0t1W9vJy3LtmPX7dlxMxW6eQjhhTcaFRRoBCOsoMyu2EnwCFtH4bUEjrZ8WeJKCHQEpCPJ7q0NYp4OQZ8a69vX0H1hYU+hyiQ1oqrmzauEo4rCRdenDtehSVlft8Xjo83r4NJNGTtBc3bVUZicPZjBTS7ndp5eWEuzDT9npRVkPc37aVc+taiOtrXTvhqNq11NfXFRbh2qUr1f1dadUJItfnJCvzpC3bVDKtVqkpWF9QiGuXrcJp9es655RogpErVuPqZo1xbJ06KK0ox52r1uKfA7lqLknCdXHjRrg4qyGaWJOV91xCi9cWFioPuySc0pr7uiSJ2sc7d+GOVi1wZGYtSPIs8cz/sf8Ant2w2bkf7XkRq9JvZKvmaJ+aqvrLadpts2P6jp2Ynr1LvZQQb79kn9Ze6LjzkfFcE13pEb2u/T3dfW6cnKzuUmsRBpI9+39LV2JfyaG8ASLEb2nRDEfXrgW53yxN9vtvbj5e2LQF6wuLqmUlLOUFTKNkiwqfvmXFalR3DmQwuZJxffMmVRLZyc/ghqIin/aZdzAXX+3agxEtHXOKB96dtbbg+9q0gnjkpcmZuWbpCpVBvDqPtKdn5HnXLN/uP/NyZlcWFDhfQsmantmwSSXk01qntFS82rUTaldmCmckRzh/c3JuPQQopPVQYh8S8IMAhbR+WBTS+lmxJwn4IiCe5Te7dUarSu/b8v9PqjRm7QYl1vxt4k2We5Nyd1TahsIiXL98lfJkV9fkmbMqRXReaRku+XcZsqPIIy1Cb1r3LsqLL23+wVzcsGzVYaHC1TEyQkiL8BZxqok6TXAOchHSJRUV2F9S4hSlEmFw16q1mJ1zEOKpfalLB6d93ddbWlGB97N3qhchInjchbScLTlnaR4Srcn4IthF5EqTdd7dpqUS7Z7u50sfSQB264o1Sry63mt29+S7r8OT6HXfy4n16uCZDm1VyL0097Bt9/Dvr3bvxSNrNziHubRxI9zeSu4ya4HfVWeQlw8TNm3BBzt2qW+4r1FskBwf72Sllaaq7hwMrFMbT3dsi3QvieyE7Ec7duG5DZs92kdsLS9G3O/wiy2/2LVHCVjtPnYohfSEzVur3EV3z4zuGmIva51oghdx/v7uZP/YIkAhHVv25m5DQIBCWj9kCmn9rNiTBKojIB/y3+vR1ZkFWJKGPbh2g1PMBEJPhMcT7dsoj5g0EU/Dl67weM9XJIZ88D+tviOxk3jrxKu3WocXPJC1+fOMkR7p3rUyMLFLB6fA8ader7ZmI4S0+/49CWn3PpqQnn8wD+M7tVdJobQmnk75vghjTTCKEH5o7Qb8uHf/YeJQnhMxl1dainjEqQzwmsx09xKLOLq7dUunqBMBJ+dDklFJBIXWJEO2ZDiXKwauwvetbdmYtHmb6uZ+/9a1trG3M+Ee3u3u5XYVku5rP6JWBl50sbe8HBLRLz8bkuFbY7XLbleRBZKkzF1Iu6/Ll5B2v4NvKy9XP3ul5RXolpHmzBIvDG9fuRYLDuZWax+ZPyMx0fkSQ16SPLZuI76uzEhulJCWDPUSEdExLQ3nZTVw3kv/fs8+LMsvUGz+PnDgsLJfWkSHnJ9XunZEv9qOcykvIOR3yKYa1Nf25/cE+5JAIAQopAOhxmdIoBoCFNL6jweFtH5W7EkC1REY16kdTq7nELwf7tilwmuNahKeLGHK0uRD8X0ekjC5hnPLB3wRFatMIKJlzUYKaXchF04hLWG4Ij5FxIkn95d9+3FOwwZVwslFtP6Vc0CFaYuAknu/XTPSqgjVn/btxwNrHC9dGlosmNytI1qnpCh7a6G1KfEJKuRaIhWkydzi3dbCv+U6wMiWzZxJ7TTx6y5iNxYV4cZlq7Hbbldi1FXQa8JJxKrrvWYJn75h+Ur1Ase11rOrkPR11l3FoquX2130uovsu1u3gGRol+Y+n9ScvqVlM/UCwTVk3JOQ3l5sw8w9e5FbWqYEpeQq8PZCRbJ5P9iutXPcJ9ZvUl5kaRJxID9rmndd4+w+p6xVXkqIx1faKfXq4vEObZw5E1yTrhklpCU6QJqvZGNSd11C/IWbRE08sGa9qhbgHmL/2/4c3LlyrV/RHr7OAb9PAkYToJA2mijHi3kCFNL6jwCFtH5W7EkC3gic3qAenu7QVn1bwmpHrFhtOCzxFEnJG2l3r1oHEV9aG92mJST8VWuSyCm7+PCyQSJgREBtKSpWpbY81fM1fOFRKqQlxF7u2bp7/F3vZXtLhOYaOi1lzm5avqrKS4/hzZrg1pbNlClknquXroCIW1ch7f4Cwdt9WrlTLGJZq7XtXn7quLq1MbZjOxX67Bp67irutPrPItRcaz3Lixp5YSOi0VdzF3eaAHWPMHD3cItA1e7rCs8dNrsSzdUJRndRq65FLFtV5c61PO9NSAurBpVXB2Su3fYSZ2SJN86+ko25e3td7/aHWkjLlQB5USJ3wKVpofaSV0Hu/Mvdfdm36wsEX/bl90kgXAQopMNFnvNGLQEKaf2mpZDWz4o9ScAbgZl9e6JJcrLKDH3Wwv+CUgNaPItf9emhBJF41GQerc09pq8SQv42+TD/6pZtkDupwWxGeqTNEtrtKQmXMHQV0q7CVOPrnixNXmyIeJS+WuuWngZ5OSNNG2NZXkFAQtrXerzZvW9mLUzo3F6FmmtJqZbmFVS5X+utJrSnMd2FpublvqJJY+dLA0+8ZCwRdlJC7oKshmhptVYJR3edS0sm50vUas9UF+Ivwve4unVwZdMsdExL9XgXXcbRhL+eOb0J5lALafcs6dpZlnv0Ws3vUNTxDubvHI4dOwQopGPH1txpiAhQSOsHTSGtnxV7koAnApc0boR72rRU35Jwbgnr1pqIkMuaNFIfxN/L3qkyDHtq4iESESHCtro2rEkW7mzdQnV5cv0mVWta2o0tmuKG5k2dj3rzSEv2YLn/6d4kw7CEcOrxLAZyCowU0u4ewXAlGwtUSPu6v+vON1xCWs6ueMAli7M0CUVecDBPhXZL8+RJ93U2XAWjhJHfuHw17mndEn0yM9SjnjzcvpKyuc5plJCWsO3nOrbDsXVrO++de9tboEJavPySJE8iGkItpGUv50r4ettW6iWFnDFhJyXztN8P7gnffNmW3yeBcBGgkA4Xec4btQQopPWblkJaPyv2JAFPBD4/oru6zyoJec5btKRKF7mLeFur5uprIlIHzl3o/L6UF7qjdXNIdmAt8/Ip8xf7zMr9xRE9VFkcKZE0dPEy53iuJYYkDPj6ZZ7vSNdJSkSPjAycVK8Ozq7M7i2DSPkgSSyklYEy0tpGCml3j251njMJd5ewd60ZWf4qUCEtWb7f7NbJmZTOF+dwCWlZl3uIeW5Z6WF3t7XM0772Id939XJL6PCUbTtwQVYDZ4ixlIibsGlrlaFcRabcMZc+8lxhWZnXu8B6vMMyiTePtJybUa1bKJEp3viZu/eqdck9+EBDu2U+s3ikZS0NLBZVckwTzvKSr0u6lEWLV2HskVbHW8/5Y5/oJEAhHZ125a7CSIBCWj98Cmn9rNiTBNwJSHKeb/v2VF9290bL165pJgmgDhfSkllXhK97OPap8xdDMu9W11y90u79/U041j0jHQ+3a+1MYCWJra5dttJwQxsppGVxUg/4qqaN1TpFkD2/8VDpI23x7uGrrgmujMjaHaiQlvU936m9epEhTV5c3LJ8tcoK7dpExMl/WgkrX+JQ7x3psRs2O8tEyXze7kjL99xrCmvr81R/WM+hcfdyy96lvJTs01PiMveXDq5Jz2Q+b0m1fLHS1urtHLzcpSP6V2ZUd39RE6iQNtMdaW3/ri/fXO3n7WzrsTH7kECoCVBIh5o454t6AhTS+k1MIa2fFXuSgDsBubMp4ZHSLly8VHl1XVtWsgVPdWiLNqkpeGNrtqoL3NxqxSe9uykRLeJhevYurCwoUIm/fIV2y9gd0lLxUa9uahqptet+v9ndM62njvSzHdupbMTSXt+6Ha9u2W6osY0W0pK5+tWunVC/MiGUiGQR01JOSIS1CCkJQZbwVa2O7+LcPBVKLMLUVSiJDSRr8e/7D6gw3nMaNVCh+lIaSpprUq/qBLgGTM+dZKnzLS8wtLVJdMGI5WtUIjhpsv67WrdQVwJGrHB83Zc49Cbw/Mna7ZoAS9YhpaVe6dLJGXqt7dG11JS/B8X1JYjrs57Cut337NpHxPe9bVqqe9Na2S+jQrtd7ey6V5lnWFPHnW7Ndt5Cu92zdh9ftzae7NDWGX0Syqzd3kqUudf31uzhKTLAXzuzPwmEigCFdKhIc56YIUAhrd/UFNL6WbEnCbgTEMEld6Sl9Z49Txegd3p0gXiCJfx66L9LdYln94G133EizMdt3HLYvI+1bwMRa9Je3LQV07bvqHZtGYkJ+Lx3DyVMJWT2TIMTphktpGUzUhLpjlbNnYKmug2KqBm9ah3mHDiourmW/5G/S8hwfmkZkuLjDksqFQwh7V52ynUN8mepCa0JNfHCSlZvefESSNZuGU9PHWnxMsv9fvFYuzZ59t42rarcFa5JWSTX8G7XeVxrVbt+3dV7L1+XiA3Jwi0vp7QXKVp/o4S0a4kvGVurXd3Umowm1uQqLLwJaXlOq/Mtfw5FHWmt/JWEa0/r3gX1Kl80aeuQF313rFyL3NJShczTfX1/Sprp+oXHTiQQZAIU0kEGzOFjjwCFtH6bU0jrZ8WeJOBOQEpeSXZl8eSdseBfn4DEayh3nKXJnUvx/ATSfjqyt/qQLDWMH1q7weMQcjdbQnMfX7cJ2Tabz2mktJaU2JL2ypZtyoNuVAuGkBbv4LXNm+DaZk2V59RbE+H1+PqN+GP/AWcX8dK+2rWjx3vKIiRs5eXOe7vBENKaiHmmY1scXTvTa0IrWbvUIv77wMGAPdIyl9CRjMwXN24ET7ndRUT/uf8A7l69zhlKrsESUSYCXu70S3Ot1xzI+XC/4y5juIbdu4/ZPi0VL3fpoO70uje5Py4vHHx5h73VGvcWYVDd+ZC6y+UVFc5rGdrY7qJU6nzLCyptbdrahfXHlXXmHUW8vN+d9hZlUN0zmr2f69QeJ1deH9Dm9hSy7R4hsCK/ANctW6VeqLGRQCQQoJCOBCtxjRFFgEJav7kopPWzYk8ScCcgYqxf7UwszcvHlUtW+AQknmjxSEsbtWotftmX4/MZTx0ktFtCvP/KOYBbV6wJaAxPD2mJzCSTsISEG9WCIaS1tYnYuLZZE3WntU5SkhKNkgBLMpd/uXuPKk/kKRu51NC9u3ULlZlZ7u6KV3pNQSGe2bAZI1o0w1G1a6kpgiWkNcEjJZaua94EbVJSVFkn8R7uttnxw959mLpthzP5W6Ch3a42PKJWhsr63j5VkkrFqT3LHWCJbJixa4+zPrPrM+53zcXrKUnpJPFWoM3d4+tLvLnbSuwr2dpf27q9yh1/bZykuLhqvffauqsL1ZczcX3zJirUX9hr50M89pIlX37upWnh8CI8XSMGpmzLVp7zES2bQ7Lli2gWu76bvRMfZO9Uf9ea0Vm7ZVxZ/91tWuCUenXVn+VcLcnNx20r1zg90tLPvczZRB0RLIHanc+RQDAIUEgHgyrHjGkCFNL6zU8hrZ8Ve5KAO4GJXTrg2Dq1IR/gL/9vuU9A8qH1jW6dVD/x+iw4mOvzGU8dpvfsis7pacrLKh+MjWriIT2tfj31If/IOfM9CqtA5gqmkA5kPXxGPwF3DzLLIulnFwk9h/z/FZAx7VqrhG+BlDSLhD1yjdFNgEI6uu3L3YWBAIW0fugU0vpZsScJuBN4pF1rldBKEhKdPt93aLdRQvrHI3upUNfPd+3B4+s2GmaYK5s2VveOpZ218D/lrTSiUUgbQTE8Y1yY1VB57uVet1aKa3aO4645W2QTEE/7y107omt6mtqIawK0yN4ZVx9LBCikY8na3GtICFBI68dMIa2fFXuSgDuBW1o2U2HF0vQkG+uRkY63K0O7b1y+Cv8cCMwjrf2OMzrDdv/ameqDtbThS1dCMl0b0SikjaAY2jGe69QOR2dmqsRn2g30Zf+fWf7GZas8hsqHdnWcrSYEjsyshUfbt0a9JIszv4CErj+2bqPKfM9GApFEgEI6kqzFtUYEAQpp/WaikNbPij1JwJ3AqfXrYmzHdurLQ/9dhrUFhdVCkpJKfx/TV/V5dN1GfLFrj99QJaRbQrul1eSetaeJjfKYu49NIe23mcP+gOv9YVmMa5mwsC+OC6gRAff62zKYRBncuWrtYcnmajQRHyaBEBCgkA4BZE4RWwQopPXbm0JaPyv2JAF3AukJCfizXx/15clbtqvkR77aN316QsroSAkhKUXjb7u5RTOVnErawLkLDfUOUkj7a43o7f9C5/Y4vm4ddV9+U2ERnly/CYsMilCIXmqRsTPxSEtZMckqLi9IxAs9afM2Q3+XRAYJrjIaCFBIR4MVuQdTEaCQ1m8OCmn9rNiTBDwRmNajC3pmpGO33Y7TdNyTlvrHcudU2gc7dqk6z1JuSU+Te6oz+/RU9XNF1Ej2ZCMbhbSRNDkWCZAACZBAsAlQSAebMMePOQIU0vpNTiGtnxV7koAnAmc1rI/H2rdR35LSOCKOfbW3uneGlCLSmpSbWplfoMK9q2vDmmSp8kXSHlizHt/u2edrKr++TyHtFy52JgESIAESCDMBCukwG4DTRx8BCmn9NqWQ1s+KPUnAG4Evj+iBFilW7C8pwRkL/vN5z1BKCt3SoinEO+3aLlq8FOsKizxOIzWGv+3TC7WTElV92gsWLzXcIBTShiPlgCRAAiRAAkEkQCEdRLgcOjYJUEjrtzuFtH5W7EkC3gi4Jh37bs8+3L9mvS5YrVNSMLBOJrpnpKv7idV5pCWpmcwj7faVa/H7/hxdc/jTiULaH1rsSwIkQAIkEG4CFNLhtgDnjzoCFNL6TUohrZ8Ve5JAdQSe6dgOp1UK3Xezd2L8xi2GAbunTUtc0riRGu+b3Xvx0NoNho3tOhCFdFCwclASIAESIIEgEaCQDhJYDhu7BCik9dueQlo/K/YkgeoIWOLj8E6PruiYlqq6zdq7X91jLqmQvMeBNUku9kT7Nk5P9PL8AgxfugL28sDHrG4lksTsxyN7qy6D5i/GXntJYAt3e4rlrwzByEFIgARIgATcCFBI80iQgMEEKKT1A6WQ1s+KPUnAF4EGFgte79YJrVKsqusySSC2doPXe8/VjdcuNUUlMZO60dI2FRXj2qUrsa9En7itm5SEQfXropk1GbWTklAnMVGNk1NaigMlJdhSXIwf9+7HgZLSKsvISraov++02X1tV/f3KaR1o2JHEiABEiABPwhQSPsBi11JQA8BCmk9lBx9KKT1s2JPEtBDIC0hAeM6tUO/2pnO7l/t3ov3tu/E2sJCn0N0SEvFlU0b48wG9Zx95xw4iNGr1umq8zq4QT1ckNWwSlbw6iZdcDAXn+3ag+8NzgDuOieFtE+zswMJkAAJkEAABCikA4DGR0igOgIU0vrPB4W0flbsSQL+EHC916w9J17e3/bnYGuxDfvsJcgpLUGdxCTUsyShhTUZJ9Srg0YWh0dYa+9n78Q4Hfet+9fOVKWx2qamHLbMXXY7dld6mBslW9DQbQ55YE1BIZ7fuAXzDub6s01dfSmkdWFiJxIgARIgAT8JUEj7CYzdScAXAQppX4QOfZ9CWj8r9iQBfwl0S09T3mUt27Y/z8sd66nbd6j60r7aQ+1a4/xGDZzdtlaGbf+x/wCW5OV7fLxnRjqOq1sbp9Wvh6bWZGefj3bswjMbNvua0q/vU0j7hYudSYAESIAEdBKgkNYJit1IQC8BCmm9pBjarZ8Ue5JA4ATkvvIp9etgUL166J2ZgXgPQ5VXVGBhbp66t/zTvsPvLnuaXZKDTezcwXmPWpKDvbZ1Oz7ftQcynp6WEBenRPgNzZsqz7i0pXn5uG3lGuS43Z/WM56nPhTSgZLjcyRAAiRAAtURoJDm+SABgwlQSOsHSo+0flbsSQJ6CPSvk4mLshrik527MSfnoMdHRABLSHd6YgLyS8tUiLe/GbLlLvb7PbuiZWViM7lHfc+qdcgvK9OzzMP6ZCQmYFzH9jiqdi31PUludsV/3F4+rwAAIABJREFUy3Xdy/Y1IYW0L0L8PgmQAAmQQCAEKKQDocZnSKAaAhTS+o8HhbR+VuxJAnoITOrSEQPqZGJ2zkGMWLFazyMB9ZnctROOrhS9H+7YhWcNCse+r00rDG3cUK1JxPkty2u+BwrpgEzMh0iABEiABHwQoJDmESEBgwlQSOsHSiGtnxV7koAeAm9264w+mRlYeDAP1y5bqecRv/uMad8a5zR03In+ed9+3LVqnd9jVPfA2I7tnPe6p2fvxHM6kp1VNx6FtKHm4WAkQAIkQAKVBCikeRRIwGACFNL6gVJI62fFniSgh0CwhXTvWhmY0r2zWorcZb5yyYrDlnVmw/rqazN379WzZI99JGy8S2UN68v+W64r6Zm3ySikAzYDHyQBEiABEqiGAIU0jwcJGEyAQlo/UApp/azYkwT0EAi2kH6pSwcMrFNbLeWshf9hW7GtyrIebd8GZ1cK6S9378GYtRv1LPuwPq1TUvD5Ed3V13/dl4M7V60NaBx5iEI6YHR8kARIgARIgEKaZ4AEQkeAQlo/awpp/azYkwT0EAimkJb6zz8c2UstQzJzP77ucJE8rUcXSGkraf/l5eNqF4+1JBIbVK8umlutkGzd0qRU1qMexpHvuYryk+YtCjiLN4W0npPDPiRAAiRAAv4SoEfaX2LsTwI+CFBI6z8iFNL6WbEnCeghEEwhLUnAJBmYtKH/LsPagsLDluTa5+kNm/Dxjt2qj9SzvqNVc49buGDxUmwoLDrse53T0zC9Z1f1dRHbX+zaowfBYX0opAPCxodIgARIgAR8EKCQ5hEhAYMJUEjrB0ohrZ8Ve5KAHgLBFNKvdu2IfrUzkW2z4cwF/3ldTlayRX1vp83+f+3dB3hUZb7H8T+BhNAhIaF3CKF3EXQXUVdEcVddFVyvuCKKeBcQREWKSlNAlKYu0ly7uF4sqKwNcHcBpUrvvQghoZcQEtj7f5MzG4aZ5MxkjmROvud5fO5dOOc97/t5J3n4zdvM/y1euLAsurqV535dW512IfOc6ZxGpPXv57VuLlrev48ekz4bttghIEgHpcRDCCCAAAKBChCkAxXjfgRyESBI2/+IEKTtW3EnAnYEnAzS/766lej50e8eOCgvB7CTdr0SxeWj5o1N9Udv3yUfH8wcpbZzPV27hnSrVEGOnU+XjktX2nmEIB2UEg8hgAACCAQqQJAOVIz7ESBIh+wzQJAOGSUFIWAEJjdMkN+UKyu7zqbKHSvXhEwlOiJClrRrbcobtnWHfBHAjtyty5SW6Y0TzbMPr9sky4+fsF2v2yvEyXN1a5n72yxeJukXM0eyA7mY2h2IFvcigAACCNgVIEjbleI+BGwK/NSutURFRNi8u2Df9sCaDbLm5KmCjUDrEQihgIZODZ96tVuyXFIvXAhJ6dWLRctnLZuash7fuFV+OHLUdrl5CdI3xMbI+MS65l2+dgm3UwmCtB0l7kEAAQQQCFSAIB2oGPcjkIvA562aSbXoojjZELh5+c9yKGsdpY3buQUBBHIR0GnQOh1aL90xW3fODsXVpFRJebtpQ1NUr/WbZOkx+6PKeQnSuiZb12brpWdW6/rqQC+CdKBi3I8AAgggYEeAIG1HiXsQCEBApzDqPxy5chdosWhp7jdxBwII2BaoUSxaPs0aOf48KVme27oj12crRGVuDnYoLXNzMF9XzWLR8klWuU9v3ibfJB/JtVzrhuxBevzOPbL59Bm5cPGibDl9Rk5lZORYTqfyMTKmfuaI9O0r18jus6m232vdGOog/emsmVK9ShWZ9cGH8urf/nZZfW773e9kSN8+cvrMGRk8Zqz8tGpVwHXOywMzXnpJWjZt4qnfX/78Z+lxbzdZuWat9HzySalRtaq8NGyoVIyLkwnTp8sn8/6Rl9c5+mz3u+6SB+65W+JiYuR8erpMf+99mfrOO7bf6W3x6P33S49uXWXF2rXSe9AznnLq1KghTz3WW1o1bSpFo6Jk686dcmfPh83f57UOtivLjY4KhNPn3lEICg+pAEE6pJwUhoDIqITacmtceShyEdCRaB2R5kIAgdAKZD/LObdRaT0bel6b5qKnOj+bw9rn0kWKyA9tW5qKjtuxWz745ZDtSmcP0tkfsrOO+38qV5QnalU3j1374wo5nUvw9lUpgvTlQXryyBESX768TJg2XT6aO9d2X/6aN3bu2FGG9OsrJYsXly07dpj/5n77XUBfTHgH6cd79pT77/qjrNmwUR4cMMDTnCmjRkqHq6+WYydOyMq1a2Xbrt3y6ptvSijq8Gua8S7/Ahqkw+FzTx+GlwBBOrz6i9qGgUCfGlWlR9XKYVDTK1tFXRuta6S5EEAgtALtypaR17OmQ2tYvXvVWr+bdFlBWnd10G28cgrTS9u3kchChcx5znqus90rL0F6ZL3a0iW+vGRcvCitFy+z+8pL7iNIXxqkg0K8Ag8917+//PHWW2Tpqp/NSHowl3eQ9lVGyyZNZNyQwVKiRAkZ8+pr8tnXX3tuC0Udgql3MM/oTAmdZTB68hSZ++23wRTBMwggEKAAQTpAMG5HIDeB9mXLyGtZ/4jN7d6C/PdT9+yXN/buL8gEtB0BxwQmNKgn18WUM+XPO5wiI7bt9Lvx2B/i4+T5epk7Y+v1/Nad8lnS4cvqNqtJA2lRupQkpaVJp2X2Z5PkZWr391e1kJjISLPTt+74HcxFkA7PID184BNyZ+fOMmfePHlu/MvBdL3YCdJtW7SQFwY9bcr3noofijoEVfEgHiJIB4HGIwjkUYAgnUdAHkfAl8DCti2lTJEi4OQgcN/q9bLh1GmMEEDAAYHihQvLW00bSt3ixUzp+1LPyaDN22S9n585HfUdUa+2meLtb2T6gSqV5PGa1Ux5d61aK9vPnLVV82A3G0soUVxmZ50/rWur3ztw0Nb7vG/KL0H6mjat5bHuD0j9unXMOtyMjAzZsWePzPpwtnzx3Xem2lZwm7dggVSpUFEaJNSTyCJF5MzZs/LV9/Nl+IQJnuaVKF5c+vboIbfeeIOULllSLly4IJu2bZe082nSODHR7xppLcA7dIXivfsP/iIdr7nG79pxq+JdbrzRrFOuXb26FC5cWM6lpcnmbdtl4owZsmz1arHWmGv7sl8/rVzld2Q6WAsN2m1btrjkPbq2/av58+WW66+XnOqgIV/bUa1yZSlUqJCcPHVKFi75UV6YMsWsj/cE9EKFZNPWbeY96enpnhFj28+LyD9//Emuv/YaKVemjFy8eFF27dsnL/11qvx76VLTl7rGO/uVlJyc4/r87O+OiIgwn68FixfLyImTLq27jy8XvD871v9etGyZtG/Txny2df8AvXRt/rpNm6RkiRKmjjv37pXbezxkXLN/drVNB5OS5L1PPpW3P/7YPGut7V+9foOp31Utmkt00aLm87JkxQoZ9MKLpq7WlVubfH3u9c8qxMXJE70eMVP7ixcr5vPnUu/zVf7y1WvklWnTZPvu3UH9buKh8BcgSId/H9KCfCgwOqGO3BIXmw9rlj+qpP8A13+IcyGAgHMCOpKrs2MSS/w3kPzzyDHZnZoqe86myt7UVMnIdizzH+LLm2nU1uU9Ml01uqjMbdXM/PXHB5Nk9PZdtiofbJB+tm4tuSPrKK9blq+WX86ds/U+75vyQ5C+9qqr5PkB/aV8TIys3bRJ9h44IHVr1pT6depIUnKKDB03zqz9tQLtuXPn5ExqqlmvW6ZUaWnSIFHk4kX56zvvyMyskDJi4ED5Q6ebzCZcazdukuMnT4hOU9awpX9mbYbmvdmYr0DhxHt9ddY9t90mj/d8yAQWXfO8c89eSaxXV2pVqyYa/p5/ZYKcOHVS7uh0syTUri1NGzYw65l3798n23buklmzZ/v8DARr0aNrV2mYkCDtWmWu/1+yYqUJxGs3b5Im9RP91qHvQz3MJmT65cWKNWvk1Jkz0qJRI7Pu/Icff5Q+Q4d5gnT52Mx/CySnpMjhlCMy/f33pVH9BNvPx5QtKxkXLsiO3btl9/790rxhI6kQV142bNkqDw0cKD3vvdf877YtW0qZUqVEA+2BQ4fkw88+l9379l3mpW1+tPv9ogFaPzfJR4946q4BtdfTg/77JYDNIK1fiuivkuMnTsjBw4fli2+/M1/uaJDWL0v0S6MDBw+az/3AkaNk4vDnzTu0z1etX2/WwetGbxGFCnk+49bn9kJGhpzPyJCf160zbWnRuLEUi46W2XPnyguTp5g/s9MmX597Dffjhg6RerVqGSs1VcumDRua8D560mTRL7Wsz21UVJTHzLsfsof6oH5R8VBYChCkw7LbqHR+F9AQrWGay7fA+wcOyks798CDAAIOC0RHRMiTtWvInVmBNNDXdV7+sxzMdkTdxAYJ0iGmrCnmnp/XydbT/x0R8ld2MEFaw/8HWaPR81OOyhObtgZadc/9TgTpmlWrio5GJaUkX1YvHW27pk0bEyqsqcK6S/bN110n3/7zXzJg+HDzjN43bexYM+r85uzZMmXWm54gvW3XLhk4YqRnpGvskMFm4ysr6GgwH/XUkyaQTpo5U96b84kpU4PBpJEjpHKFCkEF6VC+1xtG2/vmhFekXs2a8tHcL+TFV1/1OIwbMkR+0/Yq+ddPS+V/hwwxf253WnVeLQKd2q3hXuurATe7vf75S0OHmn4dMWGi6X+dMl6ubFl5b84cefmNaaZdwTz/1kd/N+/Sy2qvjvyOnDTJzFTQy87Ubt1w69VRI6VKpUqSvUyrTvoljO7krl9w+Jvu7mtEulb16vL1woUy/JUJnlFiKwgfO35CRk6aKAsWLTb1fOjebtL7/vvlYHKy9Bv2rOcz3vNP94ruqq5fGNzzaG/PiPTR48fN1H4dfder/8M9zZcQOrqtO6vbbZN+seBd98F9+0jX226T1Rs2SO9nBnvqPuzxfnJXly7yw5Il0nfYs2aTso7t28tn33wjQ8eO8/Sj9nfZ0qVlzGuv5evd74P+5cmDuQoQpHMl4gYEghMYVLuGdK1UIbiHXfzUntRUc77t0fPpLm4lTUMgfwno8VX3VKogbcqU9kz3tlND7yCd/XgtDdF6tnPqhQs5FhUbFSnftcmcPnvjslWSknY+x/uLRkTIe80aSZ2saem3rVhtpqYHezkRpL2n0vqqW27Ta/UZa2qxtQ7YX3j0HlXWwPHwfX+S7bt2mdCR/crt+CtfoSvg9/7/6OiD/QdcMrU2t/XIt9xwvQzr109OnDwpT4wYKes2b/ZU+6YOHeTZ/o9LamqqPDX6BTMSbzdI59Ui0CBtvU93+P5p5cpL7BvXT5SqlSuZLzF0mrqvMJrX5331n78/8/5cWn1w5NgxeWzwkEtGrPXLnk4dOsj/ffmV/GPhwoCCtK9NznzNhND6vDF2jLRv3doz08CqY1RklJkZkHrunPkCqk2zZpcc22bdZ03915FvnSZut026LMI7SM+ZMd0sMfD+Usz6MmzfL7+Yd+iMh9tv7iRrNm6USTNmmr7V67dXtzXT1nVpAtO7g/0NHd7PEaTDu/+ofT4XmNOyidQqlrlGkStT4OF1G2X58ZNwIIDAFRSoFh0tcVGRZiqldXlP7e6/cassPHL0slp2r1JJ+metlf4+5YgM3LQt15ZULJp5VnX20W1/D72cWE+uj83cKC0va6Ot8p0I0sGcI/2nO26Xu7t0MWdQR0VGXtL8QIN0TrtJOxmkzQje738vy3zspJ1bkLaC1frNm+X+vv0uab+OKr7+wmiJLVfOs4bYbpDOq0WgQdqql7/PrzWt3l+Qzuvz+l5fo892RqStPti2c+dlX8Bkb09OJv7WSHvvFu4vSPta05393dYXUHaDtN02ebvpe/SLDp2O7+/ScKxBWr840zBtlliIyIlTp0xwnvvNN/Lxl1/l+vuPG9wrQJB2b9/SsnwgUD4qUr7NGonJB9W54lV4ccdu+SiA82eveIWpAAIFROD2CnHyXN3cd+62OMYn1pUbYmPM/5z9yyEZsyM0m+08U7um3FMp3pT7dfIRs0FaXq/8EKQfe6C79OjWTc6fPy+LV6wQ3TjrbGqq3N3lVrPmkyAdfkE6p83P9DPrL4xaQTrY590QpHP6Isr6efcXxL1HpPMapHX02e6RYTr6fX37a6RBvbpSpWJFs85cl1sMGD7iktkZef2dxfPhI0CQDp++oqZhKtCkVEl5u2nDMK196Ko9ZMt2+epwSugKpCQEEAiJgJ0du71fpGuvdQ2zThnX66djJ8w65tMZGUHVqUThwjKpQYK0KlPKPK/nX9/787pcp43beVl+CNIfTf2r1K5RQ6a+847MeP8DT7XDbWq3buqkXwrobuO5TSn37hu3TO3u0+NBebBrVwl2VDevz+clSOc0DTp7fzk5Ij3z5fHSulkzmf35557Nwnz9HNsN0nbb5O02f9Ei+eC116RyhXh5/a23/W5kp0G7fetWUqRwEVm5bp0cOpx5NKCOmI986kkpX65cjs/b+R3FPeErQJAO376j5mEkUCW6qLySWE/0OJeCdh1PT5cBG7fKyhNM5y5ofU97879A5aJF5cvWmTtx6+XvDGlfLdG1z5MbJEjDkiXMXyennZdpe/fL3w8mBdTwuyvGS69qVUTL00uP6Oq3YYuknM95LbXdl+SHIK1rMXVnaj3aZ8L0GabqusGTThfVaaOBjkhbQadUyZKXbXj14qBBUinIzca8z2z2DjPWhlq6KZX3Rlve7/Xun+ybjb3/6afm+CbrGj9smNzU4bdBbTaWV4tAp3Zbm33p2ljtz8kzZ3naoSG5Yly8OQKrcf36PtcZ5/V5fVmwU7v9bcylfTN+2FBp16qVvDtnjsxftFjGDRks+vnSzcd0oy69rN2rdSTWGsX1N6XcXxC2NgtLOXrU7NJubSKmx1A91ftRWb95iwm1doO03TaNn/rGZW7WJn5bd+6Up0aN9qxz1s/5I/fdJ/9YsNAcC/bulMnmmDPvL8LemTxJGtWvn+uRb3Z/V3Ff+AkQpMOvz6hxmAoUKxwh/WtWl85xsVKycOEwbUVg1V5w5KhM3bNfttjY2TewkrkbAQRCIaBrl+e1bh5wiLbeHRURIcPr1pKbsx33pxuDzTucIv86ekzWnjzls5rNSpWU38SUlU7lY0WP1bKuLw+nyNAt20PRNE8Z+SFIW7sD6/pZ3cDo4oWLUqlCvBQrVsysUw80SGvjspepxxidPntGmjdqZI5ACvb4q9yCtL7X+6gpf+/11Yl2jr+ygpXdNdJ5tQg0SOv7rOOv9P/Xjaa0T+vWqmm+FNG1sxrK9Kgzfztf5/V5X+FVZz0k1q1rNhDbtmu3zPzgg0s2dLP6w/uoKF0rbB1Blj1QThk10pytrJuq6eZvcTGxklCntjnLWY96CjZIa2i3jr/StcY/r19vztdukpho1sh/+f18GTJ2rO0gre2y2yZvt+zHXx1OSTFH0xUpUsT8HGk7rS9KsveX/qypmdXfeqSZdXxdSH9xUVhYCBCkw6KbqKSbBPQfrhqm9b96xd05Qv15UrLMTTrMpmJu+uDSFtcK1M7aHXvHmbNBt7FjbDnpV6Oa6K7e3tehtDRJOpcmRQoVMqPO8VGZG49lv3aePSsTd+0VPec61Fd+CNIaHgb26mVGXXWUT88f3rRtu+w5sN8ci7U0a/Muu7tnW0ZPPdZbfn/TTebMXqtMPYdZp84Gc460nSCt7/b13vSMdHMms/Vef/2oO3TrUUcJtWqZM4bPpaWZMDpxxgzPbsj6bCBB2l+d7FgEE6T1fXoE03133C4V4+PNWlk9d1jPlJ767rtmR+qcys3r876C9B2db5a/PPigxMXEyC9JSfLMi2NMAPZ13dm5s/To1tWMslp1152rX5k2zTMqqyFT+1nPd9ajtrSftH16tFpcbGzQQVrroz8Pg/v0kevaXW1+HvTSEeqv5i+Q1996ywR1uyPSVvvstMmXm7ZzwCOPSOtmTc1xcvpzdDApSWbP/UJmffihh0/3OOh6WxdPf1uf29fffksWLVse6l9blBcmAgTpMOkoqulOAf0HZXxUpMQVjRKdYhmuI9WnMjLkQOo5OXAu87+T6cGtk3RnL9MqBAqOwK3x5eWO+DjPWufcWr78+An5NClZvky6/Dzm3J61+/ehDtJ231vQ7mOaa0HrcdqLAAIEaT4DCCCAAAIIIBBSgZjISLmpfIyZtl02MlLKFSkiF0XkWHq6HDt/XvQ8+W+Sj8ixX+E8eYJ0SLtWenfvLvGxsTL+jTc8OxV37thRhvTra140YsJE+eaHH0L7UkpDAAEE8qEAQTofdgpVQgABBBBAAIHQCBCkQ+NolfLG2DFydatWkpy1plSn/eoRXsWio+WL774361u5EEAAgYIgQJAuCL1MGxFAAAEEECigAgTp0Ha8rm99otcj0rF9e7M5lF7e61tD+0ZKQwABBPKnAEE6f/YLtUIAAQQQQACBEAgQpEOASBEIIIAAApcJEKT5UCCAAAIIIICAawUI0q7tWhqGAAIIXFEBgvQV5eflCCCAAAIIIOCkAEHaSV3KRgABBAquAEG64PY9LUcAAQQQQMD1AgRp13cxDUQAAQSuiABB+oqw81IEEEAAAQQQ+DUECNK/hjLvQAABBAqeAEG64PU5LUYAAQQQQKDACCxp11qiIyJkyu59MmvfgQLTbhqKAAIIIOCsAEHaWV9KRwABBBBAAIErKHBtubKSUKI4IfoK9gGvRgABBNwoQJB2Y6/SJgQQQAABBBBAAAEEEEAAAccECNKO0VIwAggggAACCCCAAAIIIICAGwUI0m7sVdqEAAIIIIAAAggggAACCCDgmABB2jFaCkYAAQQQQAABBBBAAAEEEHCjAEHajb1KmxBAAAEEEEAAAQQQQAABBBwTIEg7RkvBCCCAAAIIIIAAAggggAACbhQgSLuxV2kTAggggAACCCCAAAIIIICAYwIEacdoKRgBBBBAAAEEEEAAAQQQQMCNAgRpN/YqbUIAAQQQQAABBBBAAAEEEHBMgCDtGC0FI4AAAggggAACCCCAAAIIuFGAIO3GXqVNCCCAAAIIIIAAAggggAACjgkQpB2jpWAEEEAAAQQQQAABBBBAAAE3ChCk3dirtAkBBBBAAAEEEEAAAQQQQMAxAYK0Y7QUjAACCCCAAAIIIIAAAggg4EYBgrQbe5U2IYAAAggggAACCCCAAAIIOCZAkHaMloIRQAABBBBAAAEEEEAAAQTcKECQdmOv0iYEEEAAAQQQQAABBBBAAAHHBAjSjtFSMAIIIIAAAggggAACCCCAgBsFCNJu7FXahAACCCCAAAIIIIAAAggg4JgAQdoxWgpGAAEEEEAAAQQQQAABBBBwowBB2o29SpsQQAABBBBAAAEEEEAAAQQcEyBIO0ZLwQgggAACCCCAAAIIIIAAAm4UIEi7sVdpEwIIIIAAAggggAACCCCAgGMCBGnHaCkYAQQQQAABBBBAAAEEEEDAjQIEaTf2Km1CAAEEEEAAAQQQQAABBBBwTIAg7RgtBSOAAAIIIIAAAggggAACCLhRgCDtxl6lTQgggAACCCCAAAIIIIAAAo4JEKQdo6VgBBBAAAEEEEAAAQQQQAABNwoQpN3Yq7QJAQQQQAABBBBAAAEEEEDAMQGCtGO0FIwAAggggAACCCCAAAIIIOBGAYK0G3uVNiGAAAIIIIAAAggggAACCDgmQJB2jJaCEUAAAQQQQAABBBBAAAEE3ChAkHZjr9ImBBBAAAEEEEAAAQQQQAABxwQI0o7RUjACCCCAAAIIIIAAAggggIAbBQjSbuxV2oQAAggggAACCCCAAAIIIOCYAEHaMVoKRgABBBBAAAEEEEAAAQQQcKMAQdqNvUqbEEAAAQQQQAABBBBAAAEEHBMgSDtGS8EIIIAAAggggAACCCCAAAJuFCBIu7FXaRMCCCCAAAIIIIAAAggggIBjAgRpx2gpGAEEEEAAAQQQQAABBBBAwI0CBGk39iptQgABBBBAAAEEEEAAAQQQcEyAIO0YLQUjgAACCCCAAAIIIIAAAgi4UYAg7cZepU0IIIAAAggggAACCCCAAAKOCRCkHaOlYAQQQAABBBBAAAEEEEAAATcKEKTd2Ku0CQEEEEAAAQQQQAABBBBAwDEBgrRjtBSMAAIIIIAAAggggAACCCDgRgGCtBt7lTYhgAACCCCAAAIIIIAAAgg4JkCQdoyWghFAAAEEEEAAAQQQQAABBNwoQJB2Y6/SJgQQQAABBBBAAAEEEEAAAccECNKO0VIwAggggAACCCCAAAIIIICAGwUI0m7sVdqEAAIIIIAAAggggAACCCDgmABB2jFaCkYAAQQQQAABBBBAAAEEEHCjAEHajb1KmxBAAAEEEEAAAQQQQAABBBwTIEg7RkvBCCCAAAIIIIAAAggggAACbhQgSLuxV2kTAggggAACCCCAAAIIIICAYwIEacdoKRgBBBBAAAEEEEAAAQQQQMCNAgRpN/YqbUIAAQQQQAABBBBAAAEEEHBMgCDtGC0FI4AAAggggAACCCCAAAIIuFGAIO3GXqVNCCCAAAIIIIAAAggggAACjgkQpB2jpWAEEEAAAQQQQAABBBBAAAE3ChCk3dirtAkBBBBAAAEEEEAAAQQQQMAxAYK0Y7QUjAACCCCAAAIIIIAAAggg4EYBgrQbe5U2IYAAAggggAACCCCAAAIIOCZAkHaMloIRQAABBBBAAAEEEEAAAQTcKECQdmOv0iYEEEAAAQQQQAABBBBAAAHHBAjSjtFSMAIIIIAAAggggAACCCCAgBsFCNJu7FXahAACCCCAAAIIIIAAAggg4JgAQdoxWgpGAAEEEEAAAQQQQAABBBBwowBB2o29SpsQQAABBBBAAAEEEEAAAQQcEyBIO0ZLwQgggAACCCCAAAIIIIAAAm4UIEi7sVdpEwIIIIAAAggggAACCCCAgGMCBGnHaCkYAQQQQAABBBBAAAHWgULuAAABr0lEQVQEEEDAjQIEaTf2Km1CAAEEEEAAAQQQQAABBBBwTIAg7RgtBSOAAAIIIIAAAggggAACCLhRgCDtxl6lTQgggAACCCCAAAIIIIAAAo4JEKQdo6VgBBBAAAEEEEAAAQQQQAABNwoQpN3Yq7QJAQQQQAABBBBAAAEEEEDAMQGCtGO0FIwAAggggAACCCCAAAIIIOBGAYK0G3uVNiGAAAIIIIAAAggggAACCDgmQJB2jJaCEUAAAQQQQAABBBBAAAEE3ChAkHZjr9ImBBBAAAEEEEAAAQQQQAABxwQI0o7RUjACCCCAAAIIIIAAAggggIAbBQjSbuxV2oQAAggggAACCCCAAAIIIOCYAEHaMVoKRgABBBBAAAEEEEAAAQQQcKMAQdqNvUqbEEAAAQQQQAABBBBAAAEEHBMgSDtGS8EIIIAAAggggAACCCCAAAJuFCBIu7FXaRMCCCCAAAIIIIAAAggggIBjAgRpx2gpGAEEEEAAAQQQQAABBBBAwI0CBGk39iptQgABBBBAAAEEEEAAAQQQcEyAIO0YLQUjgAACCCCAAAIIIIAAAgi4UeA/o24y06KwR4U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526" y="168275"/>
            <a:ext cx="7532914" cy="53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5" y="320461"/>
            <a:ext cx="9396548" cy="4225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1964" y="4875014"/>
            <a:ext cx="10067109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IN" dirty="0">
                <a:solidFill>
                  <a:srgbClr val="FF0000"/>
                </a:solidFill>
              </a:rPr>
              <a:t>Conclusion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 :</a:t>
            </a:r>
            <a:r>
              <a:rPr lang="en-IN" dirty="0"/>
              <a:t>  </a:t>
            </a:r>
            <a:r>
              <a:rPr lang="en-IN" dirty="0">
                <a:solidFill>
                  <a:srgbClr val="FFFF00"/>
                </a:solidFill>
              </a:rPr>
              <a:t>Zomato’s data offers valuable insights for restaurant owners and customers alike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553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137</TotalTime>
  <Words>127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Impact</vt:lpstr>
      <vt:lpstr>Times New Roman</vt:lpstr>
      <vt:lpstr>Wingdings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2025-03-12T10:46:53Z</dcterms:created>
  <dcterms:modified xsi:type="dcterms:W3CDTF">2025-03-14T10:33:08Z</dcterms:modified>
</cp:coreProperties>
</file>