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7ABD5C-4F19-DC0E-C6B7-8E7E93787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EBDF5-D264-D634-0296-7554149786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3417F-5C86-4E1D-8EA8-169A286223E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E49D2-E152-BCFF-4D69-B328D384A3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8BE5A-ED9C-5D84-4750-B5DF14ADEC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34B77-4BC7-4025-B7B1-F8CC8027F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2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3A12-2F49-4C22-B3BE-72AE6B778ED6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D29F-8A2A-483D-BECC-702A262A0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86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6A50FE-D5E4-4B70-B287-BEAB5D1CAF10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0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89E-FA0A-43D5-A13E-A2FDE202AE17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159D-08DC-411D-9E03-91395FFB02E4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03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2776-057A-4D82-B7E2-725A34EE2F7B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88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55E7-C6D7-43E3-B980-90148F91142E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3B1F-944E-4A4E-8F17-06353D0F5FD9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9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324-CCE4-4714-9AD2-35EBE356ABFF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3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0D1A-9150-433A-8C61-AD68077900B1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07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F1A-6C34-42EC-8D1B-FBF7BA2D9962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2B7-E34A-4490-BD61-5B0FAB064AFD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F467-01A3-4EB4-980B-8DEAD0A316B2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A6DA-3C92-4B53-98CF-14C154F2866D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8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A637-F6B4-4408-9FD0-EAE3622D6D7F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3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2D37-8963-44B9-8043-DF7EEFFDCEF7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AA59-B505-48FA-A64E-A8178581B9A1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DEE1-9619-4232-A092-A3FFBB22B020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946E-8BAA-4254-9A40-76043E058726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4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9B97-4DD2-4E70-A8FE-F8C4A763F864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44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qph.cf2.quoracdn.net/main-qimg-2c5652ed2440868cd71df6a38df393ba" TargetMode="External"/><Relationship Id="rId3" Type="http://schemas.openxmlformats.org/officeDocument/2006/relationships/hyperlink" Target="https://www.allerin.com/wp-blog/wp-content/uploads/2019/06/Understanding-computer-vision-its-advantages-and-limitations.png" TargetMode="External"/><Relationship Id="rId7" Type="http://schemas.openxmlformats.org/officeDocument/2006/relationships/hyperlink" Target="https://www.verifiedmarketresearch.com/wp-content/uploads/2021/10/Computer-Vision-Market-is-estimated-to-grow-at-a-CAGR-of-7.8-reach-US-22.05-Bn-by-the-end-of-2030.png" TargetMode="External"/><Relationship Id="rId2" Type="http://schemas.openxmlformats.org/officeDocument/2006/relationships/hyperlink" Target="https://kajabi-storefronts-production.kajabi-cdn.com/kajabi-storefronts-production/file-uploads/blogs/22606/images/b4c5207-412b-f32-df32-33ece5ebcbbd_Human-Vision-vs-Computer-vision-1024x576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reecontent.manning.com/wp-content/uploads/Elgendy_tCVPp1_02.png" TargetMode="External"/><Relationship Id="rId5" Type="http://schemas.openxmlformats.org/officeDocument/2006/relationships/hyperlink" Target="https://cdn.ttgtmedia.com/rms/onlineimages/components_of_a_machine_vision_system-f.png" TargetMode="External"/><Relationship Id="rId10" Type="http://schemas.openxmlformats.org/officeDocument/2006/relationships/hyperlink" Target="https://www.geeksforgeeks.org/computer-vision/?ref=lbp" TargetMode="External"/><Relationship Id="rId4" Type="http://schemas.openxmlformats.org/officeDocument/2006/relationships/hyperlink" Target="https://miro.medium.com/v2/resize:fit:720/format:webp/1*nxHCgMmS0o-I7377WAwWPA.png" TargetMode="External"/><Relationship Id="rId9" Type="http://schemas.openxmlformats.org/officeDocument/2006/relationships/hyperlink" Target="https://homepages.inf.ed.ac.uk/rbf/BOOKS/BANDB/Ballard__D._and_Brown__C._M.__1982__Computer_Vision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644C-84DD-91D3-B6A0-20F92400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-67501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endParaRPr lang="en-IN" sz="4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48B1D-C815-8607-5D09-CB7006932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024" y="2962874"/>
            <a:ext cx="9447952" cy="341960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AutoNum type="arabicPeriod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Pradeep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anand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(2004091) 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Anurag Singh (2004102)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Ayush Gupta (2004106)</a:t>
            </a:r>
          </a:p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 Department</a:t>
            </a:r>
          </a:p>
          <a:p>
            <a:pPr algn="ctr">
              <a:lnSpc>
                <a:spcPct val="11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 Patna</a:t>
            </a:r>
          </a:p>
          <a:p>
            <a:pPr algn="ctr">
              <a:lnSpc>
                <a:spcPct val="11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– 2023-24                                            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yellow circle with red and black text&#10;&#10;Description automatically generated">
            <a:extLst>
              <a:ext uri="{FF2B5EF4-FFF2-40B4-BE49-F238E27FC236}">
                <a16:creationId xmlns:a16="http://schemas.microsoft.com/office/drawing/2014/main" id="{090D4266-83F3-4453-0E21-9968B7C6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3" y="298725"/>
            <a:ext cx="1243519" cy="1243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780DFA-10BC-1C06-CB5A-3A1D38AB2D77}"/>
              </a:ext>
            </a:extLst>
          </p:cNvPr>
          <p:cNvSpPr txBox="1"/>
          <p:nvPr/>
        </p:nvSpPr>
        <p:spPr>
          <a:xfrm flipH="1">
            <a:off x="7030719" y="458820"/>
            <a:ext cx="313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Seminar on</a:t>
            </a:r>
            <a:endParaRPr lang="en-IN" sz="2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F489FE-8C5B-1544-79BE-8D9FE419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04965" y="6437442"/>
            <a:ext cx="2743200" cy="365125"/>
          </a:xfrm>
        </p:spPr>
        <p:txBody>
          <a:bodyPr/>
          <a:lstStyle/>
          <a:p>
            <a:fld id="{321448B4-D47D-4502-A919-53A00962411F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C74BDF2-B9D0-2E25-EAE8-3D005E01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8165" y="643744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7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B1C2E59-BA0D-94D3-38B3-99D3207B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687" y="-19353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91142C7-BB9E-F163-FE13-785034C1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206" y="1290638"/>
            <a:ext cx="4605568" cy="5461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is an interesting domain in Computer Science and AI/ML.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computer/systems to see just like we humans see and understand our world.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real-life applications uses Computer Vision to automate tasks for less human effort and increase efficiency.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research works are going on. Going to acquire BIG Market share by 2030. It has excellent scopes in future.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1" name="Content Placeholder 10" descr="A person wearing a virtual reality headset&#10;&#10;Description automatically generated">
            <a:extLst>
              <a:ext uri="{FF2B5EF4-FFF2-40B4-BE49-F238E27FC236}">
                <a16:creationId xmlns:a16="http://schemas.microsoft.com/office/drawing/2014/main" id="{530B068C-0BCC-A362-32F3-1AFBDA6E6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330" y="1611313"/>
            <a:ext cx="6183082" cy="3957172"/>
          </a:xfrm>
          <a:prstGeom prst="round2DiagRect">
            <a:avLst>
              <a:gd name="adj1" fmla="val 1664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F7B68C-116D-552B-A780-6F09A337A452}"/>
              </a:ext>
            </a:extLst>
          </p:cNvPr>
          <p:cNvSpPr txBox="1"/>
          <p:nvPr/>
        </p:nvSpPr>
        <p:spPr>
          <a:xfrm>
            <a:off x="8435028" y="5690186"/>
            <a:ext cx="1952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AR, VR &amp; MR [7]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BD154-F717-4405-9828-50BC7BDC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4297" y="6401594"/>
            <a:ext cx="2743200" cy="365125"/>
          </a:xfrm>
        </p:spPr>
        <p:txBody>
          <a:bodyPr/>
          <a:lstStyle/>
          <a:p>
            <a:fld id="{30999497-E80C-443D-8D0E-108B6AEE2E1C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BDF34-C1C5-5150-4FF6-5DC08BE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368" y="640238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31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278D-2060-8DC4-DE6A-3FD9DCEE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0"/>
            <a:ext cx="9906000" cy="97581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60775-EE91-FABA-BDC1-3BB68604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401763"/>
            <a:ext cx="10756900" cy="5181459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5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https://kajabi-storefronts-production.kajabi-cdn.com/kajabi-storefronts-production/file-uploads/blogs/22606/images/b4c5207-412b-f32-df32-33ece5ebcbbd_Human-Vision-vs-Computer-vision-1024x576.png</a:t>
            </a:r>
            <a:endParaRPr lang="en-US" dirty="0">
              <a:solidFill>
                <a:srgbClr val="05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5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https://www.allerin.com/wp-blog/wp-content/uploads/2019/06/Understanding-computer-vision-its-advantages-and-limitations.png</a:t>
            </a:r>
            <a:endParaRPr lang="en-US" dirty="0">
              <a:solidFill>
                <a:srgbClr val="05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5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https://miro.medium.com/v2/resize:fit:720/format:webp/1*nxHCgMmS0o-I7377WAwWPA.png</a:t>
            </a:r>
            <a:endParaRPr lang="en-US" dirty="0">
              <a:solidFill>
                <a:srgbClr val="05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5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https://cdn.ttgtmedia.com/rms/onlineimages/components_of_a_machine_vision_system-f.png</a:t>
            </a:r>
            <a:endParaRPr lang="en-US" dirty="0">
              <a:solidFill>
                <a:srgbClr val="05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5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https://freecontent.manning.com/wp-content/uploads/Elgendy_tCVPp1_02.png</a:t>
            </a:r>
            <a:endParaRPr lang="en-US" dirty="0">
              <a:solidFill>
                <a:srgbClr val="05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5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https://www.verifiedmarketresearch.com/wp-content/uploads/2021/10/Computer-Vision-Market-is-estimated-to-grow-at-a-CAGR-of-7.8-reach-US-22.05-Bn-by-the-end-of-2030.png</a:t>
            </a:r>
            <a:r>
              <a:rPr lang="en-US" dirty="0">
                <a:solidFill>
                  <a:srgbClr val="05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5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https://qph.cf2.quoracdn.net/main-qimg-2c5652ed2440868cd71df6a38df393ba</a:t>
            </a:r>
            <a:endParaRPr lang="en-US" dirty="0">
              <a:solidFill>
                <a:srgbClr val="05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5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https://homepages.inf.ed.ac.uk/rbf/BOOKS/BANDB/Ballard__D._and_Brown__C._M.__1982__Computer_Vision.pdf</a:t>
            </a:r>
            <a:endParaRPr lang="en-IN" dirty="0">
              <a:solidFill>
                <a:srgbClr val="05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5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https://www.geeksforgeeks.org/computer-vision/?ref=lbp</a:t>
            </a:r>
            <a:endParaRPr lang="en-US" dirty="0">
              <a:solidFill>
                <a:srgbClr val="05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000" dirty="0">
              <a:solidFill>
                <a:srgbClr val="05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EE0BDA-5EA7-B6C8-3360-9785FBF5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4211" y="6400662"/>
            <a:ext cx="2743200" cy="365125"/>
          </a:xfrm>
        </p:spPr>
        <p:txBody>
          <a:bodyPr/>
          <a:lstStyle/>
          <a:p>
            <a:fld id="{E81C6FE2-9D17-46D8-81D2-81F821CF6857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5DE73-B143-0920-62DB-4C0C169B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611" y="640066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47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ED-166C-A6AC-819D-8DF3AF7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6" y="2689715"/>
            <a:ext cx="6211887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4000"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D8BBE-90AF-D74E-7B77-CFD1896F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69721" y="6492875"/>
            <a:ext cx="2743200" cy="365125"/>
          </a:xfrm>
        </p:spPr>
        <p:txBody>
          <a:bodyPr/>
          <a:lstStyle/>
          <a:p>
            <a:fld id="{3E7955CA-7207-4122-AB97-94B330DDCFFF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340CE6-8FF5-6363-AAEB-F9ED2A5A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9121" y="649287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56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253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55" name="Rectangle 254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6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887AF-E362-B3B8-5E5B-C66BB2A9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2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800"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6" name="Group 257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3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4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5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7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8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0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2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3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4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5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7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8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9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0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1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2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3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4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5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6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8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9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3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4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5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6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8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0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1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2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3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4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5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8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E5AB89-1A19-AFB2-4995-AE156CB1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324" y="2249487"/>
            <a:ext cx="4924425" cy="3971926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computer vision?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Real-World Applications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CV Work?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Areas (Future Scope)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D64F24C-77A0-F2E6-0E6A-8D6C794D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3611" y="6469061"/>
            <a:ext cx="2743200" cy="365125"/>
          </a:xfrm>
        </p:spPr>
        <p:txBody>
          <a:bodyPr/>
          <a:lstStyle/>
          <a:p>
            <a:fld id="{1C8D2980-463A-4F0E-A0D9-BCDEEA6E05C1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ACA1542-798C-D803-E1FA-6D6B7011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811" y="646906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FB38-B49C-4244-9363-EA03A8F7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083365"/>
          </a:xfrm>
        </p:spPr>
        <p:txBody>
          <a:bodyPr/>
          <a:lstStyle/>
          <a:p>
            <a:pPr algn="ctr"/>
            <a:r>
              <a:rPr lang="en-US" sz="32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C61D-5786-D9D2-C7DC-A961CE68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0400"/>
            <a:ext cx="9905999" cy="5900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 wondered how we humans see and interpret our world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is field of Computer Science and subfield of AI that enables Computers/ systems to see, process, identify images/videos or other visual inputs and take some actions/decisions based on that information, much like the human vision system.</a:t>
            </a:r>
          </a:p>
          <a:p>
            <a:pPr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diagram of a computer vision&#10;&#10;Description automatically generated">
            <a:extLst>
              <a:ext uri="{FF2B5EF4-FFF2-40B4-BE49-F238E27FC236}">
                <a16:creationId xmlns:a16="http://schemas.microsoft.com/office/drawing/2014/main" id="{C5279B30-669D-8B16-86FC-B234DCB5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1" y="3217739"/>
            <a:ext cx="7467599" cy="283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B4DADF-A3C0-7690-1559-B8EA7463AB4E}"/>
              </a:ext>
            </a:extLst>
          </p:cNvPr>
          <p:cNvSpPr txBox="1"/>
          <p:nvPr/>
        </p:nvSpPr>
        <p:spPr>
          <a:xfrm>
            <a:off x="4416707" y="6068596"/>
            <a:ext cx="335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Vision vs Computer Vision [1]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97DABE6-4682-D90A-5514-3CCD187C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4212" y="6407150"/>
            <a:ext cx="2743200" cy="365125"/>
          </a:xfrm>
        </p:spPr>
        <p:txBody>
          <a:bodyPr/>
          <a:lstStyle/>
          <a:p>
            <a:fld id="{445E9F71-B090-42F9-86DB-22D6B9B47148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2B8553-1E4F-7BE7-BD7C-ED3EB770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7410" y="640715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5BFE-CCA7-7EAE-D4DC-6247A1D6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Why computer vision?</a:t>
            </a:r>
            <a:endParaRPr lang="en-IN" sz="3200"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0E33-CD03-2A4C-B1F3-23E82A941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1440"/>
            <a:ext cx="9905999" cy="55365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is not just a fascinating field of study. It is a transformative technology.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Automating tasks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Efficiency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costs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Protection/Safety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 descr="A pink sign with white text&#10;&#10;Description automatically generated">
            <a:extLst>
              <a:ext uri="{FF2B5EF4-FFF2-40B4-BE49-F238E27FC236}">
                <a16:creationId xmlns:a16="http://schemas.microsoft.com/office/drawing/2014/main" id="{121FEF45-65AD-29A5-2229-5549C490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61" y="2091884"/>
            <a:ext cx="6499138" cy="3229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F78FC-AB10-A2DE-CCDA-88E8D91A9B1E}"/>
              </a:ext>
            </a:extLst>
          </p:cNvPr>
          <p:cNvSpPr txBox="1"/>
          <p:nvPr/>
        </p:nvSpPr>
        <p:spPr>
          <a:xfrm>
            <a:off x="5958713" y="5367283"/>
            <a:ext cx="4305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and Limitations of Computer Vision [2]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53B571F-ADA3-C407-9D57-C5EE2C88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4213" y="6492798"/>
            <a:ext cx="2743200" cy="365125"/>
          </a:xfrm>
        </p:spPr>
        <p:txBody>
          <a:bodyPr/>
          <a:lstStyle/>
          <a:p>
            <a:fld id="{CA459BF7-5081-4C77-BED6-0701FEA35209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87E414-828C-2D95-8904-78989E0D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74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25A30D-73E7-1CEC-067B-0CBB65EA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08" y="176440"/>
            <a:ext cx="4459286" cy="140786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</a:t>
            </a:r>
            <a:endParaRPr lang="en-IN" sz="3200"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BE89E572-42C7-6691-16FE-FE629C6C3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07" y="1435101"/>
            <a:ext cx="4731545" cy="5090801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AR/VR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Interactions – movement/gesture recognition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and Object detection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Movies/ Video Games – merging CGI with live actors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recognition/ Biometrics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(OCR)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automation (Personalized Search) – Amazon/Flipkart etc.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</a:t>
            </a:r>
          </a:p>
          <a:p>
            <a:endParaRPr lang="en-US" sz="2000" dirty="0"/>
          </a:p>
        </p:txBody>
      </p:sp>
      <p:pic>
        <p:nvPicPr>
          <p:cNvPr id="5" name="Content Placeholder 4" descr="A diagram of a computer vision&#10;&#10;Description automatically generated">
            <a:extLst>
              <a:ext uri="{FF2B5EF4-FFF2-40B4-BE49-F238E27FC236}">
                <a16:creationId xmlns:a16="http://schemas.microsoft.com/office/drawing/2014/main" id="{1DC8337C-7A10-8D51-BCBD-8B956219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1" y="679408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F97403-2D42-3E72-6973-0FC7BBEA9AD1}"/>
              </a:ext>
            </a:extLst>
          </p:cNvPr>
          <p:cNvSpPr txBox="1"/>
          <p:nvPr/>
        </p:nvSpPr>
        <p:spPr>
          <a:xfrm>
            <a:off x="7430073" y="6178592"/>
            <a:ext cx="320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Computer Vision [3]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9D7D15A-88C8-F330-92E5-FEAE32A4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3097" y="6478588"/>
            <a:ext cx="2743200" cy="365125"/>
          </a:xfrm>
        </p:spPr>
        <p:txBody>
          <a:bodyPr/>
          <a:lstStyle/>
          <a:p>
            <a:fld id="{4812FC82-20AF-47EB-BB8E-2F048D6EF7DD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EF8502-AB5B-EB34-9AB8-B2FB6BBD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2497" y="647858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08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91A911-A87B-34F4-474B-680BCBD5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49" y="37493"/>
            <a:ext cx="10045702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Computer Vision work?</a:t>
            </a:r>
            <a:endParaRPr lang="en-IN" sz="3200"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9C66-87FB-B4CD-A1E7-B22C18AC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149" y="1516063"/>
            <a:ext cx="3991633" cy="53044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involves 3 fundamental steps with their components:-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Acquisition – Camera sensors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– Image Processor (CPU)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Decision/Interpretation by AI model – Trained ML Algorithms, Computer Neural Network (CNN)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machine vision&#10;&#10;Description automatically generated">
            <a:extLst>
              <a:ext uri="{FF2B5EF4-FFF2-40B4-BE49-F238E27FC236}">
                <a16:creationId xmlns:a16="http://schemas.microsoft.com/office/drawing/2014/main" id="{6CA5CF56-6E2F-F9B8-F599-3AE1998BD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56" y="1962435"/>
            <a:ext cx="7335344" cy="343189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9A1B1DC-1A55-E268-7129-889ABF3252B5}"/>
              </a:ext>
            </a:extLst>
          </p:cNvPr>
          <p:cNvSpPr txBox="1"/>
          <p:nvPr/>
        </p:nvSpPr>
        <p:spPr>
          <a:xfrm>
            <a:off x="7015440" y="5458411"/>
            <a:ext cx="3852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Computer Vision System [4]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C710063-70AF-EB6E-205E-0A58016A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2" y="6451600"/>
            <a:ext cx="2743200" cy="365125"/>
          </a:xfrm>
        </p:spPr>
        <p:txBody>
          <a:bodyPr/>
          <a:lstStyle/>
          <a:p>
            <a:fld id="{94F50306-89A1-457A-A0A3-DAC338A784D5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58D1A3-9EFE-5998-4FF5-A1632003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2242" y="64516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3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2F22-671A-1C6A-2126-74F2012F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Computer Vision work?</a:t>
            </a:r>
            <a:endParaRPr lang="en-IN" sz="3200" b="1" u="sng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1F7D6A-7E7A-E38F-B6CF-66FE0806D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507" y="2097088"/>
            <a:ext cx="8230985" cy="412293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CD736-3026-347A-6B8A-2886EA291609}"/>
              </a:ext>
            </a:extLst>
          </p:cNvPr>
          <p:cNvSpPr txBox="1"/>
          <p:nvPr/>
        </p:nvSpPr>
        <p:spPr>
          <a:xfrm>
            <a:off x="4096969" y="6220022"/>
            <a:ext cx="4649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the Working of Computer Vision [5]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AC778A2-5B07-C289-17AF-5E4CC8EB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09613" y="6492875"/>
            <a:ext cx="2743200" cy="365125"/>
          </a:xfrm>
        </p:spPr>
        <p:txBody>
          <a:bodyPr/>
          <a:lstStyle/>
          <a:p>
            <a:fld id="{CCE73650-18CD-48DD-A01A-FF0F932D25FF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5A2CAD9-AC3C-F5ED-F88A-B8D0E70B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7411" y="64928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2FF6A-D466-F203-2E1E-F7523B94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Areas (Future Scope)</a:t>
            </a:r>
            <a:endParaRPr lang="en-IN" sz="3200"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E3B3-85F2-F4D1-7772-3C321348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243245" cy="459422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Vision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Analysis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Expression/Emotions Detection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Detection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Metaverse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(Dall-E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Reality (MR)</a:t>
            </a:r>
          </a:p>
          <a:p>
            <a:endParaRPr lang="en-IN" sz="2000" dirty="0"/>
          </a:p>
        </p:txBody>
      </p:sp>
      <p:pic>
        <p:nvPicPr>
          <p:cNvPr id="5" name="Picture 4" descr="A blue and white graph&#10;&#10;Description automatically generated">
            <a:extLst>
              <a:ext uri="{FF2B5EF4-FFF2-40B4-BE49-F238E27FC236}">
                <a16:creationId xmlns:a16="http://schemas.microsoft.com/office/drawing/2014/main" id="{79DA6098-A1F7-1754-99BF-DD33B54DE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"/>
          <a:stretch/>
        </p:blipFill>
        <p:spPr>
          <a:xfrm>
            <a:off x="5384657" y="2207154"/>
            <a:ext cx="6783531" cy="3816880"/>
          </a:xfrm>
          <a:prstGeom prst="round2DiagRect">
            <a:avLst>
              <a:gd name="adj1" fmla="val 5608"/>
              <a:gd name="adj2" fmla="val 30445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BE52C5-08CB-A97E-967D-0195B53E8DAD}"/>
              </a:ext>
            </a:extLst>
          </p:cNvPr>
          <p:cNvSpPr txBox="1"/>
          <p:nvPr/>
        </p:nvSpPr>
        <p:spPr>
          <a:xfrm>
            <a:off x="6969021" y="6063040"/>
            <a:ext cx="4081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Computer Vision Market (Research)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[6]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AE390E2-C38D-EEFC-6FBF-70808436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62181" y="6463980"/>
            <a:ext cx="2743200" cy="365125"/>
          </a:xfrm>
        </p:spPr>
        <p:txBody>
          <a:bodyPr/>
          <a:lstStyle/>
          <a:p>
            <a:fld id="{E7F5C109-7C4B-41EA-8169-4BDA3924122D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D5CCFAF-B7EE-6B76-886F-956D2508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2242" y="646450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9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E6D7-5C0C-F218-3A29-438EA980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D029-05B3-7BBF-D765-528C83A3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– due to improper lighting, poor image/video quality, occlusion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trained data and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time and heavy system requirements to train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Supervision needed - Needs team of experts in AI &amp; ML to operate systems properly and regularly.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07DC6C-F3A1-45A4-0662-CBFFBF65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4211" y="6442076"/>
            <a:ext cx="2743200" cy="365125"/>
          </a:xfrm>
        </p:spPr>
        <p:txBody>
          <a:bodyPr/>
          <a:lstStyle/>
          <a:p>
            <a:fld id="{29921CC6-A60B-416F-A89F-AB1AC537BFC1}" type="datetime1">
              <a:rPr lang="en-IN" smtClean="0"/>
              <a:t>30-11-2023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0B53B-F53F-C82D-6155-8BB9DCE7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611" y="64420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6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689</TotalTime>
  <Words>685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Circuit</vt:lpstr>
      <vt:lpstr>Fundamentals of  Computer vision</vt:lpstr>
      <vt:lpstr>Contents</vt:lpstr>
      <vt:lpstr>Introduction</vt:lpstr>
      <vt:lpstr> Why computer vision?</vt:lpstr>
      <vt:lpstr>Real-World Applications</vt:lpstr>
      <vt:lpstr>How does Computer Vision work?</vt:lpstr>
      <vt:lpstr>How does Computer Vision work?</vt:lpstr>
      <vt:lpstr>Research Areas (Future Scope)</vt:lpstr>
      <vt:lpstr>Challenges</vt:lpstr>
      <vt:lpstr>Conclusion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 Computer vision</dc:title>
  <dc:creator>Pradeep Anand</dc:creator>
  <cp:lastModifiedBy>Pradeep Anand</cp:lastModifiedBy>
  <cp:revision>49</cp:revision>
  <dcterms:created xsi:type="dcterms:W3CDTF">2023-10-02T04:37:15Z</dcterms:created>
  <dcterms:modified xsi:type="dcterms:W3CDTF">2023-11-30T15:03:10Z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2023-10-04T06:37:43Z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2d76feeb-eff7-4dc0-83e4-9e3af075002d</vt:lpwstr>
  </property>
  <property fmtid="{D5CDD505-2E9C-101B-9397-08002B2CF9AE}" pid="7" name="MSIP_Label_defa4170-0d19-0005-0004-bc88714345d2_ActionId">
    <vt:lpwstr>546f7692-a9c4-4ce4-beb0-ab2f59e4dc29</vt:lpwstr>
  </property>
  <property fmtid="{D5CDD505-2E9C-101B-9397-08002B2CF9AE}" pid="8" name="MSIP_Label_defa4170-0d19-0005-0004-bc88714345d2_ContentBits">
    <vt:lpwstr>0</vt:lpwstr>
  </property>
</Properties>
</file>