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C43E918-8DE4-4365-B207-40DA9279E3DD}">
          <p14:sldIdLst>
            <p14:sldId id="256"/>
            <p14:sldId id="257"/>
            <p14:sldId id="258"/>
            <p14:sldId id="259"/>
            <p14:sldId id="263"/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9C9C5-8F97-4303-BCDE-DAE853796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BB5E0-AF66-4EA8-875E-D65F7C340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273F-EB57-43DC-A019-5CF025C53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B291-AC33-4878-8097-9D7B42306442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5D59E-3D5D-42EB-970C-EFFEF694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44969-E800-48F7-BB14-D398B69D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69AE-5BDC-4862-96F0-79A0266CB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38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DE91-9253-4BBB-99C9-F1530E79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DB6A9-8118-43E0-9C73-61B20A90E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E73D8-988A-4250-B50D-65C8777F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B291-AC33-4878-8097-9D7B42306442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39BE3-1238-47B1-827B-971B8EBA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F4F3E-EFDC-4AC9-9065-D3A250E3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69AE-5BDC-4862-96F0-79A0266CB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24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B7C758-758C-4673-93C5-DFA8766FD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13D3-8F71-4553-BC9C-6C8E08B63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5809D-C169-4BE7-82D1-BAA5DAEC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B291-AC33-4878-8097-9D7B42306442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E2DC-FD2E-4808-98B4-04234282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9F2D-95E4-4E4A-B763-0FD043DD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69AE-5BDC-4862-96F0-79A0266CB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809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226C-6113-4037-8D61-3D0AFCC9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6D6D-21AB-418E-9E84-E3314895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4202-4788-4704-A9A8-87DA7843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B291-AC33-4878-8097-9D7B42306442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30770-0B86-48C4-A2BF-A132DCB5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5640-C0EC-4527-8AAA-16C77E8A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69AE-5BDC-4862-96F0-79A0266CB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44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6609-9F34-486B-A161-CFB6DB2E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1D1A-A62C-48E0-8E4F-B5500E1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79033-4FE0-4738-8A53-86156523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B291-AC33-4878-8097-9D7B42306442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87F5-5102-45AE-9706-0DD4C56A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AC231-E133-49AD-9EB5-050F79C8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69AE-5BDC-4862-96F0-79A0266CB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91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FFAC-8E6E-474E-B0B4-60E57AF6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9D8C8-67B4-4280-B092-68D34C4A06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4F617-40AC-4909-917B-A2DF70E8E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38F02-4C2D-4C71-9E91-70524830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B291-AC33-4878-8097-9D7B42306442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41E1D-5720-4A30-BD51-792F9767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298DB-6C6D-4AA2-B5ED-91518AE2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69AE-5BDC-4862-96F0-79A0266CB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7A9CB-E18D-44BB-9AC7-80F24CF3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688F0-648C-475D-87D5-0F928E5D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CA7FA-679E-4DB6-9CC3-42A5B0A36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67AA6-4752-4AA1-BA95-3226E6701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71884-4A30-4782-9781-C034599B1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F6581-A5BA-43AA-9303-01340B1D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B291-AC33-4878-8097-9D7B42306442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E0D4B-0FEF-4685-AB2B-DF27C8EC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4CE41-A2F5-40D1-8D3F-F2F5F9C4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69AE-5BDC-4862-96F0-79A0266CB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208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8D39-DD1F-4EA7-B79F-6E5F35DE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635FD-DE67-480D-8FDC-4C6C377C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B291-AC33-4878-8097-9D7B42306442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07F3EC-492A-4864-8253-EB9B5A6E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B3DBD-951E-4FF9-921B-73AE3361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69AE-5BDC-4862-96F0-79A0266CB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0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8BEE8-ABFE-45A2-863E-743B1F3B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B291-AC33-4878-8097-9D7B42306442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A6790-DDBE-4F83-A49A-0F5AD649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5CC64-B0C1-4F17-9CA2-7ED3110B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69AE-5BDC-4862-96F0-79A0266CB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04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EC2C-0588-4160-A7DE-086B018E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CBDD-B8BB-44C7-905C-F7FF3C679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5673D-A1CB-425F-AEF8-30558FAE3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B7E35-005E-4A1E-A7D9-746ABA87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B291-AC33-4878-8097-9D7B42306442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A63FB-CBAE-4FF7-BD73-AEB889A1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672F7-C3BA-4D00-89CE-ABA44A2D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69AE-5BDC-4862-96F0-79A0266CB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05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33FF-F706-4D80-BAF8-1AC70C2B5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4F89A-944D-424E-94C4-16C8DD1EA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2D790-19F2-4F9E-AF19-94E9C2B37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A5CA8-11F1-4563-B876-BC135C49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B291-AC33-4878-8097-9D7B42306442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E4F2-D882-4A04-9E42-2FA4640B8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AAA9-70AE-4241-827A-0845C9D4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69AE-5BDC-4862-96F0-79A0266CB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66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BC1D3-0071-408E-A636-B7CD154D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3D9C0-0584-4932-B6FB-D169FCA1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79C6-0691-46FE-A98C-C20F71EF3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EB291-AC33-4878-8097-9D7B42306442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72D36-D186-49CF-BB3B-CBE252D57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01ACA-128A-4050-8438-A2884A523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69AE-5BDC-4862-96F0-79A0266CB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8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B344D7-D21D-4924-B91D-56F6B33F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3" y="490816"/>
            <a:ext cx="10877107" cy="191214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7FA0E8C-6FAB-42D9-A395-F2E18FF1A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912" y="2339164"/>
            <a:ext cx="10132828" cy="520994"/>
          </a:xfrm>
        </p:spPr>
        <p:txBody>
          <a:bodyPr>
            <a:normAutofit/>
          </a:bodyPr>
          <a:lstStyle/>
          <a:p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DEPARTMENT OF ELECTRONICS&amp;COMMUNICATION ENGINEERING</a:t>
            </a:r>
            <a:endParaRPr lang="en-IN" sz="18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7E2D7F84-93A6-4616-A511-92267949C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8205" y="2945219"/>
            <a:ext cx="3014330" cy="425302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MINOR PROJECT- U18CI610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7363A-1BF8-44F6-9B4C-2B08BBD1F6AD}"/>
              </a:ext>
            </a:extLst>
          </p:cNvPr>
          <p:cNvSpPr txBox="1"/>
          <p:nvPr/>
        </p:nvSpPr>
        <p:spPr>
          <a:xfrm>
            <a:off x="1467292" y="3403546"/>
            <a:ext cx="8988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OF MACHINE LEARNING TECHNIQUES FOR CLASSIFICATION OF STRESS LEVELS USING PPG SIGNALS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90F9B1-01CD-4BEC-81A9-8402A930D5F4}"/>
              </a:ext>
            </a:extLst>
          </p:cNvPr>
          <p:cNvSpPr/>
          <p:nvPr/>
        </p:nvSpPr>
        <p:spPr>
          <a:xfrm>
            <a:off x="6156251" y="4497572"/>
            <a:ext cx="5263116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Supervisor</a:t>
            </a: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Sri B. </a:t>
            </a: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Venu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Maheswar</a:t>
            </a: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Rao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Assistant Professor of ECI Dept.</a:t>
            </a:r>
          </a:p>
        </p:txBody>
      </p:sp>
    </p:spTree>
    <p:extLst>
      <p:ext uri="{BB962C8B-B14F-4D97-AF65-F5344CB8AC3E}">
        <p14:creationId xmlns:p14="http://schemas.microsoft.com/office/powerpoint/2010/main" val="104423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17D1D-C664-4207-956A-4DF548FFB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39" y="896754"/>
            <a:ext cx="10515600" cy="75129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EC8B40-7654-48DE-A84B-F80A4DFA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646" y="1772462"/>
            <a:ext cx="10515600" cy="261878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Software tools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Procedural Steps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Outcomes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1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982A-2886-474A-BF2A-4FAA4122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1031358"/>
            <a:ext cx="10515600" cy="65933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60C380-ECBE-4B56-8D4D-0640251C2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39" y="2133969"/>
            <a:ext cx="9539176" cy="2214747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Researching and selecting various machine learning algorithms suitable for stress classification, such as Support Vector Machines (SVM), Random Forests, Logistic Regression, Extreme Gradient Boosting,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9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47A8-7CD9-4DC4-B54E-540C95A18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26" y="574159"/>
            <a:ext cx="10354340" cy="72301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</a:t>
            </a:r>
            <a:endParaRPr lang="en-IN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313BD4-DA62-4459-A285-E4D6E84F5643}"/>
              </a:ext>
            </a:extLst>
          </p:cNvPr>
          <p:cNvSpPr txBox="1">
            <a:spLocks/>
          </p:cNvSpPr>
          <p:nvPr/>
        </p:nvSpPr>
        <p:spPr>
          <a:xfrm>
            <a:off x="584791" y="1446028"/>
            <a:ext cx="8304027" cy="37139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13" indent="-274313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26" indent="-274313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39" indent="-228594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53" indent="-228594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566" indent="-228594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879" indent="-182875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754" indent="-182875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30" indent="-182875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05" indent="-182875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Machine Learning models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Logistic Regression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Gradient Boosting</a:t>
            </a:r>
            <a:endParaRPr lang="en-US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Matlab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6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EE09-D01B-9F69-D074-D0556046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62448" cy="8957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 steps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5792C-5276-4B17-B1E5-00140363F55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347536"/>
            <a:ext cx="9717088" cy="503401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 Removal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Selection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methods(evaluate importance of feature)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Features(Time &amp; Frequency)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Method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Logistic Regression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Gradient Boosting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Training &amp; Evaluation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B68B1-B466-4BC8-2339-0AC8290BE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169" y="1404984"/>
            <a:ext cx="2152075" cy="774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6889B2-33BA-B205-FEED-C40CEC27D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880" y="2602990"/>
            <a:ext cx="2170364" cy="5182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7FAF9A-38A9-4F05-86D3-AD8995F65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79" y="3595658"/>
            <a:ext cx="2011854" cy="5243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09845-76F8-0163-10D3-E180DF49B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675" y="4616166"/>
            <a:ext cx="3206774" cy="518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5C758C-D95B-7512-A5B1-A6E6A02223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951" y="2071785"/>
            <a:ext cx="158510" cy="591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3F2426-F54C-68EE-2343-D9B0EB4D4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8807" y="3089575"/>
            <a:ext cx="158510" cy="6035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B5E855-018B-CA68-FA0E-57DA61297A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951" y="4140950"/>
            <a:ext cx="164606" cy="54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4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96F5-D90B-4E1D-BFD3-9622BE95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0" y="956931"/>
            <a:ext cx="10515600" cy="6486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7EF4-743A-4D71-B257-B6C97F03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Evaluated multiple machine learning models, including support vector machines (SVM), random forests, </a:t>
            </a:r>
            <a:r>
              <a:rPr lang="en-US" dirty="0"/>
              <a:t>Logistic Regression, Extreme </a:t>
            </a:r>
            <a:r>
              <a:rPr lang="en-US"/>
              <a:t>Gradient Boosting</a:t>
            </a:r>
            <a:r>
              <a:rPr lang="en-US">
                <a:effectLst/>
              </a:rPr>
              <a:t>. 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Selected the </a:t>
            </a:r>
            <a:r>
              <a:rPr lang="en-US" dirty="0"/>
              <a:t>Extreme Gradient Boosting</a:t>
            </a:r>
            <a:r>
              <a:rPr lang="en-US" dirty="0">
                <a:effectLst/>
              </a:rPr>
              <a:t> model, based on its performance and interpretability.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65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608F-0A5A-4E1A-AA55-B20CC5D02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63" y="754912"/>
            <a:ext cx="10515600" cy="6699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B4B037-6880-4E8E-84B5-ADE2E9B48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917" y="1570443"/>
            <a:ext cx="10092070" cy="38415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Awasthi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P. Nanda and K. V. Suma, "Performance analysis of Machine Learning  techniques for classification of stress levels using PPG signals,"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2020 IEEE International Conference on Electronics, Computing and Communication Technologies (CONECCT),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Bangalore, India, 2020, pp. 1-6,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10.1109/CONECCT50063.2020.9198481.</a:t>
            </a:r>
          </a:p>
        </p:txBody>
      </p:sp>
    </p:spTree>
    <p:extLst>
      <p:ext uri="{BB962C8B-B14F-4D97-AF65-F5344CB8AC3E}">
        <p14:creationId xmlns:p14="http://schemas.microsoft.com/office/powerpoint/2010/main" val="89810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249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DEPARTMENT OF ELECTRONICS&amp;COMMUNICATION ENGINEERING</vt:lpstr>
      <vt:lpstr>Contents</vt:lpstr>
      <vt:lpstr>Objectives</vt:lpstr>
      <vt:lpstr>Software Tools</vt:lpstr>
      <vt:lpstr>Procedural steps</vt:lpstr>
      <vt:lpstr>Outcomes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ELECTRONICS&amp;COMMUNICATION ENGINEERING</dc:title>
  <dc:creator>Pradeep dasi</dc:creator>
  <cp:lastModifiedBy>Anudeep Dasi</cp:lastModifiedBy>
  <cp:revision>23</cp:revision>
  <dcterms:created xsi:type="dcterms:W3CDTF">2024-01-26T16:44:50Z</dcterms:created>
  <dcterms:modified xsi:type="dcterms:W3CDTF">2024-08-10T07:14:39Z</dcterms:modified>
</cp:coreProperties>
</file>