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8" r:id="rId6"/>
    <p:sldId id="259" r:id="rId7"/>
    <p:sldId id="272" r:id="rId8"/>
    <p:sldId id="273" r:id="rId9"/>
    <p:sldId id="274" r:id="rId10"/>
    <p:sldId id="275" r:id="rId11"/>
    <p:sldId id="260" r:id="rId12"/>
    <p:sldId id="276" r:id="rId13"/>
    <p:sldId id="277" r:id="rId14"/>
    <p:sldId id="271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20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578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1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2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899F0-88CB-43D3-AAC1-D898B78A35F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53C3B5-9A1B-4762-8D53-765F891FB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Bio Medical Data </a:t>
            </a:r>
            <a:r>
              <a:rPr lang="en-US" b="1" dirty="0" smtClean="0"/>
              <a:t>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                                                                  Presented by </a:t>
            </a:r>
          </a:p>
          <a:p>
            <a:pPr algn="l"/>
            <a:r>
              <a:rPr lang="en-US" b="1" dirty="0" smtClean="0"/>
              <a:t>                                                                  V. Pradeep Goud - 46005370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93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3" y="1038181"/>
            <a:ext cx="8836119" cy="5285346"/>
          </a:xfrm>
        </p:spPr>
      </p:pic>
    </p:spTree>
    <p:extLst>
      <p:ext uri="{BB962C8B-B14F-4D97-AF65-F5344CB8AC3E}">
        <p14:creationId xmlns:p14="http://schemas.microsoft.com/office/powerpoint/2010/main" val="21274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13" y="453223"/>
            <a:ext cx="8596668" cy="1320800"/>
          </a:xfrm>
        </p:spPr>
        <p:txBody>
          <a:bodyPr/>
          <a:lstStyle/>
          <a:p>
            <a:r>
              <a:rPr lang="en-US" dirty="0" smtClean="0"/>
              <a:t>Loading Dimensions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5" y="1358456"/>
            <a:ext cx="6966780" cy="4888968"/>
          </a:xfrm>
          <a:prstGeom prst="rect">
            <a:avLst/>
          </a:prstGeom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8834907" cy="53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14" y="1117398"/>
            <a:ext cx="8733088" cy="51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 in SQL Server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0" y="1270000"/>
            <a:ext cx="9274175" cy="5016321"/>
          </a:xfrm>
        </p:spPr>
      </p:pic>
    </p:spTree>
    <p:extLst>
      <p:ext uri="{BB962C8B-B14F-4D97-AF65-F5344CB8AC3E}">
        <p14:creationId xmlns:p14="http://schemas.microsoft.com/office/powerpoint/2010/main" val="38436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in Power BI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82027"/>
            <a:ext cx="8967089" cy="4748315"/>
          </a:xfrm>
        </p:spPr>
      </p:pic>
    </p:spTree>
    <p:extLst>
      <p:ext uri="{BB962C8B-B14F-4D97-AF65-F5344CB8AC3E}">
        <p14:creationId xmlns:p14="http://schemas.microsoft.com/office/powerpoint/2010/main" val="8311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7" y="850007"/>
            <a:ext cx="9342402" cy="5293216"/>
          </a:xfrm>
        </p:spPr>
      </p:pic>
    </p:spTree>
    <p:extLst>
      <p:ext uri="{BB962C8B-B14F-4D97-AF65-F5344CB8AC3E}">
        <p14:creationId xmlns:p14="http://schemas.microsoft.com/office/powerpoint/2010/main" val="16732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5" y="877916"/>
            <a:ext cx="9144000" cy="4969091"/>
          </a:xfrm>
        </p:spPr>
      </p:pic>
    </p:spTree>
    <p:extLst>
      <p:ext uri="{BB962C8B-B14F-4D97-AF65-F5344CB8AC3E}">
        <p14:creationId xmlns:p14="http://schemas.microsoft.com/office/powerpoint/2010/main" val="3933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5" y="1270000"/>
            <a:ext cx="9311425" cy="5306904"/>
          </a:xfrm>
        </p:spPr>
      </p:pic>
    </p:spTree>
    <p:extLst>
      <p:ext uri="{BB962C8B-B14F-4D97-AF65-F5344CB8AC3E}">
        <p14:creationId xmlns:p14="http://schemas.microsoft.com/office/powerpoint/2010/main" val="14566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80" y="741966"/>
            <a:ext cx="9474375" cy="53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Scenario</a:t>
            </a:r>
          </a:p>
          <a:p>
            <a:r>
              <a:rPr lang="en-US" dirty="0" smtClean="0"/>
              <a:t>Minimum System Requirements</a:t>
            </a:r>
          </a:p>
          <a:p>
            <a:r>
              <a:rPr lang="en-US" dirty="0" smtClean="0"/>
              <a:t>Dimension Model</a:t>
            </a:r>
          </a:p>
          <a:p>
            <a:r>
              <a:rPr lang="en-US" dirty="0" smtClean="0"/>
              <a:t>SSIS ETL Operations</a:t>
            </a:r>
          </a:p>
          <a:p>
            <a:r>
              <a:rPr lang="en-US" dirty="0" smtClean="0"/>
              <a:t>Loading Dimensions and Facts</a:t>
            </a:r>
          </a:p>
          <a:p>
            <a:r>
              <a:rPr lang="en-US" dirty="0" smtClean="0"/>
              <a:t>Loading the data to SQL Server</a:t>
            </a:r>
          </a:p>
          <a:p>
            <a:r>
              <a:rPr lang="en-US" dirty="0" smtClean="0"/>
              <a:t>Reports in Power BI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1036310"/>
            <a:ext cx="9285667" cy="5551240"/>
          </a:xfrm>
        </p:spPr>
      </p:pic>
    </p:spTree>
    <p:extLst>
      <p:ext uri="{BB962C8B-B14F-4D97-AF65-F5344CB8AC3E}">
        <p14:creationId xmlns:p14="http://schemas.microsoft.com/office/powerpoint/2010/main" val="503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7" y="922270"/>
            <a:ext cx="9364081" cy="5329947"/>
          </a:xfrm>
        </p:spPr>
      </p:pic>
    </p:spTree>
    <p:extLst>
      <p:ext uri="{BB962C8B-B14F-4D97-AF65-F5344CB8AC3E}">
        <p14:creationId xmlns:p14="http://schemas.microsoft.com/office/powerpoint/2010/main" val="18733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      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   Thank </a:t>
            </a:r>
            <a:r>
              <a:rPr lang="en-US" sz="7200" dirty="0"/>
              <a:t>you …</a:t>
            </a:r>
          </a:p>
        </p:txBody>
      </p:sp>
    </p:spTree>
    <p:extLst>
      <p:ext uri="{BB962C8B-B14F-4D97-AF65-F5344CB8AC3E}">
        <p14:creationId xmlns:p14="http://schemas.microsoft.com/office/powerpoint/2010/main" val="37376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Bio Medical Data warehouse </a:t>
            </a:r>
            <a:r>
              <a:rPr lang="en-US" dirty="0"/>
              <a:t>i</a:t>
            </a:r>
            <a:r>
              <a:rPr lang="en-US" dirty="0" smtClean="0"/>
              <a:t>n Power BI/SSRS and to analyze data from Bio medical data.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aim of the project is to implement a clinical and genomic data warehouse based on </a:t>
            </a:r>
            <a:r>
              <a:rPr lang="en-US" dirty="0" smtClean="0"/>
              <a:t>the schema </a:t>
            </a:r>
            <a:r>
              <a:rPr lang="en-US" dirty="0"/>
              <a:t>design using the </a:t>
            </a:r>
            <a:r>
              <a:rPr lang="en-US" dirty="0" smtClean="0"/>
              <a:t>SQL Server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System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	Intel Pentium 90 or higher (P166 recommended)</a:t>
            </a:r>
          </a:p>
          <a:p>
            <a:pPr marL="0" indent="0">
              <a:buNone/>
            </a:pPr>
            <a:r>
              <a:rPr lang="en-US" dirty="0" smtClean="0"/>
              <a:t>•	Microsoft Windows 2010 or above.</a:t>
            </a:r>
          </a:p>
          <a:p>
            <a:pPr marL="0" indent="0">
              <a:buNone/>
            </a:pPr>
            <a:r>
              <a:rPr lang="en-US" dirty="0" smtClean="0"/>
              <a:t>•	Memory: 4GB of RAM (4 GB or more recommended)</a:t>
            </a:r>
          </a:p>
          <a:p>
            <a:pPr marL="0" indent="0">
              <a:buNone/>
            </a:pPr>
            <a:r>
              <a:rPr lang="en-US" dirty="0" smtClean="0"/>
              <a:t>•	Internet Explorer 10 or higher</a:t>
            </a:r>
          </a:p>
          <a:p>
            <a:pPr marL="0" indent="0">
              <a:buNone/>
            </a:pPr>
            <a:r>
              <a:rPr lang="en-US" dirty="0" smtClean="0"/>
              <a:t>•	Oracle 11G / SQL Server 2012 or higher</a:t>
            </a:r>
          </a:p>
          <a:p>
            <a:pPr marL="0" indent="0">
              <a:buNone/>
            </a:pPr>
            <a:r>
              <a:rPr lang="en-US" dirty="0" smtClean="0"/>
              <a:t>•	</a:t>
            </a:r>
            <a:r>
              <a:rPr lang="en-US" dirty="0" err="1" smtClean="0"/>
              <a:t>Informatica</a:t>
            </a:r>
            <a:r>
              <a:rPr lang="en-US" dirty="0" smtClean="0"/>
              <a:t> 10.2.0 / SSIS /Data Stage / </a:t>
            </a:r>
            <a:r>
              <a:rPr lang="en-US" dirty="0" err="1" smtClean="0"/>
              <a:t>Abinitio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	Tableau Desktop / SSRS / </a:t>
            </a:r>
            <a:r>
              <a:rPr lang="en-US" dirty="0" err="1" smtClean="0"/>
              <a:t>PowerBi</a:t>
            </a:r>
            <a:r>
              <a:rPr lang="en-US" dirty="0" smtClean="0"/>
              <a:t> / </a:t>
            </a:r>
            <a:r>
              <a:rPr lang="en-US" dirty="0" err="1" smtClean="0"/>
              <a:t>Qlickview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6" y="1476230"/>
            <a:ext cx="8847786" cy="4598777"/>
          </a:xfrm>
        </p:spPr>
      </p:pic>
    </p:spTree>
    <p:extLst>
      <p:ext uri="{BB962C8B-B14F-4D97-AF65-F5344CB8AC3E}">
        <p14:creationId xmlns:p14="http://schemas.microsoft.com/office/powerpoint/2010/main" val="38669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SSIS ETL Operations:</a:t>
            </a:r>
            <a:br>
              <a:rPr lang="en-US" dirty="0" smtClean="0"/>
            </a:br>
            <a:r>
              <a:rPr lang="en-US" dirty="0" smtClean="0"/>
              <a:t>Loading Fact table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6365"/>
            <a:ext cx="8885623" cy="4821707"/>
          </a:xfrm>
        </p:spPr>
      </p:pic>
    </p:spTree>
    <p:extLst>
      <p:ext uri="{BB962C8B-B14F-4D97-AF65-F5344CB8AC3E}">
        <p14:creationId xmlns:p14="http://schemas.microsoft.com/office/powerpoint/2010/main" val="10037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761" y="360611"/>
            <a:ext cx="8100811" cy="62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4" y="857876"/>
            <a:ext cx="8904548" cy="5555803"/>
          </a:xfrm>
        </p:spPr>
      </p:pic>
    </p:spTree>
    <p:extLst>
      <p:ext uri="{BB962C8B-B14F-4D97-AF65-F5344CB8AC3E}">
        <p14:creationId xmlns:p14="http://schemas.microsoft.com/office/powerpoint/2010/main" val="39262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1" y="609600"/>
            <a:ext cx="9002333" cy="5625031"/>
          </a:xfrm>
        </p:spPr>
      </p:pic>
    </p:spTree>
    <p:extLst>
      <p:ext uri="{BB962C8B-B14F-4D97-AF65-F5344CB8AC3E}">
        <p14:creationId xmlns:p14="http://schemas.microsoft.com/office/powerpoint/2010/main" val="13773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602</TotalTime>
  <Words>112</Words>
  <Application>Microsoft Office PowerPoint</Application>
  <PresentationFormat>Widescreen</PresentationFormat>
  <Paragraphs>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Bio Medical Data Analysis </vt:lpstr>
      <vt:lpstr>Contents</vt:lpstr>
      <vt:lpstr>Business Scenario</vt:lpstr>
      <vt:lpstr>Minimum System Requirements </vt:lpstr>
      <vt:lpstr>Dimension model</vt:lpstr>
      <vt:lpstr>SSIS ETL Operations: Loading Fact table </vt:lpstr>
      <vt:lpstr>PowerPoint Presentation</vt:lpstr>
      <vt:lpstr>PowerPoint Presentation</vt:lpstr>
      <vt:lpstr>PowerPoint Presentation</vt:lpstr>
      <vt:lpstr>PowerPoint Presentation</vt:lpstr>
      <vt:lpstr>Loading Dimensions</vt:lpstr>
      <vt:lpstr>PowerPoint Presentation</vt:lpstr>
      <vt:lpstr>PowerPoint Presentation</vt:lpstr>
      <vt:lpstr>Loading the data in SQL Server  </vt:lpstr>
      <vt:lpstr>Reports in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Medical Data Analysis</dc:title>
  <dc:creator>Vagilla, Pradeep Goud</dc:creator>
  <cp:lastModifiedBy>Vagilla, Pradeep Goud</cp:lastModifiedBy>
  <cp:revision>29</cp:revision>
  <dcterms:created xsi:type="dcterms:W3CDTF">2019-10-22T02:46:18Z</dcterms:created>
  <dcterms:modified xsi:type="dcterms:W3CDTF">2019-10-22T12:48:59Z</dcterms:modified>
</cp:coreProperties>
</file>