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81" r:id="rId4"/>
    <p:sldId id="277" r:id="rId5"/>
    <p:sldId id="258" r:id="rId6"/>
    <p:sldId id="279" r:id="rId7"/>
    <p:sldId id="280" r:id="rId8"/>
    <p:sldId id="282" r:id="rId9"/>
    <p:sldId id="283" r:id="rId10"/>
    <p:sldId id="284" r:id="rId11"/>
    <p:sldId id="259" r:id="rId12"/>
    <p:sldId id="285" r:id="rId13"/>
    <p:sldId id="286" r:id="rId14"/>
    <p:sldId id="287" r:id="rId15"/>
    <p:sldId id="260" r:id="rId16"/>
    <p:sldId id="261" r:id="rId17"/>
    <p:sldId id="262" r:id="rId18"/>
    <p:sldId id="263" r:id="rId19"/>
    <p:sldId id="265" r:id="rId20"/>
    <p:sldId id="278" r:id="rId21"/>
    <p:sldId id="266" r:id="rId22"/>
    <p:sldId id="267" r:id="rId23"/>
    <p:sldId id="268" r:id="rId24"/>
    <p:sldId id="269" r:id="rId25"/>
    <p:sldId id="270" r:id="rId26"/>
    <p:sldId id="271" r:id="rId27"/>
    <p:sldId id="272" r:id="rId28"/>
    <p:sldId id="273" r:id="rId29"/>
    <p:sldId id="274" r:id="rId30"/>
    <p:sldId id="275"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p:scale>
          <a:sx n="86" d="100"/>
          <a:sy n="86" d="100"/>
        </p:scale>
        <p:origin x="1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5D2571-D7A0-4D43-BC4A-55681E5124A0}"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288702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5D2571-D7A0-4D43-BC4A-55681E5124A0}"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381777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5D2571-D7A0-4D43-BC4A-55681E5124A0}"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226762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5D2571-D7A0-4D43-BC4A-55681E5124A0}"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242575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5D2571-D7A0-4D43-BC4A-55681E5124A0}"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139763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B5D2571-D7A0-4D43-BC4A-55681E5124A0}" type="datetimeFigureOut">
              <a:rPr lang="en-US" smtClean="0"/>
              <a:t>10/22/2019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86128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7B5D2571-D7A0-4D43-BC4A-55681E5124A0}" type="datetimeFigureOut">
              <a:rPr lang="en-US" smtClean="0"/>
              <a:t>10/22/2019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418013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7B5D2571-D7A0-4D43-BC4A-55681E5124A0}" type="datetimeFigureOut">
              <a:rPr lang="en-US" smtClean="0"/>
              <a:t>10/22/2019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424091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5D2571-D7A0-4D43-BC4A-55681E5124A0}"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240924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5D2571-D7A0-4D43-BC4A-55681E5124A0}" type="datetimeFigureOut">
              <a:rPr lang="en-US" smtClean="0"/>
              <a:t>10/22/2019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385993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5D2571-D7A0-4D43-BC4A-55681E5124A0}" type="datetimeFigureOut">
              <a:rPr lang="en-US" smtClean="0"/>
              <a:t>10/22/2019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84FBB03-28D4-44D9-AE53-7D6BC35A7D10}" type="slidenum">
              <a:rPr lang="en-US" smtClean="0"/>
              <a:t>‹#›</a:t>
            </a:fld>
            <a:endParaRPr lang="en-US"/>
          </a:p>
        </p:txBody>
      </p:sp>
    </p:spTree>
    <p:extLst>
      <p:ext uri="{BB962C8B-B14F-4D97-AF65-F5344CB8AC3E}">
        <p14:creationId xmlns:p14="http://schemas.microsoft.com/office/powerpoint/2010/main" val="364325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B5D2571-D7A0-4D43-BC4A-55681E5124A0}" type="datetimeFigureOut">
              <a:rPr lang="en-US" smtClean="0"/>
              <a:t>10/22/2019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84FBB03-28D4-44D9-AE53-7D6BC35A7D10}" type="slidenum">
              <a:rPr lang="en-US" smtClean="0"/>
              <a:t>‹#›</a:t>
            </a:fld>
            <a:endParaRPr lang="en-US"/>
          </a:p>
        </p:txBody>
      </p:sp>
    </p:spTree>
    <p:extLst>
      <p:ext uri="{BB962C8B-B14F-4D97-AF65-F5344CB8AC3E}">
        <p14:creationId xmlns:p14="http://schemas.microsoft.com/office/powerpoint/2010/main" val="74049063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9232" y="1081826"/>
            <a:ext cx="8614611" cy="1168079"/>
          </a:xfrm>
        </p:spPr>
        <p:txBody>
          <a:bodyPr>
            <a:noAutofit/>
          </a:bodyPr>
          <a:lstStyle/>
          <a:p>
            <a:r>
              <a:rPr lang="en-US" sz="3200" b="1" dirty="0" smtClean="0"/>
              <a:t>      </a:t>
            </a:r>
            <a:r>
              <a:rPr lang="en-US" sz="3600" b="1" dirty="0" smtClean="0"/>
              <a:t>New </a:t>
            </a:r>
            <a:r>
              <a:rPr lang="en-US" sz="3600" b="1" dirty="0"/>
              <a:t>York Child Care Regulated Programs</a:t>
            </a:r>
            <a:r>
              <a:rPr lang="en-US" sz="3200" b="1" dirty="0"/>
              <a:t/>
            </a:r>
            <a:br>
              <a:rPr lang="en-US" sz="3200" b="1" dirty="0"/>
            </a:br>
            <a:endParaRPr lang="en-US" sz="3200" dirty="0"/>
          </a:p>
        </p:txBody>
      </p:sp>
      <p:sp>
        <p:nvSpPr>
          <p:cNvPr id="5" name="Subtitle 4"/>
          <p:cNvSpPr>
            <a:spLocks noGrp="1"/>
          </p:cNvSpPr>
          <p:nvPr>
            <p:ph type="subTitle" idx="1"/>
          </p:nvPr>
        </p:nvSpPr>
        <p:spPr>
          <a:xfrm>
            <a:off x="1100051" y="3477297"/>
            <a:ext cx="10058400" cy="978794"/>
          </a:xfrm>
        </p:spPr>
        <p:txBody>
          <a:bodyPr>
            <a:normAutofit fontScale="55000" lnSpcReduction="20000"/>
          </a:bodyPr>
          <a:lstStyle/>
          <a:p>
            <a:r>
              <a:rPr lang="en-US" sz="5800" dirty="0" smtClean="0"/>
              <a:t>                                              Presented by</a:t>
            </a:r>
            <a:endParaRPr lang="en-US" sz="5800" dirty="0"/>
          </a:p>
          <a:p>
            <a:r>
              <a:rPr lang="en-US" sz="5800" dirty="0" smtClean="0"/>
              <a:t>                                              K. Rohitha	-46005374</a:t>
            </a:r>
          </a:p>
        </p:txBody>
      </p:sp>
    </p:spTree>
    <p:extLst>
      <p:ext uri="{BB962C8B-B14F-4D97-AF65-F5344CB8AC3E}">
        <p14:creationId xmlns:p14="http://schemas.microsoft.com/office/powerpoint/2010/main" val="3095111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Loaded to Database</a:t>
            </a:r>
            <a:endParaRPr lang="en-US" dirty="0"/>
          </a:p>
        </p:txBody>
      </p:sp>
      <p:pic>
        <p:nvPicPr>
          <p:cNvPr id="4" name="Content Placeholder 3"/>
          <p:cNvPicPr>
            <a:picLocks noGrp="1" noChangeAspect="1"/>
          </p:cNvPicPr>
          <p:nvPr>
            <p:ph idx="1"/>
          </p:nvPr>
        </p:nvPicPr>
        <p:blipFill>
          <a:blip r:embed="rId2"/>
          <a:stretch>
            <a:fillRect/>
          </a:stretch>
        </p:blipFill>
        <p:spPr>
          <a:xfrm>
            <a:off x="3868738" y="723332"/>
            <a:ext cx="7786450" cy="5336274"/>
          </a:xfrm>
          <a:prstGeom prst="rect">
            <a:avLst/>
          </a:prstGeom>
        </p:spPr>
      </p:pic>
    </p:spTree>
    <p:extLst>
      <p:ext uri="{BB962C8B-B14F-4D97-AF65-F5344CB8AC3E}">
        <p14:creationId xmlns:p14="http://schemas.microsoft.com/office/powerpoint/2010/main" val="4285735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Dimension Table</a:t>
            </a:r>
            <a:endParaRPr lang="en-US" dirty="0"/>
          </a:p>
        </p:txBody>
      </p:sp>
      <p:pic>
        <p:nvPicPr>
          <p:cNvPr id="7" name="Content Placeholder 6"/>
          <p:cNvPicPr>
            <a:picLocks noGrp="1" noChangeAspect="1"/>
          </p:cNvPicPr>
          <p:nvPr>
            <p:ph idx="1"/>
          </p:nvPr>
        </p:nvPicPr>
        <p:blipFill>
          <a:blip r:embed="rId2"/>
          <a:stretch>
            <a:fillRect/>
          </a:stretch>
        </p:blipFill>
        <p:spPr>
          <a:xfrm>
            <a:off x="3849100" y="704993"/>
            <a:ext cx="3159973" cy="3539462"/>
          </a:xfrm>
          <a:prstGeom prst="rect">
            <a:avLst/>
          </a:prstGeom>
        </p:spPr>
      </p:pic>
      <p:pic>
        <p:nvPicPr>
          <p:cNvPr id="6" name="Picture 5"/>
          <p:cNvPicPr>
            <a:picLocks noChangeAspect="1"/>
          </p:cNvPicPr>
          <p:nvPr/>
        </p:nvPicPr>
        <p:blipFill>
          <a:blip r:embed="rId3"/>
          <a:stretch>
            <a:fillRect/>
          </a:stretch>
        </p:blipFill>
        <p:spPr>
          <a:xfrm>
            <a:off x="7178722" y="3180726"/>
            <a:ext cx="4005746" cy="2804022"/>
          </a:xfrm>
          <a:prstGeom prst="rect">
            <a:avLst/>
          </a:prstGeom>
        </p:spPr>
      </p:pic>
    </p:spTree>
    <p:extLst>
      <p:ext uri="{BB962C8B-B14F-4D97-AF65-F5344CB8AC3E}">
        <p14:creationId xmlns:p14="http://schemas.microsoft.com/office/powerpoint/2010/main" val="2569647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of extracting flat file</a:t>
            </a:r>
            <a:endParaRPr lang="en-US" dirty="0"/>
          </a:p>
        </p:txBody>
      </p:sp>
      <p:pic>
        <p:nvPicPr>
          <p:cNvPr id="4" name="Content Placeholder 3"/>
          <p:cNvPicPr>
            <a:picLocks noGrp="1" noChangeAspect="1"/>
          </p:cNvPicPr>
          <p:nvPr>
            <p:ph idx="1"/>
          </p:nvPr>
        </p:nvPicPr>
        <p:blipFill>
          <a:blip r:embed="rId2"/>
          <a:stretch>
            <a:fillRect/>
          </a:stretch>
        </p:blipFill>
        <p:spPr>
          <a:xfrm>
            <a:off x="3611136" y="769820"/>
            <a:ext cx="4669209" cy="2764950"/>
          </a:xfrm>
          <a:prstGeom prst="rect">
            <a:avLst/>
          </a:prstGeom>
        </p:spPr>
      </p:pic>
      <p:pic>
        <p:nvPicPr>
          <p:cNvPr id="5" name="Picture 4"/>
          <p:cNvPicPr>
            <a:picLocks noChangeAspect="1"/>
          </p:cNvPicPr>
          <p:nvPr/>
        </p:nvPicPr>
        <p:blipFill>
          <a:blip r:embed="rId3"/>
          <a:stretch>
            <a:fillRect/>
          </a:stretch>
        </p:blipFill>
        <p:spPr>
          <a:xfrm>
            <a:off x="8445420" y="769820"/>
            <a:ext cx="3346246" cy="2663844"/>
          </a:xfrm>
          <a:prstGeom prst="rect">
            <a:avLst/>
          </a:prstGeom>
        </p:spPr>
      </p:pic>
      <p:pic>
        <p:nvPicPr>
          <p:cNvPr id="6" name="Picture 5"/>
          <p:cNvPicPr>
            <a:picLocks noChangeAspect="1"/>
          </p:cNvPicPr>
          <p:nvPr/>
        </p:nvPicPr>
        <p:blipFill>
          <a:blip r:embed="rId4"/>
          <a:stretch>
            <a:fillRect/>
          </a:stretch>
        </p:blipFill>
        <p:spPr>
          <a:xfrm>
            <a:off x="3611136" y="3671247"/>
            <a:ext cx="8180530" cy="2527738"/>
          </a:xfrm>
          <a:prstGeom prst="rect">
            <a:avLst/>
          </a:prstGeom>
        </p:spPr>
      </p:pic>
    </p:spTree>
    <p:extLst>
      <p:ext uri="{BB962C8B-B14F-4D97-AF65-F5344CB8AC3E}">
        <p14:creationId xmlns:p14="http://schemas.microsoft.com/office/powerpoint/2010/main" val="3395778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Sorting</a:t>
            </a:r>
            <a:endParaRPr lang="en-US" dirty="0"/>
          </a:p>
        </p:txBody>
      </p:sp>
      <p:pic>
        <p:nvPicPr>
          <p:cNvPr id="4" name="Content Placeholder 3"/>
          <p:cNvPicPr>
            <a:picLocks noGrp="1" noChangeAspect="1"/>
          </p:cNvPicPr>
          <p:nvPr>
            <p:ph idx="1"/>
          </p:nvPr>
        </p:nvPicPr>
        <p:blipFill>
          <a:blip r:embed="rId2"/>
          <a:stretch>
            <a:fillRect/>
          </a:stretch>
        </p:blipFill>
        <p:spPr>
          <a:xfrm>
            <a:off x="4016804" y="603745"/>
            <a:ext cx="7703127" cy="5574031"/>
          </a:xfrm>
          <a:prstGeom prst="rect">
            <a:avLst/>
          </a:prstGeom>
        </p:spPr>
      </p:pic>
    </p:spTree>
    <p:extLst>
      <p:ext uri="{BB962C8B-B14F-4D97-AF65-F5344CB8AC3E}">
        <p14:creationId xmlns:p14="http://schemas.microsoft.com/office/powerpoint/2010/main" val="186765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Lookup</a:t>
            </a:r>
            <a:endParaRPr lang="en-US" dirty="0"/>
          </a:p>
        </p:txBody>
      </p:sp>
      <p:pic>
        <p:nvPicPr>
          <p:cNvPr id="4" name="Content Placeholder 3"/>
          <p:cNvPicPr>
            <a:picLocks noGrp="1" noChangeAspect="1"/>
          </p:cNvPicPr>
          <p:nvPr>
            <p:ph idx="1"/>
          </p:nvPr>
        </p:nvPicPr>
        <p:blipFill>
          <a:blip r:embed="rId2"/>
          <a:stretch>
            <a:fillRect/>
          </a:stretch>
        </p:blipFill>
        <p:spPr>
          <a:xfrm>
            <a:off x="3791415" y="824610"/>
            <a:ext cx="3662968" cy="2838079"/>
          </a:xfrm>
          <a:prstGeom prst="rect">
            <a:avLst/>
          </a:prstGeom>
        </p:spPr>
      </p:pic>
      <p:pic>
        <p:nvPicPr>
          <p:cNvPr id="5" name="Picture 4"/>
          <p:cNvPicPr>
            <a:picLocks noChangeAspect="1"/>
          </p:cNvPicPr>
          <p:nvPr/>
        </p:nvPicPr>
        <p:blipFill>
          <a:blip r:embed="rId3"/>
          <a:stretch>
            <a:fillRect/>
          </a:stretch>
        </p:blipFill>
        <p:spPr>
          <a:xfrm>
            <a:off x="7672039" y="824609"/>
            <a:ext cx="4315754" cy="2838079"/>
          </a:xfrm>
          <a:prstGeom prst="rect">
            <a:avLst/>
          </a:prstGeom>
        </p:spPr>
      </p:pic>
      <p:pic>
        <p:nvPicPr>
          <p:cNvPr id="6" name="Picture 5"/>
          <p:cNvPicPr>
            <a:picLocks noChangeAspect="1"/>
          </p:cNvPicPr>
          <p:nvPr/>
        </p:nvPicPr>
        <p:blipFill>
          <a:blip r:embed="rId4"/>
          <a:stretch>
            <a:fillRect/>
          </a:stretch>
        </p:blipFill>
        <p:spPr>
          <a:xfrm>
            <a:off x="3841388" y="3813136"/>
            <a:ext cx="8017726" cy="2163918"/>
          </a:xfrm>
          <a:prstGeom prst="rect">
            <a:avLst/>
          </a:prstGeom>
        </p:spPr>
      </p:pic>
    </p:spTree>
    <p:extLst>
      <p:ext uri="{BB962C8B-B14F-4D97-AF65-F5344CB8AC3E}">
        <p14:creationId xmlns:p14="http://schemas.microsoft.com/office/powerpoint/2010/main" val="89161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Dimension Table</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pic>
        <p:nvPicPr>
          <p:cNvPr id="7" name="Picture 6"/>
          <p:cNvPicPr>
            <a:picLocks noChangeAspect="1"/>
          </p:cNvPicPr>
          <p:nvPr/>
        </p:nvPicPr>
        <p:blipFill>
          <a:blip r:embed="rId2"/>
          <a:stretch>
            <a:fillRect/>
          </a:stretch>
        </p:blipFill>
        <p:spPr>
          <a:xfrm>
            <a:off x="3705224" y="700087"/>
            <a:ext cx="7972425" cy="5472113"/>
          </a:xfrm>
          <a:prstGeom prst="rect">
            <a:avLst/>
          </a:prstGeom>
        </p:spPr>
      </p:pic>
    </p:spTree>
    <p:extLst>
      <p:ext uri="{BB962C8B-B14F-4D97-AF65-F5344CB8AC3E}">
        <p14:creationId xmlns:p14="http://schemas.microsoft.com/office/powerpoint/2010/main" val="467433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411431" cy="4601183"/>
          </a:xfrm>
        </p:spPr>
        <p:txBody>
          <a:bodyPr/>
          <a:lstStyle/>
          <a:p>
            <a:r>
              <a:rPr lang="en-US" dirty="0" smtClean="0"/>
              <a:t>LIC</a:t>
            </a:r>
            <a:br>
              <a:rPr lang="en-US" dirty="0" smtClean="0"/>
            </a:br>
            <a:r>
              <a:rPr lang="en-US" dirty="0" smtClean="0"/>
              <a:t>Dimension Table</a:t>
            </a:r>
            <a:endParaRPr lang="en-US" dirty="0"/>
          </a:p>
        </p:txBody>
      </p:sp>
      <p:sp>
        <p:nvSpPr>
          <p:cNvPr id="3" name="Content Placeholder 2"/>
          <p:cNvSpPr>
            <a:spLocks noGrp="1"/>
          </p:cNvSpPr>
          <p:nvPr>
            <p:ph idx="1"/>
          </p:nvPr>
        </p:nvSpPr>
        <p:spPr>
          <a:xfrm>
            <a:off x="3753853" y="1701660"/>
            <a:ext cx="7606362" cy="4023360"/>
          </a:xfrm>
        </p:spPr>
        <p:txBody>
          <a:bodyPr/>
          <a:lstStyle/>
          <a:p>
            <a:endParaRPr lang="en-US" dirty="0"/>
          </a:p>
        </p:txBody>
      </p:sp>
      <p:pic>
        <p:nvPicPr>
          <p:cNvPr id="5" name="Picture 4"/>
          <p:cNvPicPr>
            <a:picLocks noChangeAspect="1"/>
          </p:cNvPicPr>
          <p:nvPr/>
        </p:nvPicPr>
        <p:blipFill>
          <a:blip r:embed="rId2"/>
          <a:stretch>
            <a:fillRect/>
          </a:stretch>
        </p:blipFill>
        <p:spPr>
          <a:xfrm>
            <a:off x="3753852" y="676274"/>
            <a:ext cx="7923797" cy="5419726"/>
          </a:xfrm>
          <a:prstGeom prst="rect">
            <a:avLst/>
          </a:prstGeom>
        </p:spPr>
      </p:pic>
    </p:spTree>
    <p:extLst>
      <p:ext uri="{BB962C8B-B14F-4D97-AF65-F5344CB8AC3E}">
        <p14:creationId xmlns:p14="http://schemas.microsoft.com/office/powerpoint/2010/main" val="107925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County</a:t>
            </a:r>
            <a:br>
              <a:rPr lang="en-US" dirty="0" smtClean="0"/>
            </a:br>
            <a:r>
              <a:rPr lang="en-US" dirty="0" smtClean="0"/>
              <a:t>Dimension Table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3705224" y="695324"/>
            <a:ext cx="7934325" cy="5457826"/>
          </a:xfrm>
          <a:prstGeom prst="rect">
            <a:avLst/>
          </a:prstGeom>
        </p:spPr>
      </p:pic>
    </p:spTree>
    <p:extLst>
      <p:ext uri="{BB962C8B-B14F-4D97-AF65-F5344CB8AC3E}">
        <p14:creationId xmlns:p14="http://schemas.microsoft.com/office/powerpoint/2010/main" val="3343837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CCRP</a:t>
            </a:r>
            <a:br>
              <a:rPr lang="en-US" dirty="0" smtClean="0"/>
            </a:br>
            <a:r>
              <a:rPr lang="en-US" dirty="0" smtClean="0"/>
              <a:t>Fact Table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3869268" y="728662"/>
            <a:ext cx="7827432" cy="5443538"/>
          </a:xfrm>
          <a:prstGeom prst="rect">
            <a:avLst/>
          </a:prstGeom>
        </p:spPr>
      </p:pic>
    </p:spTree>
    <p:extLst>
      <p:ext uri="{BB962C8B-B14F-4D97-AF65-F5344CB8AC3E}">
        <p14:creationId xmlns:p14="http://schemas.microsoft.com/office/powerpoint/2010/main" val="80982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Process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869268" y="864108"/>
            <a:ext cx="7884582" cy="5120640"/>
          </a:xfrm>
          <a:prstGeom prst="rect">
            <a:avLst/>
          </a:prstGeom>
        </p:spPr>
      </p:pic>
    </p:spTree>
    <p:extLst>
      <p:ext uri="{BB962C8B-B14F-4D97-AF65-F5344CB8AC3E}">
        <p14:creationId xmlns:p14="http://schemas.microsoft.com/office/powerpoint/2010/main" val="388604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smtClean="0"/>
              <a:t>Abstract </a:t>
            </a:r>
            <a:r>
              <a:rPr lang="en-US" b="1" cap="small" dirty="0"/>
              <a:t>of the project</a:t>
            </a:r>
            <a:br>
              <a:rPr lang="en-US" b="1" cap="small"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project is to develop </a:t>
            </a:r>
            <a:r>
              <a:rPr lang="en-US" b="1" dirty="0"/>
              <a:t>Analysis &amp; Reporting System of Child Care Programs in New York City</a:t>
            </a:r>
            <a:r>
              <a:rPr lang="en-US" dirty="0"/>
              <a:t>. Here we have gathered a data set from an authentic source which contains data for all the Child Care programs running in the New York City. There are more than 15000 data rows which have the information about the type of Child Care Program running at a particular place, the capacity of the facility, the facility’s License issue &amp; expiry date, the facility’s address, phone number, etc.</a:t>
            </a:r>
          </a:p>
          <a:p>
            <a:endParaRPr lang="en-US" dirty="0"/>
          </a:p>
        </p:txBody>
      </p:sp>
    </p:spTree>
    <p:extLst>
      <p:ext uri="{BB962C8B-B14F-4D97-AF65-F5344CB8AC3E}">
        <p14:creationId xmlns:p14="http://schemas.microsoft.com/office/powerpoint/2010/main" val="1192185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to the SQL Server</a:t>
            </a:r>
            <a:endParaRPr lang="en-US" dirty="0"/>
          </a:p>
        </p:txBody>
      </p:sp>
      <p:pic>
        <p:nvPicPr>
          <p:cNvPr id="4" name="Content Placeholder 3"/>
          <p:cNvPicPr>
            <a:picLocks noGrp="1" noChangeAspect="1"/>
          </p:cNvPicPr>
          <p:nvPr>
            <p:ph idx="1"/>
          </p:nvPr>
        </p:nvPicPr>
        <p:blipFill>
          <a:blip r:embed="rId2"/>
          <a:stretch>
            <a:fillRect/>
          </a:stretch>
        </p:blipFill>
        <p:spPr>
          <a:xfrm>
            <a:off x="3712326" y="830667"/>
            <a:ext cx="7524627" cy="5187521"/>
          </a:xfrm>
          <a:prstGeom prst="rect">
            <a:avLst/>
          </a:prstGeom>
        </p:spPr>
      </p:pic>
    </p:spTree>
    <p:extLst>
      <p:ext uri="{BB962C8B-B14F-4D97-AF65-F5344CB8AC3E}">
        <p14:creationId xmlns:p14="http://schemas.microsoft.com/office/powerpoint/2010/main" val="3479133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Reports</a:t>
            </a:r>
            <a:br>
              <a:rPr lang="en-US" dirty="0" smtClean="0"/>
            </a:br>
            <a:r>
              <a:rPr lang="en-US" dirty="0" smtClean="0"/>
              <a:t/>
            </a:r>
            <a:br>
              <a:rPr lang="en-US" dirty="0" smtClean="0"/>
            </a:br>
            <a:r>
              <a:rPr lang="en-US" sz="2200" dirty="0" smtClean="0"/>
              <a:t>Top 10 Counties with most number of welfares</a:t>
            </a:r>
            <a:endParaRPr lang="en-US" sz="2200"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793215" y="864108"/>
            <a:ext cx="7467305" cy="5120640"/>
          </a:xfrm>
          <a:prstGeom prst="rect">
            <a:avLst/>
          </a:prstGeom>
        </p:spPr>
      </p:pic>
    </p:spTree>
    <p:extLst>
      <p:ext uri="{BB962C8B-B14F-4D97-AF65-F5344CB8AC3E}">
        <p14:creationId xmlns:p14="http://schemas.microsoft.com/office/powerpoint/2010/main" val="4163345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10" y="1672388"/>
            <a:ext cx="3212432" cy="2454443"/>
          </a:xfrm>
        </p:spPr>
        <p:txBody>
          <a:bodyPr>
            <a:norm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Top 10 cities with most number of welfare</a:t>
            </a:r>
            <a:endParaRPr lang="en-US" sz="2400" dirty="0"/>
          </a:p>
        </p:txBody>
      </p:sp>
      <p:pic>
        <p:nvPicPr>
          <p:cNvPr id="4" name="Content Placeholder 3"/>
          <p:cNvPicPr>
            <a:picLocks noGrp="1" noChangeAspect="1"/>
          </p:cNvPicPr>
          <p:nvPr>
            <p:ph idx="1"/>
          </p:nvPr>
        </p:nvPicPr>
        <p:blipFill>
          <a:blip r:embed="rId2"/>
          <a:stretch>
            <a:fillRect/>
          </a:stretch>
        </p:blipFill>
        <p:spPr>
          <a:xfrm>
            <a:off x="3759509" y="1010651"/>
            <a:ext cx="7995344" cy="5017169"/>
          </a:xfrm>
          <a:prstGeom prst="rect">
            <a:avLst/>
          </a:prstGeom>
        </p:spPr>
      </p:pic>
    </p:spTree>
    <p:extLst>
      <p:ext uri="{BB962C8B-B14F-4D97-AF65-F5344CB8AC3E}">
        <p14:creationId xmlns:p14="http://schemas.microsoft.com/office/powerpoint/2010/main" val="1103822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Top 10 Child Cares with most number of working years</a:t>
            </a:r>
            <a:endParaRPr lang="en-US" sz="2400" dirty="0"/>
          </a:p>
        </p:txBody>
      </p:sp>
      <p:pic>
        <p:nvPicPr>
          <p:cNvPr id="4" name="Content Placeholder 3"/>
          <p:cNvPicPr>
            <a:picLocks noGrp="1" noChangeAspect="1"/>
          </p:cNvPicPr>
          <p:nvPr>
            <p:ph idx="1"/>
          </p:nvPr>
        </p:nvPicPr>
        <p:blipFill>
          <a:blip r:embed="rId2"/>
          <a:stretch>
            <a:fillRect/>
          </a:stretch>
        </p:blipFill>
        <p:spPr>
          <a:xfrm>
            <a:off x="3741822" y="799516"/>
            <a:ext cx="7519736" cy="5228305"/>
          </a:xfrm>
          <a:prstGeom prst="rect">
            <a:avLst/>
          </a:prstGeom>
        </p:spPr>
      </p:pic>
    </p:spTree>
    <p:extLst>
      <p:ext uri="{BB962C8B-B14F-4D97-AF65-F5344CB8AC3E}">
        <p14:creationId xmlns:p14="http://schemas.microsoft.com/office/powerpoint/2010/main" val="3734635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Number of Child Care started/opened (Year Wise)</a:t>
            </a:r>
            <a:endParaRPr lang="en-US" sz="2400" dirty="0"/>
          </a:p>
        </p:txBody>
      </p:sp>
      <p:pic>
        <p:nvPicPr>
          <p:cNvPr id="4" name="Content Placeholder 3"/>
          <p:cNvPicPr>
            <a:picLocks noGrp="1" noChangeAspect="1"/>
          </p:cNvPicPr>
          <p:nvPr>
            <p:ph idx="1"/>
          </p:nvPr>
        </p:nvPicPr>
        <p:blipFill>
          <a:blip r:embed="rId2"/>
          <a:stretch>
            <a:fillRect/>
          </a:stretch>
        </p:blipFill>
        <p:spPr>
          <a:xfrm>
            <a:off x="3561347" y="811546"/>
            <a:ext cx="8189885" cy="5192211"/>
          </a:xfrm>
          <a:prstGeom prst="rect">
            <a:avLst/>
          </a:prstGeom>
        </p:spPr>
      </p:pic>
    </p:spTree>
    <p:extLst>
      <p:ext uri="{BB962C8B-B14F-4D97-AF65-F5344CB8AC3E}">
        <p14:creationId xmlns:p14="http://schemas.microsoft.com/office/powerpoint/2010/main" val="2134152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Number of facilities started each year (Program Type Wise)</a:t>
            </a:r>
            <a:endParaRPr lang="en-US" sz="2400" dirty="0"/>
          </a:p>
        </p:txBody>
      </p:sp>
      <p:pic>
        <p:nvPicPr>
          <p:cNvPr id="4" name="Content Placeholder 3"/>
          <p:cNvPicPr>
            <a:picLocks noGrp="1" noChangeAspect="1"/>
          </p:cNvPicPr>
          <p:nvPr>
            <p:ph idx="1"/>
          </p:nvPr>
        </p:nvPicPr>
        <p:blipFill>
          <a:blip r:embed="rId2"/>
          <a:stretch>
            <a:fillRect/>
          </a:stretch>
        </p:blipFill>
        <p:spPr>
          <a:xfrm>
            <a:off x="4025900" y="904875"/>
            <a:ext cx="7319879" cy="5147009"/>
          </a:xfrm>
          <a:prstGeom prst="rect">
            <a:avLst/>
          </a:prstGeom>
        </p:spPr>
      </p:pic>
    </p:spTree>
    <p:extLst>
      <p:ext uri="{BB962C8B-B14F-4D97-AF65-F5344CB8AC3E}">
        <p14:creationId xmlns:p14="http://schemas.microsoft.com/office/powerpoint/2010/main" val="821779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Number of facilities started each year (Region Wise)</a:t>
            </a:r>
            <a:endParaRPr lang="en-US" sz="2400"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869268" y="864108"/>
            <a:ext cx="7315200" cy="5120640"/>
          </a:xfrm>
          <a:prstGeom prst="rect">
            <a:avLst/>
          </a:prstGeom>
        </p:spPr>
      </p:pic>
    </p:spTree>
    <p:extLst>
      <p:ext uri="{BB962C8B-B14F-4D97-AF65-F5344CB8AC3E}">
        <p14:creationId xmlns:p14="http://schemas.microsoft.com/office/powerpoint/2010/main" val="2097826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Top 10 Child Care Facilities With Maximum Capacity</a:t>
            </a:r>
            <a:endParaRPr lang="en-US" sz="2400" dirty="0"/>
          </a:p>
        </p:txBody>
      </p:sp>
      <p:pic>
        <p:nvPicPr>
          <p:cNvPr id="4" name="Content Placeholder 3"/>
          <p:cNvPicPr>
            <a:picLocks noGrp="1" noChangeAspect="1"/>
          </p:cNvPicPr>
          <p:nvPr>
            <p:ph idx="1"/>
          </p:nvPr>
        </p:nvPicPr>
        <p:blipFill>
          <a:blip r:embed="rId2"/>
          <a:stretch>
            <a:fillRect/>
          </a:stretch>
        </p:blipFill>
        <p:spPr>
          <a:xfrm>
            <a:off x="3883025" y="885825"/>
            <a:ext cx="7286625" cy="5076825"/>
          </a:xfrm>
          <a:prstGeom prst="rect">
            <a:avLst/>
          </a:prstGeom>
        </p:spPr>
      </p:pic>
    </p:spTree>
    <p:extLst>
      <p:ext uri="{BB962C8B-B14F-4D97-AF65-F5344CB8AC3E}">
        <p14:creationId xmlns:p14="http://schemas.microsoft.com/office/powerpoint/2010/main" val="347176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Capacity of facilities according to the Region</a:t>
            </a:r>
            <a:endParaRPr lang="en-US" sz="2400" dirty="0"/>
          </a:p>
        </p:txBody>
      </p:sp>
      <p:pic>
        <p:nvPicPr>
          <p:cNvPr id="4" name="Content Placeholder 3"/>
          <p:cNvPicPr>
            <a:picLocks noGrp="1" noChangeAspect="1"/>
          </p:cNvPicPr>
          <p:nvPr>
            <p:ph idx="1"/>
          </p:nvPr>
        </p:nvPicPr>
        <p:blipFill>
          <a:blip r:embed="rId2"/>
          <a:stretch>
            <a:fillRect/>
          </a:stretch>
        </p:blipFill>
        <p:spPr>
          <a:xfrm>
            <a:off x="3672037" y="806116"/>
            <a:ext cx="7928666" cy="5317957"/>
          </a:xfrm>
          <a:prstGeom prst="rect">
            <a:avLst/>
          </a:prstGeom>
        </p:spPr>
      </p:pic>
    </p:spTree>
    <p:extLst>
      <p:ext uri="{BB962C8B-B14F-4D97-AF65-F5344CB8AC3E}">
        <p14:creationId xmlns:p14="http://schemas.microsoft.com/office/powerpoint/2010/main" val="3491076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Capacity of facilities according to the County</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878263" y="881062"/>
            <a:ext cx="7296150" cy="5086350"/>
          </a:xfrm>
          <a:prstGeom prst="rect">
            <a:avLst/>
          </a:prstGeom>
        </p:spPr>
      </p:pic>
    </p:spTree>
    <p:extLst>
      <p:ext uri="{BB962C8B-B14F-4D97-AF65-F5344CB8AC3E}">
        <p14:creationId xmlns:p14="http://schemas.microsoft.com/office/powerpoint/2010/main" val="358454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1054608"/>
            <a:ext cx="2686051" cy="4601183"/>
          </a:xfrm>
        </p:spPr>
        <p:txBody>
          <a:bodyPr/>
          <a:lstStyle/>
          <a:p>
            <a:r>
              <a:rPr lang="en-US" b="1" dirty="0" smtClean="0"/>
              <a:t>Project flow</a:t>
            </a:r>
            <a:endParaRPr lang="en-US" b="1"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869268" y="864108"/>
            <a:ext cx="7675032" cy="5289042"/>
          </a:xfrm>
          <a:prstGeom prst="rect">
            <a:avLst/>
          </a:prstGeom>
        </p:spPr>
      </p:pic>
    </p:spTree>
    <p:extLst>
      <p:ext uri="{BB962C8B-B14F-4D97-AF65-F5344CB8AC3E}">
        <p14:creationId xmlns:p14="http://schemas.microsoft.com/office/powerpoint/2010/main" val="2197231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Capacity of facilities according to the City</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3892550" y="919162"/>
            <a:ext cx="7267575" cy="5010150"/>
          </a:xfrm>
          <a:prstGeom prst="rect">
            <a:avLst/>
          </a:prstGeom>
        </p:spPr>
      </p:pic>
    </p:spTree>
    <p:extLst>
      <p:ext uri="{BB962C8B-B14F-4D97-AF65-F5344CB8AC3E}">
        <p14:creationId xmlns:p14="http://schemas.microsoft.com/office/powerpoint/2010/main" val="2317748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thank you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5643"/>
            <a:ext cx="121873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798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Design</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869268" y="857745"/>
            <a:ext cx="7315200" cy="5127003"/>
          </a:xfrm>
          <a:prstGeom prst="rect">
            <a:avLst/>
          </a:prstGeom>
        </p:spPr>
      </p:pic>
    </p:spTree>
    <p:extLst>
      <p:ext uri="{BB962C8B-B14F-4D97-AF65-F5344CB8AC3E}">
        <p14:creationId xmlns:p14="http://schemas.microsoft.com/office/powerpoint/2010/main" val="3369895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Facility         Dimension Table</a:t>
            </a:r>
            <a:endParaRPr lang="en-US" b="1" dirty="0"/>
          </a:p>
        </p:txBody>
      </p:sp>
      <p:pic>
        <p:nvPicPr>
          <p:cNvPr id="9" name="Content Placeholder 8"/>
          <p:cNvPicPr>
            <a:picLocks noGrp="1" noChangeAspect="1"/>
          </p:cNvPicPr>
          <p:nvPr>
            <p:ph idx="1"/>
          </p:nvPr>
        </p:nvPicPr>
        <p:blipFill>
          <a:blip r:embed="rId2"/>
          <a:stretch>
            <a:fillRect/>
          </a:stretch>
        </p:blipFill>
        <p:spPr>
          <a:xfrm>
            <a:off x="3778906" y="700087"/>
            <a:ext cx="3460094" cy="3471863"/>
          </a:xfrm>
          <a:prstGeom prst="rect">
            <a:avLst/>
          </a:prstGeom>
        </p:spPr>
      </p:pic>
      <p:pic>
        <p:nvPicPr>
          <p:cNvPr id="8" name="Picture 7"/>
          <p:cNvPicPr>
            <a:picLocks noChangeAspect="1"/>
          </p:cNvPicPr>
          <p:nvPr/>
        </p:nvPicPr>
        <p:blipFill>
          <a:blip r:embed="rId3"/>
          <a:stretch>
            <a:fillRect/>
          </a:stretch>
        </p:blipFill>
        <p:spPr>
          <a:xfrm>
            <a:off x="7372350" y="3661070"/>
            <a:ext cx="4381500" cy="2895178"/>
          </a:xfrm>
          <a:prstGeom prst="rect">
            <a:avLst/>
          </a:prstGeom>
        </p:spPr>
      </p:pic>
    </p:spTree>
    <p:extLst>
      <p:ext uri="{BB962C8B-B14F-4D97-AF65-F5344CB8AC3E}">
        <p14:creationId xmlns:p14="http://schemas.microsoft.com/office/powerpoint/2010/main" val="1817019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of extracting flat file</a:t>
            </a:r>
            <a:endParaRPr lang="en-US" b="1" dirty="0"/>
          </a:p>
        </p:txBody>
      </p:sp>
      <p:pic>
        <p:nvPicPr>
          <p:cNvPr id="4" name="Content Placeholder 3"/>
          <p:cNvPicPr>
            <a:picLocks noGrp="1" noChangeAspect="1"/>
          </p:cNvPicPr>
          <p:nvPr>
            <p:ph idx="1"/>
          </p:nvPr>
        </p:nvPicPr>
        <p:blipFill>
          <a:blip r:embed="rId2"/>
          <a:stretch>
            <a:fillRect/>
          </a:stretch>
        </p:blipFill>
        <p:spPr>
          <a:xfrm>
            <a:off x="3982454" y="3802510"/>
            <a:ext cx="7676146" cy="2786241"/>
          </a:xfrm>
          <a:prstGeom prst="rect">
            <a:avLst/>
          </a:prstGeom>
        </p:spPr>
      </p:pic>
      <p:pic>
        <p:nvPicPr>
          <p:cNvPr id="5" name="Picture 4"/>
          <p:cNvPicPr>
            <a:picLocks noChangeAspect="1"/>
          </p:cNvPicPr>
          <p:nvPr/>
        </p:nvPicPr>
        <p:blipFill>
          <a:blip r:embed="rId3"/>
          <a:stretch>
            <a:fillRect/>
          </a:stretch>
        </p:blipFill>
        <p:spPr>
          <a:xfrm>
            <a:off x="3633085" y="823045"/>
            <a:ext cx="4236018" cy="2786241"/>
          </a:xfrm>
          <a:prstGeom prst="rect">
            <a:avLst/>
          </a:prstGeom>
        </p:spPr>
      </p:pic>
      <p:pic>
        <p:nvPicPr>
          <p:cNvPr id="6" name="Picture 5"/>
          <p:cNvPicPr>
            <a:picLocks noChangeAspect="1"/>
          </p:cNvPicPr>
          <p:nvPr/>
        </p:nvPicPr>
        <p:blipFill>
          <a:blip r:embed="rId4"/>
          <a:stretch>
            <a:fillRect/>
          </a:stretch>
        </p:blipFill>
        <p:spPr>
          <a:xfrm>
            <a:off x="8095534" y="823045"/>
            <a:ext cx="3743540" cy="2786240"/>
          </a:xfrm>
          <a:prstGeom prst="rect">
            <a:avLst/>
          </a:prstGeom>
        </p:spPr>
      </p:pic>
    </p:spTree>
    <p:extLst>
      <p:ext uri="{BB962C8B-B14F-4D97-AF65-F5344CB8AC3E}">
        <p14:creationId xmlns:p14="http://schemas.microsoft.com/office/powerpoint/2010/main" val="298344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Sorting</a:t>
            </a:r>
            <a:endParaRPr lang="en-US" b="1"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869268" y="728289"/>
            <a:ext cx="7315200" cy="5392277"/>
          </a:xfrm>
          <a:prstGeom prst="rect">
            <a:avLst/>
          </a:prstGeom>
        </p:spPr>
      </p:pic>
    </p:spTree>
    <p:extLst>
      <p:ext uri="{BB962C8B-B14F-4D97-AF65-F5344CB8AC3E}">
        <p14:creationId xmlns:p14="http://schemas.microsoft.com/office/powerpoint/2010/main" val="3724268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Lookup</a:t>
            </a:r>
            <a:endParaRPr lang="en-US" dirty="0"/>
          </a:p>
        </p:txBody>
      </p:sp>
      <p:pic>
        <p:nvPicPr>
          <p:cNvPr id="4" name="Content Placeholder 3"/>
          <p:cNvPicPr>
            <a:picLocks noGrp="1" noChangeAspect="1"/>
          </p:cNvPicPr>
          <p:nvPr>
            <p:ph idx="1"/>
          </p:nvPr>
        </p:nvPicPr>
        <p:blipFill>
          <a:blip r:embed="rId2"/>
          <a:stretch>
            <a:fillRect/>
          </a:stretch>
        </p:blipFill>
        <p:spPr>
          <a:xfrm>
            <a:off x="3715910" y="673101"/>
            <a:ext cx="4056490" cy="3016232"/>
          </a:xfrm>
          <a:prstGeom prst="rect">
            <a:avLst/>
          </a:prstGeom>
        </p:spPr>
      </p:pic>
      <p:pic>
        <p:nvPicPr>
          <p:cNvPr id="5" name="Picture 4"/>
          <p:cNvPicPr>
            <a:picLocks noChangeAspect="1"/>
          </p:cNvPicPr>
          <p:nvPr/>
        </p:nvPicPr>
        <p:blipFill>
          <a:blip r:embed="rId3"/>
          <a:stretch>
            <a:fillRect/>
          </a:stretch>
        </p:blipFill>
        <p:spPr>
          <a:xfrm>
            <a:off x="7921978" y="2984500"/>
            <a:ext cx="3850922" cy="3556000"/>
          </a:xfrm>
          <a:prstGeom prst="rect">
            <a:avLst/>
          </a:prstGeom>
        </p:spPr>
      </p:pic>
    </p:spTree>
    <p:extLst>
      <p:ext uri="{BB962C8B-B14F-4D97-AF65-F5344CB8AC3E}">
        <p14:creationId xmlns:p14="http://schemas.microsoft.com/office/powerpoint/2010/main" val="2840691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to Destination </a:t>
            </a:r>
            <a:endParaRPr lang="en-US" dirty="0"/>
          </a:p>
        </p:txBody>
      </p:sp>
      <p:pic>
        <p:nvPicPr>
          <p:cNvPr id="4" name="Content Placeholder 3"/>
          <p:cNvPicPr>
            <a:picLocks noGrp="1" noChangeAspect="1"/>
          </p:cNvPicPr>
          <p:nvPr>
            <p:ph idx="1"/>
          </p:nvPr>
        </p:nvPicPr>
        <p:blipFill>
          <a:blip r:embed="rId2"/>
          <a:stretch>
            <a:fillRect/>
          </a:stretch>
        </p:blipFill>
        <p:spPr>
          <a:xfrm>
            <a:off x="3555207" y="806642"/>
            <a:ext cx="4152899" cy="3311298"/>
          </a:xfrm>
          <a:prstGeom prst="rect">
            <a:avLst/>
          </a:prstGeom>
        </p:spPr>
      </p:pic>
      <p:pic>
        <p:nvPicPr>
          <p:cNvPr id="5" name="Picture 4"/>
          <p:cNvPicPr>
            <a:picLocks noChangeAspect="1"/>
          </p:cNvPicPr>
          <p:nvPr/>
        </p:nvPicPr>
        <p:blipFill>
          <a:blip r:embed="rId3"/>
          <a:stretch>
            <a:fillRect/>
          </a:stretch>
        </p:blipFill>
        <p:spPr>
          <a:xfrm>
            <a:off x="7924800" y="3336927"/>
            <a:ext cx="4267200" cy="3521073"/>
          </a:xfrm>
          <a:prstGeom prst="rect">
            <a:avLst/>
          </a:prstGeom>
        </p:spPr>
      </p:pic>
    </p:spTree>
    <p:extLst>
      <p:ext uri="{BB962C8B-B14F-4D97-AF65-F5344CB8AC3E}">
        <p14:creationId xmlns:p14="http://schemas.microsoft.com/office/powerpoint/2010/main" val="1091587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589</TotalTime>
  <Words>233</Words>
  <Application>Microsoft Office PowerPoint</Application>
  <PresentationFormat>Widescreen</PresentationFormat>
  <Paragraphs>36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Corbel</vt:lpstr>
      <vt:lpstr>Wingdings 2</vt:lpstr>
      <vt:lpstr>Frame</vt:lpstr>
      <vt:lpstr>      New York Child Care Regulated Programs </vt:lpstr>
      <vt:lpstr>Abstract of the project </vt:lpstr>
      <vt:lpstr>Project flow</vt:lpstr>
      <vt:lpstr>Schema Design</vt:lpstr>
      <vt:lpstr> Facility         Dimension Table</vt:lpstr>
      <vt:lpstr> process of extracting flat file</vt:lpstr>
      <vt:lpstr>     Sorting</vt:lpstr>
      <vt:lpstr>      Lookup</vt:lpstr>
      <vt:lpstr>Loading data to Destination </vt:lpstr>
      <vt:lpstr>Data Loaded to Database</vt:lpstr>
      <vt:lpstr>Region Dimension Table</vt:lpstr>
      <vt:lpstr>process of extracting flat file</vt:lpstr>
      <vt:lpstr>    Sorting</vt:lpstr>
      <vt:lpstr>     Lookup</vt:lpstr>
      <vt:lpstr>Program Dimension Table</vt:lpstr>
      <vt:lpstr>LIC Dimension Table</vt:lpstr>
      <vt:lpstr>County Dimension Table</vt:lpstr>
      <vt:lpstr>CCRP Fact Table</vt:lpstr>
      <vt:lpstr>ETL Process</vt:lpstr>
      <vt:lpstr>Loading data to the SQL Server</vt:lpstr>
      <vt:lpstr>Reports  Top 10 Counties with most number of welfares</vt:lpstr>
      <vt:lpstr>   Top 10 cities with most number of welfare</vt:lpstr>
      <vt:lpstr>Top 10 Child Cares with most number of working years</vt:lpstr>
      <vt:lpstr>Number of Child Care started/opened (Year Wise)</vt:lpstr>
      <vt:lpstr>Number of facilities started each year (Program Type Wise)</vt:lpstr>
      <vt:lpstr>Number of facilities started each year (Region Wise)</vt:lpstr>
      <vt:lpstr>Top 10 Child Care Facilities With Maximum Capacity</vt:lpstr>
      <vt:lpstr>Capacity of facilities according to the Region</vt:lpstr>
      <vt:lpstr>Capacity of facilities according to the County </vt:lpstr>
      <vt:lpstr>Capacity of facilities according to the City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Case Study</dc:title>
  <dc:creator>Koya, Rohitha</dc:creator>
  <cp:lastModifiedBy>Koya, Rohitha</cp:lastModifiedBy>
  <cp:revision>31</cp:revision>
  <dcterms:created xsi:type="dcterms:W3CDTF">2019-10-22T03:17:48Z</dcterms:created>
  <dcterms:modified xsi:type="dcterms:W3CDTF">2019-10-22T13:07:31Z</dcterms:modified>
</cp:coreProperties>
</file>