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hj5lma4f/qSkX4FbcYAYCiM9Wr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838200" y="365126"/>
            <a:ext cx="10515600" cy="7096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Title : ROS Collection Robot</a:t>
            </a:r>
            <a:br>
              <a:rPr lang="en-IN" sz="1800">
                <a:latin typeface="Arial"/>
                <a:ea typeface="Arial"/>
                <a:cs typeface="Arial"/>
                <a:sym typeface="Arial"/>
              </a:rPr>
            </a:br>
            <a:r>
              <a:rPr lang="en-IN" sz="1800">
                <a:latin typeface="Arial"/>
                <a:ea typeface="Arial"/>
                <a:cs typeface="Arial"/>
                <a:sym typeface="Arial"/>
              </a:rPr>
              <a:t>Justin Albrecht, Pradeep Gopal, Govind Ajith Kumar</a:t>
            </a: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0" y="1074822"/>
            <a:ext cx="12192000" cy="578317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Google Shape;86;p2"/>
          <p:cNvCxnSpPr>
            <a:stCxn id="85" idx="0"/>
            <a:endCxn id="85" idx="2"/>
          </p:cNvCxnSpPr>
          <p:nvPr/>
        </p:nvCxnSpPr>
        <p:spPr>
          <a:xfrm>
            <a:off x="6096000" y="1074822"/>
            <a:ext cx="0" cy="578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" name="Google Shape;87;p2"/>
          <p:cNvCxnSpPr>
            <a:stCxn id="85" idx="1"/>
            <a:endCxn id="85" idx="3"/>
          </p:cNvCxnSpPr>
          <p:nvPr/>
        </p:nvCxnSpPr>
        <p:spPr>
          <a:xfrm>
            <a:off x="0" y="3966411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2"/>
          <p:cNvSpPr txBox="1"/>
          <p:nvPr/>
        </p:nvSpPr>
        <p:spPr>
          <a:xfrm>
            <a:off x="160421" y="1251284"/>
            <a:ext cx="5406190" cy="2759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IN" sz="16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Simulation of an autonomous collection robot in a warehouse with multiple rooms and obstacles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IN" sz="16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collection cubes are scattered in the warehouse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IN" sz="16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robot is tasked with searching the space and collecting a subset of the cubes.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IN" sz="16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cubes contain an AR tag that contains information about what type the object is.</a:t>
            </a:r>
            <a:endParaRPr/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6256421" y="1206922"/>
            <a:ext cx="5406190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a simulation on Gazebo using ROS and C++ to scan the environment for objects using LIDAR.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Traverse the pre-fed waypoints using A* to cover the entire warehouse.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Camera on the Turtlebot to decode the AR Tag on the cube and determine if the cube is part of the order.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 the cube and delete the cube from the environment if the cube is in the order.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Continue traversing the workspace until all cubes are read.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6360694" y="4221478"/>
            <a:ext cx="5566605" cy="22713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6372146" y="4221478"/>
            <a:ext cx="5376074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Timeline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1 Planning – 28 November, 2020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world, objects and spawn Turtlebot – 30 November, 2020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2 Planning – 4 December, 2020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code stubs for all classes– 5 December, 2020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Spawn cubes on pedestals – 7 December, 2020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star function to follow path– 8 December, 2020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3 Planning– 10 December, 2020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waypoints and follow path– 11 December, 2020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 cubes, decode and extract pose– 13 December, 2020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cubes in order– 14 December, 2020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Completion and Documentation– 15 December, 2020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3" y="4286165"/>
            <a:ext cx="3073008" cy="1899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2941" y="3989615"/>
            <a:ext cx="2309060" cy="2788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2020-10-06T16:48:19Z</dcterms:created>
  <dc:creator>Govind Ajith</dc:creator>
</cp:coreProperties>
</file>