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 name="Google Shape;89;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3193beff9a3_0_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3193beff9a3_0_4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g3193beff9a3_0_4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2" name="Google Shape;202;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 name="Google Shape;211;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0" name="Google Shape;220;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9" name="Google Shape;229;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 name="Google Shape;99;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 name="Google Shape;10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 name="Google Shape;117;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3193beff9a3_0_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3193beff9a3_0_1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g3193beff9a3_0_1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3193beff9a3_0_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3193beff9a3_0_3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g3193beff9a3_0_3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7" name="Shape 17"/>
        <p:cNvGrpSpPr/>
        <p:nvPr/>
      </p:nvGrpSpPr>
      <p:grpSpPr>
        <a:xfrm>
          <a:off x="0" y="0"/>
          <a:ext cx="0" cy="0"/>
          <a:chOff x="0" y="0"/>
          <a:chExt cx="0" cy="0"/>
        </a:xfrm>
      </p:grpSpPr>
      <p:sp>
        <p:nvSpPr>
          <p:cNvPr id="18" name="Google Shape;18;p2"/>
          <p:cNvSpPr/>
          <p:nvPr/>
        </p:nvSpPr>
        <p:spPr>
          <a:xfrm>
            <a:off x="914400" y="2393950"/>
            <a:ext cx="10363200" cy="109538"/>
          </a:xfrm>
          <a:custGeom>
            <a:rect b="b" l="l" r="r" t="t"/>
            <a:pathLst>
              <a:path extrusionOk="0" h="1000" w="1000">
                <a:moveTo>
                  <a:pt x="0" y="0"/>
                </a:moveTo>
                <a:lnTo>
                  <a:pt x="618" y="0"/>
                </a:lnTo>
                <a:lnTo>
                  <a:pt x="618" y="1000"/>
                </a:lnTo>
                <a:lnTo>
                  <a:pt x="0" y="1000"/>
                </a:lnTo>
                <a:lnTo>
                  <a:pt x="0" y="0"/>
                </a:lnTo>
                <a:close/>
              </a:path>
              <a:path extrusionOk="0" h="1000" w="1000">
                <a:moveTo>
                  <a:pt x="0" y="0"/>
                </a:moveTo>
                <a:lnTo>
                  <a:pt x="1000" y="0"/>
                </a:lnTo>
              </a:path>
            </a:pathLst>
          </a:custGeom>
          <a:solidFill>
            <a:schemeClr val="accent2"/>
          </a:solidFill>
          <a:ln cap="flat" cmpd="sng" w="9525">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19" name="Google Shape;19;p2"/>
          <p:cNvSpPr txBox="1"/>
          <p:nvPr>
            <p:ph type="ctrTitle"/>
          </p:nvPr>
        </p:nvSpPr>
        <p:spPr>
          <a:xfrm>
            <a:off x="914400" y="990600"/>
            <a:ext cx="10363200" cy="13716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sz="4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 type="subTitle"/>
          </p:nvPr>
        </p:nvSpPr>
        <p:spPr>
          <a:xfrm>
            <a:off x="1930400" y="3429000"/>
            <a:ext cx="9347200" cy="1600200"/>
          </a:xfrm>
          <a:prstGeom prst="rect">
            <a:avLst/>
          </a:prstGeom>
          <a:noFill/>
          <a:ln>
            <a:noFill/>
          </a:ln>
        </p:spPr>
        <p:txBody>
          <a:bodyPr anchorCtr="0" anchor="t" bIns="45700" lIns="91425" spcFirstLastPara="1" rIns="91425" wrap="square" tIns="45700">
            <a:noAutofit/>
          </a:bodyPr>
          <a:lstStyle>
            <a:lvl1pPr lvl="0" algn="l">
              <a:spcBef>
                <a:spcPts val="560"/>
              </a:spcBef>
              <a:spcAft>
                <a:spcPts val="0"/>
              </a:spcAft>
              <a:buSzPts val="2800"/>
              <a:buFont typeface="Noto Sans Symbols"/>
              <a:buNone/>
              <a:defRPr sz="2800"/>
            </a:lvl1pPr>
            <a:lvl2pPr lvl="1" algn="l">
              <a:spcBef>
                <a:spcPts val="360"/>
              </a:spcBef>
              <a:spcAft>
                <a:spcPts val="0"/>
              </a:spcAft>
              <a:buSzPts val="1800"/>
              <a:buChar char="■"/>
              <a:defRPr/>
            </a:lvl2pPr>
            <a:lvl3pPr lvl="2" algn="l">
              <a:spcBef>
                <a:spcPts val="360"/>
              </a:spcBef>
              <a:spcAft>
                <a:spcPts val="0"/>
              </a:spcAft>
              <a:buSzPts val="1800"/>
              <a:buChar char="□"/>
              <a:defRPr/>
            </a:lvl3pPr>
            <a:lvl4pPr lvl="3" algn="l">
              <a:spcBef>
                <a:spcPts val="360"/>
              </a:spcBef>
              <a:spcAft>
                <a:spcPts val="0"/>
              </a:spcAft>
              <a:buSzPts val="1800"/>
              <a:buChar char="■"/>
              <a:defRPr/>
            </a:lvl4pPr>
            <a:lvl5pPr lvl="4" algn="l">
              <a:spcBef>
                <a:spcPts val="450"/>
              </a:spcBef>
              <a:spcAft>
                <a:spcPts val="0"/>
              </a:spcAft>
              <a:buSzPts val="1800"/>
              <a:buChar char="▪"/>
              <a:defRPr/>
            </a:lvl5pPr>
            <a:lvl6pPr lvl="5" algn="l">
              <a:spcBef>
                <a:spcPts val="450"/>
              </a:spcBef>
              <a:spcAft>
                <a:spcPts val="0"/>
              </a:spcAft>
              <a:buSzPts val="1800"/>
              <a:buChar char="▪"/>
              <a:defRPr/>
            </a:lvl6pPr>
            <a:lvl7pPr lvl="6" algn="l">
              <a:spcBef>
                <a:spcPts val="450"/>
              </a:spcBef>
              <a:spcAft>
                <a:spcPts val="0"/>
              </a:spcAft>
              <a:buSzPts val="1800"/>
              <a:buChar char="▪"/>
              <a:defRPr/>
            </a:lvl7pPr>
            <a:lvl8pPr lvl="7" algn="l">
              <a:spcBef>
                <a:spcPts val="450"/>
              </a:spcBef>
              <a:spcAft>
                <a:spcPts val="0"/>
              </a:spcAft>
              <a:buSzPts val="1800"/>
              <a:buChar char="▪"/>
              <a:defRPr/>
            </a:lvl8pPr>
            <a:lvl9pPr lvl="8" algn="l">
              <a:spcBef>
                <a:spcPts val="450"/>
              </a:spcBef>
              <a:spcAft>
                <a:spcPts val="0"/>
              </a:spcAft>
              <a:buSzPts val="1800"/>
              <a:buChar char="▪"/>
              <a:defRPr/>
            </a:lvl9pPr>
          </a:lstStyle>
          <a:p/>
        </p:txBody>
      </p:sp>
      <p:sp>
        <p:nvSpPr>
          <p:cNvPr id="21" name="Google Shape;21;p2"/>
          <p:cNvSpPr txBox="1"/>
          <p:nvPr>
            <p:ph idx="10" type="dt"/>
          </p:nvPr>
        </p:nvSpPr>
        <p:spPr>
          <a:xfrm>
            <a:off x="914400" y="6248400"/>
            <a:ext cx="2540000"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
          <p:cNvSpPr txBox="1"/>
          <p:nvPr>
            <p:ph idx="11" type="ftr"/>
          </p:nvPr>
        </p:nvSpPr>
        <p:spPr>
          <a:xfrm>
            <a:off x="4165600" y="6248400"/>
            <a:ext cx="3860800" cy="45720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2"/>
          <p:cNvSpPr txBox="1"/>
          <p:nvPr>
            <p:ph idx="12" type="sldNum"/>
          </p:nvPr>
        </p:nvSpPr>
        <p:spPr>
          <a:xfrm>
            <a:off x="8737600" y="6248400"/>
            <a:ext cx="2540000" cy="45720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200">
                <a:solidFill>
                  <a:schemeClr val="dk1"/>
                </a:solidFill>
                <a:latin typeface="Verdana"/>
                <a:ea typeface="Verdana"/>
                <a:cs typeface="Verdana"/>
                <a:sym typeface="Verdana"/>
              </a:defRPr>
            </a:lvl1pPr>
            <a:lvl2pPr indent="0" lvl="1" marL="0" marR="0" algn="r">
              <a:spcBef>
                <a:spcPts val="0"/>
              </a:spcBef>
              <a:buNone/>
              <a:defRPr sz="1200">
                <a:solidFill>
                  <a:schemeClr val="dk1"/>
                </a:solidFill>
                <a:latin typeface="Verdana"/>
                <a:ea typeface="Verdana"/>
                <a:cs typeface="Verdana"/>
                <a:sym typeface="Verdana"/>
              </a:defRPr>
            </a:lvl2pPr>
            <a:lvl3pPr indent="0" lvl="2" marL="0" marR="0" algn="r">
              <a:spcBef>
                <a:spcPts val="0"/>
              </a:spcBef>
              <a:buNone/>
              <a:defRPr sz="1200">
                <a:solidFill>
                  <a:schemeClr val="dk1"/>
                </a:solidFill>
                <a:latin typeface="Verdana"/>
                <a:ea typeface="Verdana"/>
                <a:cs typeface="Verdana"/>
                <a:sym typeface="Verdana"/>
              </a:defRPr>
            </a:lvl3pPr>
            <a:lvl4pPr indent="0" lvl="3" marL="0" marR="0" algn="r">
              <a:spcBef>
                <a:spcPts val="0"/>
              </a:spcBef>
              <a:buNone/>
              <a:defRPr sz="1200">
                <a:solidFill>
                  <a:schemeClr val="dk1"/>
                </a:solidFill>
                <a:latin typeface="Verdana"/>
                <a:ea typeface="Verdana"/>
                <a:cs typeface="Verdana"/>
                <a:sym typeface="Verdana"/>
              </a:defRPr>
            </a:lvl4pPr>
            <a:lvl5pPr indent="0" lvl="4" marL="0" marR="0" algn="r">
              <a:spcBef>
                <a:spcPts val="0"/>
              </a:spcBef>
              <a:buNone/>
              <a:defRPr sz="1200">
                <a:solidFill>
                  <a:schemeClr val="dk1"/>
                </a:solidFill>
                <a:latin typeface="Verdana"/>
                <a:ea typeface="Verdana"/>
                <a:cs typeface="Verdana"/>
                <a:sym typeface="Verdana"/>
              </a:defRPr>
            </a:lvl5pPr>
            <a:lvl6pPr indent="0" lvl="5" marL="0" marR="0" algn="r">
              <a:spcBef>
                <a:spcPts val="0"/>
              </a:spcBef>
              <a:buNone/>
              <a:defRPr sz="1200">
                <a:solidFill>
                  <a:schemeClr val="dk1"/>
                </a:solidFill>
                <a:latin typeface="Verdana"/>
                <a:ea typeface="Verdana"/>
                <a:cs typeface="Verdana"/>
                <a:sym typeface="Verdana"/>
              </a:defRPr>
            </a:lvl6pPr>
            <a:lvl7pPr indent="0" lvl="6" marL="0" marR="0" algn="r">
              <a:spcBef>
                <a:spcPts val="0"/>
              </a:spcBef>
              <a:buNone/>
              <a:defRPr sz="1200">
                <a:solidFill>
                  <a:schemeClr val="dk1"/>
                </a:solidFill>
                <a:latin typeface="Verdana"/>
                <a:ea typeface="Verdana"/>
                <a:cs typeface="Verdana"/>
                <a:sym typeface="Verdana"/>
              </a:defRPr>
            </a:lvl7pPr>
            <a:lvl8pPr indent="0" lvl="7" marL="0" marR="0" algn="r">
              <a:spcBef>
                <a:spcPts val="0"/>
              </a:spcBef>
              <a:buNone/>
              <a:defRPr sz="1200">
                <a:solidFill>
                  <a:schemeClr val="dk1"/>
                </a:solidFill>
                <a:latin typeface="Verdana"/>
                <a:ea typeface="Verdana"/>
                <a:cs typeface="Verdana"/>
                <a:sym typeface="Verdana"/>
              </a:defRPr>
            </a:lvl8pPr>
            <a:lvl9pPr indent="0" lvl="8" marL="0" marR="0" algn="r">
              <a:spcBef>
                <a:spcPts val="0"/>
              </a:spcBef>
              <a:buNone/>
              <a:defRPr sz="1200">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5" name="Shape 75"/>
        <p:cNvGrpSpPr/>
        <p:nvPr/>
      </p:nvGrpSpPr>
      <p:grpSpPr>
        <a:xfrm>
          <a:off x="0" y="0"/>
          <a:ext cx="0" cy="0"/>
          <a:chOff x="0" y="0"/>
          <a:chExt cx="0" cy="0"/>
        </a:xfrm>
      </p:grpSpPr>
      <p:sp>
        <p:nvSpPr>
          <p:cNvPr id="76" name="Google Shape;76;p11"/>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 type="body"/>
          </p:nvPr>
        </p:nvSpPr>
        <p:spPr>
          <a:xfrm rot="5400000">
            <a:off x="3956051" y="-1447800"/>
            <a:ext cx="4267200" cy="106680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450"/>
              </a:spcBef>
              <a:spcAft>
                <a:spcPts val="0"/>
              </a:spcAft>
              <a:buSzPts val="1800"/>
              <a:buChar char="▪"/>
              <a:defRPr/>
            </a:lvl5pPr>
            <a:lvl6pPr indent="-342900" lvl="5" marL="2743200" algn="l">
              <a:spcBef>
                <a:spcPts val="450"/>
              </a:spcBef>
              <a:spcAft>
                <a:spcPts val="0"/>
              </a:spcAft>
              <a:buSzPts val="1800"/>
              <a:buChar char="▪"/>
              <a:defRPr/>
            </a:lvl6pPr>
            <a:lvl7pPr indent="-342900" lvl="6" marL="3200400" algn="l">
              <a:spcBef>
                <a:spcPts val="450"/>
              </a:spcBef>
              <a:spcAft>
                <a:spcPts val="0"/>
              </a:spcAft>
              <a:buSzPts val="1800"/>
              <a:buChar char="▪"/>
              <a:defRPr/>
            </a:lvl7pPr>
            <a:lvl8pPr indent="-342900" lvl="7" marL="3657600" algn="l">
              <a:spcBef>
                <a:spcPts val="450"/>
              </a:spcBef>
              <a:spcAft>
                <a:spcPts val="0"/>
              </a:spcAft>
              <a:buSzPts val="1800"/>
              <a:buChar char="▪"/>
              <a:defRPr/>
            </a:lvl8pPr>
            <a:lvl9pPr indent="-342900" lvl="8" marL="4114800" algn="l">
              <a:spcBef>
                <a:spcPts val="450"/>
              </a:spcBef>
              <a:spcAft>
                <a:spcPts val="0"/>
              </a:spcAft>
              <a:buSzPts val="1800"/>
              <a:buChar char="▪"/>
              <a:defRPr/>
            </a:lvl9pPr>
          </a:lstStyle>
          <a:p/>
        </p:txBody>
      </p:sp>
      <p:sp>
        <p:nvSpPr>
          <p:cNvPr id="78" name="Google Shape;78;p11"/>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1"/>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1"/>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200">
                <a:solidFill>
                  <a:schemeClr val="dk1"/>
                </a:solidFill>
                <a:latin typeface="Verdana"/>
                <a:ea typeface="Verdana"/>
                <a:cs typeface="Verdana"/>
                <a:sym typeface="Verdana"/>
              </a:defRPr>
            </a:lvl1pPr>
            <a:lvl2pPr indent="0" lvl="1" marL="0" marR="0" algn="r">
              <a:spcBef>
                <a:spcPts val="0"/>
              </a:spcBef>
              <a:buNone/>
              <a:defRPr sz="1200">
                <a:solidFill>
                  <a:schemeClr val="dk1"/>
                </a:solidFill>
                <a:latin typeface="Verdana"/>
                <a:ea typeface="Verdana"/>
                <a:cs typeface="Verdana"/>
                <a:sym typeface="Verdana"/>
              </a:defRPr>
            </a:lvl2pPr>
            <a:lvl3pPr indent="0" lvl="2" marL="0" marR="0" algn="r">
              <a:spcBef>
                <a:spcPts val="0"/>
              </a:spcBef>
              <a:buNone/>
              <a:defRPr sz="1200">
                <a:solidFill>
                  <a:schemeClr val="dk1"/>
                </a:solidFill>
                <a:latin typeface="Verdana"/>
                <a:ea typeface="Verdana"/>
                <a:cs typeface="Verdana"/>
                <a:sym typeface="Verdana"/>
              </a:defRPr>
            </a:lvl3pPr>
            <a:lvl4pPr indent="0" lvl="3" marL="0" marR="0" algn="r">
              <a:spcBef>
                <a:spcPts val="0"/>
              </a:spcBef>
              <a:buNone/>
              <a:defRPr sz="1200">
                <a:solidFill>
                  <a:schemeClr val="dk1"/>
                </a:solidFill>
                <a:latin typeface="Verdana"/>
                <a:ea typeface="Verdana"/>
                <a:cs typeface="Verdana"/>
                <a:sym typeface="Verdana"/>
              </a:defRPr>
            </a:lvl4pPr>
            <a:lvl5pPr indent="0" lvl="4" marL="0" marR="0" algn="r">
              <a:spcBef>
                <a:spcPts val="0"/>
              </a:spcBef>
              <a:buNone/>
              <a:defRPr sz="1200">
                <a:solidFill>
                  <a:schemeClr val="dk1"/>
                </a:solidFill>
                <a:latin typeface="Verdana"/>
                <a:ea typeface="Verdana"/>
                <a:cs typeface="Verdana"/>
                <a:sym typeface="Verdana"/>
              </a:defRPr>
            </a:lvl5pPr>
            <a:lvl6pPr indent="0" lvl="5" marL="0" marR="0" algn="r">
              <a:spcBef>
                <a:spcPts val="0"/>
              </a:spcBef>
              <a:buNone/>
              <a:defRPr sz="1200">
                <a:solidFill>
                  <a:schemeClr val="dk1"/>
                </a:solidFill>
                <a:latin typeface="Verdana"/>
                <a:ea typeface="Verdana"/>
                <a:cs typeface="Verdana"/>
                <a:sym typeface="Verdana"/>
              </a:defRPr>
            </a:lvl6pPr>
            <a:lvl7pPr indent="0" lvl="6" marL="0" marR="0" algn="r">
              <a:spcBef>
                <a:spcPts val="0"/>
              </a:spcBef>
              <a:buNone/>
              <a:defRPr sz="1200">
                <a:solidFill>
                  <a:schemeClr val="dk1"/>
                </a:solidFill>
                <a:latin typeface="Verdana"/>
                <a:ea typeface="Verdana"/>
                <a:cs typeface="Verdana"/>
                <a:sym typeface="Verdana"/>
              </a:defRPr>
            </a:lvl7pPr>
            <a:lvl8pPr indent="0" lvl="7" marL="0" marR="0" algn="r">
              <a:spcBef>
                <a:spcPts val="0"/>
              </a:spcBef>
              <a:buNone/>
              <a:defRPr sz="1200">
                <a:solidFill>
                  <a:schemeClr val="dk1"/>
                </a:solidFill>
                <a:latin typeface="Verdana"/>
                <a:ea typeface="Verdana"/>
                <a:cs typeface="Verdana"/>
                <a:sym typeface="Verdana"/>
              </a:defRPr>
            </a:lvl8pPr>
            <a:lvl9pPr indent="0" lvl="8" marL="0" marR="0" algn="r">
              <a:spcBef>
                <a:spcPts val="0"/>
              </a:spcBef>
              <a:buNone/>
              <a:defRPr sz="1200">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1" name="Shape 81"/>
        <p:cNvGrpSpPr/>
        <p:nvPr/>
      </p:nvGrpSpPr>
      <p:grpSpPr>
        <a:xfrm>
          <a:off x="0" y="0"/>
          <a:ext cx="0" cy="0"/>
          <a:chOff x="0" y="0"/>
          <a:chExt cx="0" cy="0"/>
        </a:xfrm>
      </p:grpSpPr>
      <p:sp>
        <p:nvSpPr>
          <p:cNvPr id="82" name="Google Shape;82;p12"/>
          <p:cNvSpPr txBox="1"/>
          <p:nvPr>
            <p:ph type="title"/>
          </p:nvPr>
        </p:nvSpPr>
        <p:spPr>
          <a:xfrm rot="5400000">
            <a:off x="7242176" y="1827742"/>
            <a:ext cx="5715000" cy="2669116"/>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 type="body"/>
          </p:nvPr>
        </p:nvSpPr>
        <p:spPr>
          <a:xfrm rot="5400000">
            <a:off x="1801284" y="-740833"/>
            <a:ext cx="5715000" cy="7806267"/>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450"/>
              </a:spcBef>
              <a:spcAft>
                <a:spcPts val="0"/>
              </a:spcAft>
              <a:buSzPts val="1800"/>
              <a:buChar char="▪"/>
              <a:defRPr/>
            </a:lvl5pPr>
            <a:lvl6pPr indent="-342900" lvl="5" marL="2743200" algn="l">
              <a:spcBef>
                <a:spcPts val="450"/>
              </a:spcBef>
              <a:spcAft>
                <a:spcPts val="0"/>
              </a:spcAft>
              <a:buSzPts val="1800"/>
              <a:buChar char="▪"/>
              <a:defRPr/>
            </a:lvl6pPr>
            <a:lvl7pPr indent="-342900" lvl="6" marL="3200400" algn="l">
              <a:spcBef>
                <a:spcPts val="450"/>
              </a:spcBef>
              <a:spcAft>
                <a:spcPts val="0"/>
              </a:spcAft>
              <a:buSzPts val="1800"/>
              <a:buChar char="▪"/>
              <a:defRPr/>
            </a:lvl7pPr>
            <a:lvl8pPr indent="-342900" lvl="7" marL="3657600" algn="l">
              <a:spcBef>
                <a:spcPts val="450"/>
              </a:spcBef>
              <a:spcAft>
                <a:spcPts val="0"/>
              </a:spcAft>
              <a:buSzPts val="1800"/>
              <a:buChar char="▪"/>
              <a:defRPr/>
            </a:lvl8pPr>
            <a:lvl9pPr indent="-342900" lvl="8" marL="4114800" algn="l">
              <a:spcBef>
                <a:spcPts val="450"/>
              </a:spcBef>
              <a:spcAft>
                <a:spcPts val="0"/>
              </a:spcAft>
              <a:buSzPts val="1800"/>
              <a:buChar char="▪"/>
              <a:defRPr/>
            </a:lvl9pPr>
          </a:lstStyle>
          <a:p/>
        </p:txBody>
      </p:sp>
      <p:sp>
        <p:nvSpPr>
          <p:cNvPr id="84" name="Google Shape;84;p12"/>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2"/>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2"/>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200">
                <a:solidFill>
                  <a:schemeClr val="dk1"/>
                </a:solidFill>
                <a:latin typeface="Verdana"/>
                <a:ea typeface="Verdana"/>
                <a:cs typeface="Verdana"/>
                <a:sym typeface="Verdana"/>
              </a:defRPr>
            </a:lvl1pPr>
            <a:lvl2pPr indent="0" lvl="1" marL="0" marR="0" algn="r">
              <a:spcBef>
                <a:spcPts val="0"/>
              </a:spcBef>
              <a:buNone/>
              <a:defRPr sz="1200">
                <a:solidFill>
                  <a:schemeClr val="dk1"/>
                </a:solidFill>
                <a:latin typeface="Verdana"/>
                <a:ea typeface="Verdana"/>
                <a:cs typeface="Verdana"/>
                <a:sym typeface="Verdana"/>
              </a:defRPr>
            </a:lvl2pPr>
            <a:lvl3pPr indent="0" lvl="2" marL="0" marR="0" algn="r">
              <a:spcBef>
                <a:spcPts val="0"/>
              </a:spcBef>
              <a:buNone/>
              <a:defRPr sz="1200">
                <a:solidFill>
                  <a:schemeClr val="dk1"/>
                </a:solidFill>
                <a:latin typeface="Verdana"/>
                <a:ea typeface="Verdana"/>
                <a:cs typeface="Verdana"/>
                <a:sym typeface="Verdana"/>
              </a:defRPr>
            </a:lvl3pPr>
            <a:lvl4pPr indent="0" lvl="3" marL="0" marR="0" algn="r">
              <a:spcBef>
                <a:spcPts val="0"/>
              </a:spcBef>
              <a:buNone/>
              <a:defRPr sz="1200">
                <a:solidFill>
                  <a:schemeClr val="dk1"/>
                </a:solidFill>
                <a:latin typeface="Verdana"/>
                <a:ea typeface="Verdana"/>
                <a:cs typeface="Verdana"/>
                <a:sym typeface="Verdana"/>
              </a:defRPr>
            </a:lvl4pPr>
            <a:lvl5pPr indent="0" lvl="4" marL="0" marR="0" algn="r">
              <a:spcBef>
                <a:spcPts val="0"/>
              </a:spcBef>
              <a:buNone/>
              <a:defRPr sz="1200">
                <a:solidFill>
                  <a:schemeClr val="dk1"/>
                </a:solidFill>
                <a:latin typeface="Verdana"/>
                <a:ea typeface="Verdana"/>
                <a:cs typeface="Verdana"/>
                <a:sym typeface="Verdana"/>
              </a:defRPr>
            </a:lvl5pPr>
            <a:lvl6pPr indent="0" lvl="5" marL="0" marR="0" algn="r">
              <a:spcBef>
                <a:spcPts val="0"/>
              </a:spcBef>
              <a:buNone/>
              <a:defRPr sz="1200">
                <a:solidFill>
                  <a:schemeClr val="dk1"/>
                </a:solidFill>
                <a:latin typeface="Verdana"/>
                <a:ea typeface="Verdana"/>
                <a:cs typeface="Verdana"/>
                <a:sym typeface="Verdana"/>
              </a:defRPr>
            </a:lvl6pPr>
            <a:lvl7pPr indent="0" lvl="6" marL="0" marR="0" algn="r">
              <a:spcBef>
                <a:spcPts val="0"/>
              </a:spcBef>
              <a:buNone/>
              <a:defRPr sz="1200">
                <a:solidFill>
                  <a:schemeClr val="dk1"/>
                </a:solidFill>
                <a:latin typeface="Verdana"/>
                <a:ea typeface="Verdana"/>
                <a:cs typeface="Verdana"/>
                <a:sym typeface="Verdana"/>
              </a:defRPr>
            </a:lvl7pPr>
            <a:lvl8pPr indent="0" lvl="7" marL="0" marR="0" algn="r">
              <a:spcBef>
                <a:spcPts val="0"/>
              </a:spcBef>
              <a:buNone/>
              <a:defRPr sz="1200">
                <a:solidFill>
                  <a:schemeClr val="dk1"/>
                </a:solidFill>
                <a:latin typeface="Verdana"/>
                <a:ea typeface="Verdana"/>
                <a:cs typeface="Verdana"/>
                <a:sym typeface="Verdana"/>
              </a:defRPr>
            </a:lvl8pPr>
            <a:lvl9pPr indent="0" lvl="8" marL="0" marR="0" algn="r">
              <a:spcBef>
                <a:spcPts val="0"/>
              </a:spcBef>
              <a:buNone/>
              <a:defRPr sz="1200">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4" name="Shape 24"/>
        <p:cNvGrpSpPr/>
        <p:nvPr/>
      </p:nvGrpSpPr>
      <p:grpSpPr>
        <a:xfrm>
          <a:off x="0" y="0"/>
          <a:ext cx="0" cy="0"/>
          <a:chOff x="0" y="0"/>
          <a:chExt cx="0" cy="0"/>
        </a:xfrm>
      </p:grpSpPr>
      <p:sp>
        <p:nvSpPr>
          <p:cNvPr id="25" name="Google Shape;25;p3"/>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450"/>
              </a:spcBef>
              <a:spcAft>
                <a:spcPts val="0"/>
              </a:spcAft>
              <a:buSzPts val="1800"/>
              <a:buChar char="▪"/>
              <a:defRPr/>
            </a:lvl5pPr>
            <a:lvl6pPr indent="-342900" lvl="5" marL="2743200" algn="l">
              <a:spcBef>
                <a:spcPts val="450"/>
              </a:spcBef>
              <a:spcAft>
                <a:spcPts val="0"/>
              </a:spcAft>
              <a:buSzPts val="1800"/>
              <a:buChar char="▪"/>
              <a:defRPr/>
            </a:lvl6pPr>
            <a:lvl7pPr indent="-342900" lvl="6" marL="3200400" algn="l">
              <a:spcBef>
                <a:spcPts val="450"/>
              </a:spcBef>
              <a:spcAft>
                <a:spcPts val="0"/>
              </a:spcAft>
              <a:buSzPts val="1800"/>
              <a:buChar char="▪"/>
              <a:defRPr/>
            </a:lvl7pPr>
            <a:lvl8pPr indent="-342900" lvl="7" marL="3657600" algn="l">
              <a:spcBef>
                <a:spcPts val="450"/>
              </a:spcBef>
              <a:spcAft>
                <a:spcPts val="0"/>
              </a:spcAft>
              <a:buSzPts val="1800"/>
              <a:buChar char="▪"/>
              <a:defRPr/>
            </a:lvl8pPr>
            <a:lvl9pPr indent="-342900" lvl="8" marL="4114800" algn="l">
              <a:spcBef>
                <a:spcPts val="450"/>
              </a:spcBef>
              <a:spcAft>
                <a:spcPts val="0"/>
              </a:spcAft>
              <a:buSzPts val="1800"/>
              <a:buChar char="▪"/>
              <a:defRPr/>
            </a:lvl9pPr>
          </a:lstStyle>
          <a:p/>
        </p:txBody>
      </p:sp>
      <p:sp>
        <p:nvSpPr>
          <p:cNvPr id="27" name="Google Shape;27;p3"/>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3"/>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3"/>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200">
                <a:solidFill>
                  <a:schemeClr val="dk1"/>
                </a:solidFill>
                <a:latin typeface="Verdana"/>
                <a:ea typeface="Verdana"/>
                <a:cs typeface="Verdana"/>
                <a:sym typeface="Verdana"/>
              </a:defRPr>
            </a:lvl1pPr>
            <a:lvl2pPr indent="0" lvl="1" marL="0" marR="0" algn="r">
              <a:spcBef>
                <a:spcPts val="0"/>
              </a:spcBef>
              <a:buNone/>
              <a:defRPr sz="1200">
                <a:solidFill>
                  <a:schemeClr val="dk1"/>
                </a:solidFill>
                <a:latin typeface="Verdana"/>
                <a:ea typeface="Verdana"/>
                <a:cs typeface="Verdana"/>
                <a:sym typeface="Verdana"/>
              </a:defRPr>
            </a:lvl2pPr>
            <a:lvl3pPr indent="0" lvl="2" marL="0" marR="0" algn="r">
              <a:spcBef>
                <a:spcPts val="0"/>
              </a:spcBef>
              <a:buNone/>
              <a:defRPr sz="1200">
                <a:solidFill>
                  <a:schemeClr val="dk1"/>
                </a:solidFill>
                <a:latin typeface="Verdana"/>
                <a:ea typeface="Verdana"/>
                <a:cs typeface="Verdana"/>
                <a:sym typeface="Verdana"/>
              </a:defRPr>
            </a:lvl3pPr>
            <a:lvl4pPr indent="0" lvl="3" marL="0" marR="0" algn="r">
              <a:spcBef>
                <a:spcPts val="0"/>
              </a:spcBef>
              <a:buNone/>
              <a:defRPr sz="1200">
                <a:solidFill>
                  <a:schemeClr val="dk1"/>
                </a:solidFill>
                <a:latin typeface="Verdana"/>
                <a:ea typeface="Verdana"/>
                <a:cs typeface="Verdana"/>
                <a:sym typeface="Verdana"/>
              </a:defRPr>
            </a:lvl4pPr>
            <a:lvl5pPr indent="0" lvl="4" marL="0" marR="0" algn="r">
              <a:spcBef>
                <a:spcPts val="0"/>
              </a:spcBef>
              <a:buNone/>
              <a:defRPr sz="1200">
                <a:solidFill>
                  <a:schemeClr val="dk1"/>
                </a:solidFill>
                <a:latin typeface="Verdana"/>
                <a:ea typeface="Verdana"/>
                <a:cs typeface="Verdana"/>
                <a:sym typeface="Verdana"/>
              </a:defRPr>
            </a:lvl5pPr>
            <a:lvl6pPr indent="0" lvl="5" marL="0" marR="0" algn="r">
              <a:spcBef>
                <a:spcPts val="0"/>
              </a:spcBef>
              <a:buNone/>
              <a:defRPr sz="1200">
                <a:solidFill>
                  <a:schemeClr val="dk1"/>
                </a:solidFill>
                <a:latin typeface="Verdana"/>
                <a:ea typeface="Verdana"/>
                <a:cs typeface="Verdana"/>
                <a:sym typeface="Verdana"/>
              </a:defRPr>
            </a:lvl6pPr>
            <a:lvl7pPr indent="0" lvl="6" marL="0" marR="0" algn="r">
              <a:spcBef>
                <a:spcPts val="0"/>
              </a:spcBef>
              <a:buNone/>
              <a:defRPr sz="1200">
                <a:solidFill>
                  <a:schemeClr val="dk1"/>
                </a:solidFill>
                <a:latin typeface="Verdana"/>
                <a:ea typeface="Verdana"/>
                <a:cs typeface="Verdana"/>
                <a:sym typeface="Verdana"/>
              </a:defRPr>
            </a:lvl7pPr>
            <a:lvl8pPr indent="0" lvl="7" marL="0" marR="0" algn="r">
              <a:spcBef>
                <a:spcPts val="0"/>
              </a:spcBef>
              <a:buNone/>
              <a:defRPr sz="1200">
                <a:solidFill>
                  <a:schemeClr val="dk1"/>
                </a:solidFill>
                <a:latin typeface="Verdana"/>
                <a:ea typeface="Verdana"/>
                <a:cs typeface="Verdana"/>
                <a:sym typeface="Verdana"/>
              </a:defRPr>
            </a:lvl8pPr>
            <a:lvl9pPr indent="0" lvl="8" marL="0" marR="0" algn="r">
              <a:spcBef>
                <a:spcPts val="0"/>
              </a:spcBef>
              <a:buNone/>
              <a:defRPr sz="1200">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4"/>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4"/>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200">
                <a:solidFill>
                  <a:schemeClr val="dk1"/>
                </a:solidFill>
                <a:latin typeface="Verdana"/>
                <a:ea typeface="Verdana"/>
                <a:cs typeface="Verdana"/>
                <a:sym typeface="Verdana"/>
              </a:defRPr>
            </a:lvl1pPr>
            <a:lvl2pPr indent="0" lvl="1" marL="0" marR="0" algn="r">
              <a:spcBef>
                <a:spcPts val="0"/>
              </a:spcBef>
              <a:buNone/>
              <a:defRPr sz="1200">
                <a:solidFill>
                  <a:schemeClr val="dk1"/>
                </a:solidFill>
                <a:latin typeface="Verdana"/>
                <a:ea typeface="Verdana"/>
                <a:cs typeface="Verdana"/>
                <a:sym typeface="Verdana"/>
              </a:defRPr>
            </a:lvl2pPr>
            <a:lvl3pPr indent="0" lvl="2" marL="0" marR="0" algn="r">
              <a:spcBef>
                <a:spcPts val="0"/>
              </a:spcBef>
              <a:buNone/>
              <a:defRPr sz="1200">
                <a:solidFill>
                  <a:schemeClr val="dk1"/>
                </a:solidFill>
                <a:latin typeface="Verdana"/>
                <a:ea typeface="Verdana"/>
                <a:cs typeface="Verdana"/>
                <a:sym typeface="Verdana"/>
              </a:defRPr>
            </a:lvl3pPr>
            <a:lvl4pPr indent="0" lvl="3" marL="0" marR="0" algn="r">
              <a:spcBef>
                <a:spcPts val="0"/>
              </a:spcBef>
              <a:buNone/>
              <a:defRPr sz="1200">
                <a:solidFill>
                  <a:schemeClr val="dk1"/>
                </a:solidFill>
                <a:latin typeface="Verdana"/>
                <a:ea typeface="Verdana"/>
                <a:cs typeface="Verdana"/>
                <a:sym typeface="Verdana"/>
              </a:defRPr>
            </a:lvl4pPr>
            <a:lvl5pPr indent="0" lvl="4" marL="0" marR="0" algn="r">
              <a:spcBef>
                <a:spcPts val="0"/>
              </a:spcBef>
              <a:buNone/>
              <a:defRPr sz="1200">
                <a:solidFill>
                  <a:schemeClr val="dk1"/>
                </a:solidFill>
                <a:latin typeface="Verdana"/>
                <a:ea typeface="Verdana"/>
                <a:cs typeface="Verdana"/>
                <a:sym typeface="Verdana"/>
              </a:defRPr>
            </a:lvl5pPr>
            <a:lvl6pPr indent="0" lvl="5" marL="0" marR="0" algn="r">
              <a:spcBef>
                <a:spcPts val="0"/>
              </a:spcBef>
              <a:buNone/>
              <a:defRPr sz="1200">
                <a:solidFill>
                  <a:schemeClr val="dk1"/>
                </a:solidFill>
                <a:latin typeface="Verdana"/>
                <a:ea typeface="Verdana"/>
                <a:cs typeface="Verdana"/>
                <a:sym typeface="Verdana"/>
              </a:defRPr>
            </a:lvl6pPr>
            <a:lvl7pPr indent="0" lvl="6" marL="0" marR="0" algn="r">
              <a:spcBef>
                <a:spcPts val="0"/>
              </a:spcBef>
              <a:buNone/>
              <a:defRPr sz="1200">
                <a:solidFill>
                  <a:schemeClr val="dk1"/>
                </a:solidFill>
                <a:latin typeface="Verdana"/>
                <a:ea typeface="Verdana"/>
                <a:cs typeface="Verdana"/>
                <a:sym typeface="Verdana"/>
              </a:defRPr>
            </a:lvl7pPr>
            <a:lvl8pPr indent="0" lvl="7" marL="0" marR="0" algn="r">
              <a:spcBef>
                <a:spcPts val="0"/>
              </a:spcBef>
              <a:buNone/>
              <a:defRPr sz="1200">
                <a:solidFill>
                  <a:schemeClr val="dk1"/>
                </a:solidFill>
                <a:latin typeface="Verdana"/>
                <a:ea typeface="Verdana"/>
                <a:cs typeface="Verdana"/>
                <a:sym typeface="Verdana"/>
              </a:defRPr>
            </a:lvl8pPr>
            <a:lvl9pPr indent="0" lvl="8" marL="0" marR="0" algn="r">
              <a:spcBef>
                <a:spcPts val="0"/>
              </a:spcBef>
              <a:buNone/>
              <a:defRPr sz="1200">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5" name="Shape 35"/>
        <p:cNvGrpSpPr/>
        <p:nvPr/>
      </p:nvGrpSpPr>
      <p:grpSpPr>
        <a:xfrm>
          <a:off x="0" y="0"/>
          <a:ext cx="0" cy="0"/>
          <a:chOff x="0" y="0"/>
          <a:chExt cx="0" cy="0"/>
        </a:xfrm>
      </p:grpSpPr>
      <p:sp>
        <p:nvSpPr>
          <p:cNvPr id="36" name="Google Shape;36;p5"/>
          <p:cNvSpPr txBox="1"/>
          <p:nvPr>
            <p:ph type="title"/>
          </p:nvPr>
        </p:nvSpPr>
        <p:spPr>
          <a:xfrm>
            <a:off x="963084" y="4406901"/>
            <a:ext cx="103632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5"/>
          <p:cNvSpPr txBox="1"/>
          <p:nvPr>
            <p:ph idx="1" type="body"/>
          </p:nvPr>
        </p:nvSpPr>
        <p:spPr>
          <a:xfrm>
            <a:off x="963084" y="2906713"/>
            <a:ext cx="103632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SzPts val="2000"/>
              <a:buNone/>
              <a:defRPr sz="2000"/>
            </a:lvl1pPr>
            <a:lvl2pPr indent="-228600" lvl="1" marL="914400" algn="l">
              <a:spcBef>
                <a:spcPts val="360"/>
              </a:spcBef>
              <a:spcAft>
                <a:spcPts val="0"/>
              </a:spcAft>
              <a:buSzPts val="1800"/>
              <a:buNone/>
              <a:defRPr sz="1800"/>
            </a:lvl2pPr>
            <a:lvl3pPr indent="-228600" lvl="2" marL="1371600" algn="l">
              <a:spcBef>
                <a:spcPts val="320"/>
              </a:spcBef>
              <a:spcAft>
                <a:spcPts val="0"/>
              </a:spcAft>
              <a:buSzPts val="1600"/>
              <a:buNone/>
              <a:defRPr sz="1600"/>
            </a:lvl3pPr>
            <a:lvl4pPr indent="-228600" lvl="3" marL="1828800" algn="l">
              <a:spcBef>
                <a:spcPts val="280"/>
              </a:spcBef>
              <a:spcAft>
                <a:spcPts val="0"/>
              </a:spcAft>
              <a:buSzPts val="1400"/>
              <a:buNone/>
              <a:defRPr sz="1400"/>
            </a:lvl4pPr>
            <a:lvl5pPr indent="-228600" lvl="4" marL="2286000" algn="l">
              <a:spcBef>
                <a:spcPts val="350"/>
              </a:spcBef>
              <a:spcAft>
                <a:spcPts val="0"/>
              </a:spcAft>
              <a:buSzPts val="1400"/>
              <a:buNone/>
              <a:defRPr sz="1400"/>
            </a:lvl5pPr>
            <a:lvl6pPr indent="-228600" lvl="5" marL="2743200" algn="l">
              <a:spcBef>
                <a:spcPts val="350"/>
              </a:spcBef>
              <a:spcAft>
                <a:spcPts val="0"/>
              </a:spcAft>
              <a:buSzPts val="1400"/>
              <a:buNone/>
              <a:defRPr sz="1400"/>
            </a:lvl6pPr>
            <a:lvl7pPr indent="-228600" lvl="6" marL="3200400" algn="l">
              <a:spcBef>
                <a:spcPts val="350"/>
              </a:spcBef>
              <a:spcAft>
                <a:spcPts val="0"/>
              </a:spcAft>
              <a:buSzPts val="1400"/>
              <a:buNone/>
              <a:defRPr sz="1400"/>
            </a:lvl7pPr>
            <a:lvl8pPr indent="-228600" lvl="7" marL="3657600" algn="l">
              <a:spcBef>
                <a:spcPts val="350"/>
              </a:spcBef>
              <a:spcAft>
                <a:spcPts val="0"/>
              </a:spcAft>
              <a:buSzPts val="1400"/>
              <a:buNone/>
              <a:defRPr sz="1400"/>
            </a:lvl8pPr>
            <a:lvl9pPr indent="-228600" lvl="8" marL="4114800" algn="l">
              <a:spcBef>
                <a:spcPts val="350"/>
              </a:spcBef>
              <a:spcAft>
                <a:spcPts val="0"/>
              </a:spcAft>
              <a:buSzPts val="1400"/>
              <a:buNone/>
              <a:defRPr sz="1400"/>
            </a:lvl9pPr>
          </a:lstStyle>
          <a:p/>
        </p:txBody>
      </p:sp>
      <p:sp>
        <p:nvSpPr>
          <p:cNvPr id="38" name="Google Shape;38;p5"/>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5"/>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200">
                <a:solidFill>
                  <a:schemeClr val="dk1"/>
                </a:solidFill>
                <a:latin typeface="Verdana"/>
                <a:ea typeface="Verdana"/>
                <a:cs typeface="Verdana"/>
                <a:sym typeface="Verdana"/>
              </a:defRPr>
            </a:lvl1pPr>
            <a:lvl2pPr indent="0" lvl="1" marL="0" marR="0" algn="r">
              <a:spcBef>
                <a:spcPts val="0"/>
              </a:spcBef>
              <a:buNone/>
              <a:defRPr sz="1200">
                <a:solidFill>
                  <a:schemeClr val="dk1"/>
                </a:solidFill>
                <a:latin typeface="Verdana"/>
                <a:ea typeface="Verdana"/>
                <a:cs typeface="Verdana"/>
                <a:sym typeface="Verdana"/>
              </a:defRPr>
            </a:lvl2pPr>
            <a:lvl3pPr indent="0" lvl="2" marL="0" marR="0" algn="r">
              <a:spcBef>
                <a:spcPts val="0"/>
              </a:spcBef>
              <a:buNone/>
              <a:defRPr sz="1200">
                <a:solidFill>
                  <a:schemeClr val="dk1"/>
                </a:solidFill>
                <a:latin typeface="Verdana"/>
                <a:ea typeface="Verdana"/>
                <a:cs typeface="Verdana"/>
                <a:sym typeface="Verdana"/>
              </a:defRPr>
            </a:lvl3pPr>
            <a:lvl4pPr indent="0" lvl="3" marL="0" marR="0" algn="r">
              <a:spcBef>
                <a:spcPts val="0"/>
              </a:spcBef>
              <a:buNone/>
              <a:defRPr sz="1200">
                <a:solidFill>
                  <a:schemeClr val="dk1"/>
                </a:solidFill>
                <a:latin typeface="Verdana"/>
                <a:ea typeface="Verdana"/>
                <a:cs typeface="Verdana"/>
                <a:sym typeface="Verdana"/>
              </a:defRPr>
            </a:lvl4pPr>
            <a:lvl5pPr indent="0" lvl="4" marL="0" marR="0" algn="r">
              <a:spcBef>
                <a:spcPts val="0"/>
              </a:spcBef>
              <a:buNone/>
              <a:defRPr sz="1200">
                <a:solidFill>
                  <a:schemeClr val="dk1"/>
                </a:solidFill>
                <a:latin typeface="Verdana"/>
                <a:ea typeface="Verdana"/>
                <a:cs typeface="Verdana"/>
                <a:sym typeface="Verdana"/>
              </a:defRPr>
            </a:lvl5pPr>
            <a:lvl6pPr indent="0" lvl="5" marL="0" marR="0" algn="r">
              <a:spcBef>
                <a:spcPts val="0"/>
              </a:spcBef>
              <a:buNone/>
              <a:defRPr sz="1200">
                <a:solidFill>
                  <a:schemeClr val="dk1"/>
                </a:solidFill>
                <a:latin typeface="Verdana"/>
                <a:ea typeface="Verdana"/>
                <a:cs typeface="Verdana"/>
                <a:sym typeface="Verdana"/>
              </a:defRPr>
            </a:lvl6pPr>
            <a:lvl7pPr indent="0" lvl="6" marL="0" marR="0" algn="r">
              <a:spcBef>
                <a:spcPts val="0"/>
              </a:spcBef>
              <a:buNone/>
              <a:defRPr sz="1200">
                <a:solidFill>
                  <a:schemeClr val="dk1"/>
                </a:solidFill>
                <a:latin typeface="Verdana"/>
                <a:ea typeface="Verdana"/>
                <a:cs typeface="Verdana"/>
                <a:sym typeface="Verdana"/>
              </a:defRPr>
            </a:lvl7pPr>
            <a:lvl8pPr indent="0" lvl="7" marL="0" marR="0" algn="r">
              <a:spcBef>
                <a:spcPts val="0"/>
              </a:spcBef>
              <a:buNone/>
              <a:defRPr sz="1200">
                <a:solidFill>
                  <a:schemeClr val="dk1"/>
                </a:solidFill>
                <a:latin typeface="Verdana"/>
                <a:ea typeface="Verdana"/>
                <a:cs typeface="Verdana"/>
                <a:sym typeface="Verdana"/>
              </a:defRPr>
            </a:lvl8pPr>
            <a:lvl9pPr indent="0" lvl="8" marL="0" marR="0" algn="r">
              <a:spcBef>
                <a:spcPts val="0"/>
              </a:spcBef>
              <a:buNone/>
              <a:defRPr sz="1200">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1" name="Shape 41"/>
        <p:cNvGrpSpPr/>
        <p:nvPr/>
      </p:nvGrpSpPr>
      <p:grpSpPr>
        <a:xfrm>
          <a:off x="0" y="0"/>
          <a:ext cx="0" cy="0"/>
          <a:chOff x="0" y="0"/>
          <a:chExt cx="0" cy="0"/>
        </a:xfrm>
      </p:grpSpPr>
      <p:sp>
        <p:nvSpPr>
          <p:cNvPr id="42" name="Google Shape;42;p6"/>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 type="body"/>
          </p:nvPr>
        </p:nvSpPr>
        <p:spPr>
          <a:xfrm>
            <a:off x="755651" y="1752600"/>
            <a:ext cx="5232400" cy="4267200"/>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SzPts val="2800"/>
              <a:buChar char="□"/>
              <a:defRPr sz="2800"/>
            </a:lvl1pPr>
            <a:lvl2pPr indent="-381000" lvl="1" marL="914400" algn="l">
              <a:spcBef>
                <a:spcPts val="480"/>
              </a:spcBef>
              <a:spcAft>
                <a:spcPts val="0"/>
              </a:spcAft>
              <a:buSzPts val="2400"/>
              <a:buChar char="■"/>
              <a:defRPr sz="2400"/>
            </a:lvl2pPr>
            <a:lvl3pPr indent="-355600" lvl="2" marL="1371600" algn="l">
              <a:spcBef>
                <a:spcPts val="400"/>
              </a:spcBef>
              <a:spcAft>
                <a:spcPts val="0"/>
              </a:spcAft>
              <a:buSzPts val="2000"/>
              <a:buChar char="□"/>
              <a:defRPr sz="2000"/>
            </a:lvl3pPr>
            <a:lvl4pPr indent="-342900" lvl="3" marL="1828800" algn="l">
              <a:spcBef>
                <a:spcPts val="360"/>
              </a:spcBef>
              <a:spcAft>
                <a:spcPts val="0"/>
              </a:spcAft>
              <a:buSzPts val="1800"/>
              <a:buChar char="■"/>
              <a:defRPr sz="1800"/>
            </a:lvl4pPr>
            <a:lvl5pPr indent="-342900" lvl="4" marL="2286000" algn="l">
              <a:spcBef>
                <a:spcPts val="450"/>
              </a:spcBef>
              <a:spcAft>
                <a:spcPts val="0"/>
              </a:spcAft>
              <a:buSzPts val="1800"/>
              <a:buChar char="▪"/>
              <a:defRPr sz="1800"/>
            </a:lvl5pPr>
            <a:lvl6pPr indent="-342900" lvl="5" marL="2743200" algn="l">
              <a:spcBef>
                <a:spcPts val="450"/>
              </a:spcBef>
              <a:spcAft>
                <a:spcPts val="0"/>
              </a:spcAft>
              <a:buSzPts val="1800"/>
              <a:buChar char="▪"/>
              <a:defRPr sz="1800"/>
            </a:lvl6pPr>
            <a:lvl7pPr indent="-342900" lvl="6" marL="3200400" algn="l">
              <a:spcBef>
                <a:spcPts val="450"/>
              </a:spcBef>
              <a:spcAft>
                <a:spcPts val="0"/>
              </a:spcAft>
              <a:buSzPts val="1800"/>
              <a:buChar char="▪"/>
              <a:defRPr sz="1800"/>
            </a:lvl7pPr>
            <a:lvl8pPr indent="-342900" lvl="7" marL="3657600" algn="l">
              <a:spcBef>
                <a:spcPts val="450"/>
              </a:spcBef>
              <a:spcAft>
                <a:spcPts val="0"/>
              </a:spcAft>
              <a:buSzPts val="1800"/>
              <a:buChar char="▪"/>
              <a:defRPr sz="1800"/>
            </a:lvl8pPr>
            <a:lvl9pPr indent="-342900" lvl="8" marL="4114800" algn="l">
              <a:spcBef>
                <a:spcPts val="450"/>
              </a:spcBef>
              <a:spcAft>
                <a:spcPts val="0"/>
              </a:spcAft>
              <a:buSzPts val="1800"/>
              <a:buChar char="▪"/>
              <a:defRPr sz="1800"/>
            </a:lvl9pPr>
          </a:lstStyle>
          <a:p/>
        </p:txBody>
      </p:sp>
      <p:sp>
        <p:nvSpPr>
          <p:cNvPr id="44" name="Google Shape;44;p6"/>
          <p:cNvSpPr txBox="1"/>
          <p:nvPr>
            <p:ph idx="2" type="body"/>
          </p:nvPr>
        </p:nvSpPr>
        <p:spPr>
          <a:xfrm>
            <a:off x="6191251" y="1752600"/>
            <a:ext cx="5232400" cy="4267200"/>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SzPts val="2800"/>
              <a:buChar char="□"/>
              <a:defRPr sz="2800"/>
            </a:lvl1pPr>
            <a:lvl2pPr indent="-381000" lvl="1" marL="914400" algn="l">
              <a:spcBef>
                <a:spcPts val="480"/>
              </a:spcBef>
              <a:spcAft>
                <a:spcPts val="0"/>
              </a:spcAft>
              <a:buSzPts val="2400"/>
              <a:buChar char="■"/>
              <a:defRPr sz="2400"/>
            </a:lvl2pPr>
            <a:lvl3pPr indent="-355600" lvl="2" marL="1371600" algn="l">
              <a:spcBef>
                <a:spcPts val="400"/>
              </a:spcBef>
              <a:spcAft>
                <a:spcPts val="0"/>
              </a:spcAft>
              <a:buSzPts val="2000"/>
              <a:buChar char="□"/>
              <a:defRPr sz="2000"/>
            </a:lvl3pPr>
            <a:lvl4pPr indent="-342900" lvl="3" marL="1828800" algn="l">
              <a:spcBef>
                <a:spcPts val="360"/>
              </a:spcBef>
              <a:spcAft>
                <a:spcPts val="0"/>
              </a:spcAft>
              <a:buSzPts val="1800"/>
              <a:buChar char="■"/>
              <a:defRPr sz="1800"/>
            </a:lvl4pPr>
            <a:lvl5pPr indent="-342900" lvl="4" marL="2286000" algn="l">
              <a:spcBef>
                <a:spcPts val="450"/>
              </a:spcBef>
              <a:spcAft>
                <a:spcPts val="0"/>
              </a:spcAft>
              <a:buSzPts val="1800"/>
              <a:buChar char="▪"/>
              <a:defRPr sz="1800"/>
            </a:lvl5pPr>
            <a:lvl6pPr indent="-342900" lvl="5" marL="2743200" algn="l">
              <a:spcBef>
                <a:spcPts val="450"/>
              </a:spcBef>
              <a:spcAft>
                <a:spcPts val="0"/>
              </a:spcAft>
              <a:buSzPts val="1800"/>
              <a:buChar char="▪"/>
              <a:defRPr sz="1800"/>
            </a:lvl6pPr>
            <a:lvl7pPr indent="-342900" lvl="6" marL="3200400" algn="l">
              <a:spcBef>
                <a:spcPts val="450"/>
              </a:spcBef>
              <a:spcAft>
                <a:spcPts val="0"/>
              </a:spcAft>
              <a:buSzPts val="1800"/>
              <a:buChar char="▪"/>
              <a:defRPr sz="1800"/>
            </a:lvl7pPr>
            <a:lvl8pPr indent="-342900" lvl="7" marL="3657600" algn="l">
              <a:spcBef>
                <a:spcPts val="450"/>
              </a:spcBef>
              <a:spcAft>
                <a:spcPts val="0"/>
              </a:spcAft>
              <a:buSzPts val="1800"/>
              <a:buChar char="▪"/>
              <a:defRPr sz="1800"/>
            </a:lvl8pPr>
            <a:lvl9pPr indent="-342900" lvl="8" marL="4114800" algn="l">
              <a:spcBef>
                <a:spcPts val="450"/>
              </a:spcBef>
              <a:spcAft>
                <a:spcPts val="0"/>
              </a:spcAft>
              <a:buSzPts val="1800"/>
              <a:buChar char="▪"/>
              <a:defRPr sz="1800"/>
            </a:lvl9pPr>
          </a:lstStyle>
          <a:p/>
        </p:txBody>
      </p:sp>
      <p:sp>
        <p:nvSpPr>
          <p:cNvPr id="45" name="Google Shape;45;p6"/>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6"/>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200">
                <a:solidFill>
                  <a:schemeClr val="dk1"/>
                </a:solidFill>
                <a:latin typeface="Verdana"/>
                <a:ea typeface="Verdana"/>
                <a:cs typeface="Verdana"/>
                <a:sym typeface="Verdana"/>
              </a:defRPr>
            </a:lvl1pPr>
            <a:lvl2pPr indent="0" lvl="1" marL="0" marR="0" algn="r">
              <a:spcBef>
                <a:spcPts val="0"/>
              </a:spcBef>
              <a:buNone/>
              <a:defRPr sz="1200">
                <a:solidFill>
                  <a:schemeClr val="dk1"/>
                </a:solidFill>
                <a:latin typeface="Verdana"/>
                <a:ea typeface="Verdana"/>
                <a:cs typeface="Verdana"/>
                <a:sym typeface="Verdana"/>
              </a:defRPr>
            </a:lvl2pPr>
            <a:lvl3pPr indent="0" lvl="2" marL="0" marR="0" algn="r">
              <a:spcBef>
                <a:spcPts val="0"/>
              </a:spcBef>
              <a:buNone/>
              <a:defRPr sz="1200">
                <a:solidFill>
                  <a:schemeClr val="dk1"/>
                </a:solidFill>
                <a:latin typeface="Verdana"/>
                <a:ea typeface="Verdana"/>
                <a:cs typeface="Verdana"/>
                <a:sym typeface="Verdana"/>
              </a:defRPr>
            </a:lvl3pPr>
            <a:lvl4pPr indent="0" lvl="3" marL="0" marR="0" algn="r">
              <a:spcBef>
                <a:spcPts val="0"/>
              </a:spcBef>
              <a:buNone/>
              <a:defRPr sz="1200">
                <a:solidFill>
                  <a:schemeClr val="dk1"/>
                </a:solidFill>
                <a:latin typeface="Verdana"/>
                <a:ea typeface="Verdana"/>
                <a:cs typeface="Verdana"/>
                <a:sym typeface="Verdana"/>
              </a:defRPr>
            </a:lvl4pPr>
            <a:lvl5pPr indent="0" lvl="4" marL="0" marR="0" algn="r">
              <a:spcBef>
                <a:spcPts val="0"/>
              </a:spcBef>
              <a:buNone/>
              <a:defRPr sz="1200">
                <a:solidFill>
                  <a:schemeClr val="dk1"/>
                </a:solidFill>
                <a:latin typeface="Verdana"/>
                <a:ea typeface="Verdana"/>
                <a:cs typeface="Verdana"/>
                <a:sym typeface="Verdana"/>
              </a:defRPr>
            </a:lvl5pPr>
            <a:lvl6pPr indent="0" lvl="5" marL="0" marR="0" algn="r">
              <a:spcBef>
                <a:spcPts val="0"/>
              </a:spcBef>
              <a:buNone/>
              <a:defRPr sz="1200">
                <a:solidFill>
                  <a:schemeClr val="dk1"/>
                </a:solidFill>
                <a:latin typeface="Verdana"/>
                <a:ea typeface="Verdana"/>
                <a:cs typeface="Verdana"/>
                <a:sym typeface="Verdana"/>
              </a:defRPr>
            </a:lvl6pPr>
            <a:lvl7pPr indent="0" lvl="6" marL="0" marR="0" algn="r">
              <a:spcBef>
                <a:spcPts val="0"/>
              </a:spcBef>
              <a:buNone/>
              <a:defRPr sz="1200">
                <a:solidFill>
                  <a:schemeClr val="dk1"/>
                </a:solidFill>
                <a:latin typeface="Verdana"/>
                <a:ea typeface="Verdana"/>
                <a:cs typeface="Verdana"/>
                <a:sym typeface="Verdana"/>
              </a:defRPr>
            </a:lvl7pPr>
            <a:lvl8pPr indent="0" lvl="7" marL="0" marR="0" algn="r">
              <a:spcBef>
                <a:spcPts val="0"/>
              </a:spcBef>
              <a:buNone/>
              <a:defRPr sz="1200">
                <a:solidFill>
                  <a:schemeClr val="dk1"/>
                </a:solidFill>
                <a:latin typeface="Verdana"/>
                <a:ea typeface="Verdana"/>
                <a:cs typeface="Verdana"/>
                <a:sym typeface="Verdana"/>
              </a:defRPr>
            </a:lvl8pPr>
            <a:lvl9pPr indent="0" lvl="8" marL="0" marR="0" algn="r">
              <a:spcBef>
                <a:spcPts val="0"/>
              </a:spcBef>
              <a:buNone/>
              <a:defRPr sz="1200">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8" name="Shape 48"/>
        <p:cNvGrpSpPr/>
        <p:nvPr/>
      </p:nvGrpSpPr>
      <p:grpSpPr>
        <a:xfrm>
          <a:off x="0" y="0"/>
          <a:ext cx="0" cy="0"/>
          <a:chOff x="0" y="0"/>
          <a:chExt cx="0" cy="0"/>
        </a:xfrm>
      </p:grpSpPr>
      <p:sp>
        <p:nvSpPr>
          <p:cNvPr id="49" name="Google Shape;49;p7"/>
          <p:cNvSpPr txBox="1"/>
          <p:nvPr>
            <p:ph type="title"/>
          </p:nvPr>
        </p:nvSpPr>
        <p:spPr>
          <a:xfrm>
            <a:off x="609600" y="274638"/>
            <a:ext cx="10972800" cy="11430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7"/>
          <p:cNvSpPr txBox="1"/>
          <p:nvPr>
            <p:ph idx="1" type="body"/>
          </p:nvPr>
        </p:nvSpPr>
        <p:spPr>
          <a:xfrm>
            <a:off x="609600" y="1535113"/>
            <a:ext cx="5386917"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2400"/>
              <a:buNone/>
              <a:defRPr b="1" sz="2400"/>
            </a:lvl1pPr>
            <a:lvl2pPr indent="-228600" lvl="1" marL="914400" algn="l">
              <a:spcBef>
                <a:spcPts val="400"/>
              </a:spcBef>
              <a:spcAft>
                <a:spcPts val="0"/>
              </a:spcAft>
              <a:buSzPts val="20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None/>
              <a:defRPr b="1" sz="1600"/>
            </a:lvl4pPr>
            <a:lvl5pPr indent="-228600" lvl="4" marL="2286000" algn="l">
              <a:spcBef>
                <a:spcPts val="400"/>
              </a:spcBef>
              <a:spcAft>
                <a:spcPts val="0"/>
              </a:spcAft>
              <a:buSzPts val="1600"/>
              <a:buNone/>
              <a:defRPr b="1" sz="1600"/>
            </a:lvl5pPr>
            <a:lvl6pPr indent="-228600" lvl="5" marL="2743200" algn="l">
              <a:spcBef>
                <a:spcPts val="400"/>
              </a:spcBef>
              <a:spcAft>
                <a:spcPts val="0"/>
              </a:spcAft>
              <a:buSzPts val="1600"/>
              <a:buNone/>
              <a:defRPr b="1" sz="1600"/>
            </a:lvl6pPr>
            <a:lvl7pPr indent="-228600" lvl="6" marL="3200400" algn="l">
              <a:spcBef>
                <a:spcPts val="400"/>
              </a:spcBef>
              <a:spcAft>
                <a:spcPts val="0"/>
              </a:spcAft>
              <a:buSzPts val="1600"/>
              <a:buNone/>
              <a:defRPr b="1" sz="1600"/>
            </a:lvl7pPr>
            <a:lvl8pPr indent="-228600" lvl="7" marL="3657600" algn="l">
              <a:spcBef>
                <a:spcPts val="400"/>
              </a:spcBef>
              <a:spcAft>
                <a:spcPts val="0"/>
              </a:spcAft>
              <a:buSzPts val="1600"/>
              <a:buNone/>
              <a:defRPr b="1" sz="1600"/>
            </a:lvl8pPr>
            <a:lvl9pPr indent="-228600" lvl="8" marL="4114800" algn="l">
              <a:spcBef>
                <a:spcPts val="400"/>
              </a:spcBef>
              <a:spcAft>
                <a:spcPts val="0"/>
              </a:spcAft>
              <a:buSzPts val="1600"/>
              <a:buNone/>
              <a:defRPr b="1" sz="1600"/>
            </a:lvl9pPr>
          </a:lstStyle>
          <a:p/>
        </p:txBody>
      </p:sp>
      <p:sp>
        <p:nvSpPr>
          <p:cNvPr id="51" name="Google Shape;51;p7"/>
          <p:cNvSpPr txBox="1"/>
          <p:nvPr>
            <p:ph idx="2" type="body"/>
          </p:nvPr>
        </p:nvSpPr>
        <p:spPr>
          <a:xfrm>
            <a:off x="609600" y="2174875"/>
            <a:ext cx="5386917"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SzPts val="2400"/>
              <a:buChar char="□"/>
              <a:defRPr sz="2400"/>
            </a:lvl1pPr>
            <a:lvl2pPr indent="-355600" lvl="1" marL="914400" algn="l">
              <a:spcBef>
                <a:spcPts val="400"/>
              </a:spcBef>
              <a:spcAft>
                <a:spcPts val="0"/>
              </a:spcAft>
              <a:buSzPts val="2000"/>
              <a:buChar char="■"/>
              <a:defRPr sz="2000"/>
            </a:lvl2pPr>
            <a:lvl3pPr indent="-342900" lvl="2" marL="1371600" algn="l">
              <a:spcBef>
                <a:spcPts val="360"/>
              </a:spcBef>
              <a:spcAft>
                <a:spcPts val="0"/>
              </a:spcAft>
              <a:buSzPts val="1800"/>
              <a:buChar char="□"/>
              <a:defRPr sz="1800"/>
            </a:lvl3pPr>
            <a:lvl4pPr indent="-330200" lvl="3" marL="1828800" algn="l">
              <a:spcBef>
                <a:spcPts val="320"/>
              </a:spcBef>
              <a:spcAft>
                <a:spcPts val="0"/>
              </a:spcAft>
              <a:buSzPts val="1600"/>
              <a:buChar char="■"/>
              <a:defRPr sz="1600"/>
            </a:lvl4pPr>
            <a:lvl5pPr indent="-330200" lvl="4" marL="2286000" algn="l">
              <a:spcBef>
                <a:spcPts val="400"/>
              </a:spcBef>
              <a:spcAft>
                <a:spcPts val="0"/>
              </a:spcAft>
              <a:buSzPts val="1600"/>
              <a:buChar char="▪"/>
              <a:defRPr sz="1600"/>
            </a:lvl5pPr>
            <a:lvl6pPr indent="-330200" lvl="5" marL="2743200" algn="l">
              <a:spcBef>
                <a:spcPts val="400"/>
              </a:spcBef>
              <a:spcAft>
                <a:spcPts val="0"/>
              </a:spcAft>
              <a:buSzPts val="1600"/>
              <a:buChar char="▪"/>
              <a:defRPr sz="1600"/>
            </a:lvl6pPr>
            <a:lvl7pPr indent="-330200" lvl="6" marL="3200400" algn="l">
              <a:spcBef>
                <a:spcPts val="400"/>
              </a:spcBef>
              <a:spcAft>
                <a:spcPts val="0"/>
              </a:spcAft>
              <a:buSzPts val="1600"/>
              <a:buChar char="▪"/>
              <a:defRPr sz="1600"/>
            </a:lvl7pPr>
            <a:lvl8pPr indent="-330200" lvl="7" marL="3657600" algn="l">
              <a:spcBef>
                <a:spcPts val="400"/>
              </a:spcBef>
              <a:spcAft>
                <a:spcPts val="0"/>
              </a:spcAft>
              <a:buSzPts val="1600"/>
              <a:buChar char="▪"/>
              <a:defRPr sz="1600"/>
            </a:lvl8pPr>
            <a:lvl9pPr indent="-330200" lvl="8" marL="4114800" algn="l">
              <a:spcBef>
                <a:spcPts val="400"/>
              </a:spcBef>
              <a:spcAft>
                <a:spcPts val="0"/>
              </a:spcAft>
              <a:buSzPts val="1600"/>
              <a:buChar char="▪"/>
              <a:defRPr sz="1600"/>
            </a:lvl9pPr>
          </a:lstStyle>
          <a:p/>
        </p:txBody>
      </p:sp>
      <p:sp>
        <p:nvSpPr>
          <p:cNvPr id="52" name="Google Shape;52;p7"/>
          <p:cNvSpPr txBox="1"/>
          <p:nvPr>
            <p:ph idx="3" type="body"/>
          </p:nvPr>
        </p:nvSpPr>
        <p:spPr>
          <a:xfrm>
            <a:off x="6193368" y="1535113"/>
            <a:ext cx="5389033"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2400"/>
              <a:buNone/>
              <a:defRPr b="1" sz="2400"/>
            </a:lvl1pPr>
            <a:lvl2pPr indent="-228600" lvl="1" marL="914400" algn="l">
              <a:spcBef>
                <a:spcPts val="400"/>
              </a:spcBef>
              <a:spcAft>
                <a:spcPts val="0"/>
              </a:spcAft>
              <a:buSzPts val="20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None/>
              <a:defRPr b="1" sz="1600"/>
            </a:lvl4pPr>
            <a:lvl5pPr indent="-228600" lvl="4" marL="2286000" algn="l">
              <a:spcBef>
                <a:spcPts val="400"/>
              </a:spcBef>
              <a:spcAft>
                <a:spcPts val="0"/>
              </a:spcAft>
              <a:buSzPts val="1600"/>
              <a:buNone/>
              <a:defRPr b="1" sz="1600"/>
            </a:lvl5pPr>
            <a:lvl6pPr indent="-228600" lvl="5" marL="2743200" algn="l">
              <a:spcBef>
                <a:spcPts val="400"/>
              </a:spcBef>
              <a:spcAft>
                <a:spcPts val="0"/>
              </a:spcAft>
              <a:buSzPts val="1600"/>
              <a:buNone/>
              <a:defRPr b="1" sz="1600"/>
            </a:lvl6pPr>
            <a:lvl7pPr indent="-228600" lvl="6" marL="3200400" algn="l">
              <a:spcBef>
                <a:spcPts val="400"/>
              </a:spcBef>
              <a:spcAft>
                <a:spcPts val="0"/>
              </a:spcAft>
              <a:buSzPts val="1600"/>
              <a:buNone/>
              <a:defRPr b="1" sz="1600"/>
            </a:lvl7pPr>
            <a:lvl8pPr indent="-228600" lvl="7" marL="3657600" algn="l">
              <a:spcBef>
                <a:spcPts val="400"/>
              </a:spcBef>
              <a:spcAft>
                <a:spcPts val="0"/>
              </a:spcAft>
              <a:buSzPts val="1600"/>
              <a:buNone/>
              <a:defRPr b="1" sz="1600"/>
            </a:lvl8pPr>
            <a:lvl9pPr indent="-228600" lvl="8" marL="4114800" algn="l">
              <a:spcBef>
                <a:spcPts val="400"/>
              </a:spcBef>
              <a:spcAft>
                <a:spcPts val="0"/>
              </a:spcAft>
              <a:buSzPts val="1600"/>
              <a:buNone/>
              <a:defRPr b="1" sz="1600"/>
            </a:lvl9pPr>
          </a:lstStyle>
          <a:p/>
        </p:txBody>
      </p:sp>
      <p:sp>
        <p:nvSpPr>
          <p:cNvPr id="53" name="Google Shape;53;p7"/>
          <p:cNvSpPr txBox="1"/>
          <p:nvPr>
            <p:ph idx="4" type="body"/>
          </p:nvPr>
        </p:nvSpPr>
        <p:spPr>
          <a:xfrm>
            <a:off x="6193368" y="2174875"/>
            <a:ext cx="5389033"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SzPts val="2400"/>
              <a:buChar char="□"/>
              <a:defRPr sz="2400"/>
            </a:lvl1pPr>
            <a:lvl2pPr indent="-355600" lvl="1" marL="914400" algn="l">
              <a:spcBef>
                <a:spcPts val="400"/>
              </a:spcBef>
              <a:spcAft>
                <a:spcPts val="0"/>
              </a:spcAft>
              <a:buSzPts val="2000"/>
              <a:buChar char="■"/>
              <a:defRPr sz="2000"/>
            </a:lvl2pPr>
            <a:lvl3pPr indent="-342900" lvl="2" marL="1371600" algn="l">
              <a:spcBef>
                <a:spcPts val="360"/>
              </a:spcBef>
              <a:spcAft>
                <a:spcPts val="0"/>
              </a:spcAft>
              <a:buSzPts val="1800"/>
              <a:buChar char="□"/>
              <a:defRPr sz="1800"/>
            </a:lvl3pPr>
            <a:lvl4pPr indent="-330200" lvl="3" marL="1828800" algn="l">
              <a:spcBef>
                <a:spcPts val="320"/>
              </a:spcBef>
              <a:spcAft>
                <a:spcPts val="0"/>
              </a:spcAft>
              <a:buSzPts val="1600"/>
              <a:buChar char="■"/>
              <a:defRPr sz="1600"/>
            </a:lvl4pPr>
            <a:lvl5pPr indent="-330200" lvl="4" marL="2286000" algn="l">
              <a:spcBef>
                <a:spcPts val="400"/>
              </a:spcBef>
              <a:spcAft>
                <a:spcPts val="0"/>
              </a:spcAft>
              <a:buSzPts val="1600"/>
              <a:buChar char="▪"/>
              <a:defRPr sz="1600"/>
            </a:lvl5pPr>
            <a:lvl6pPr indent="-330200" lvl="5" marL="2743200" algn="l">
              <a:spcBef>
                <a:spcPts val="400"/>
              </a:spcBef>
              <a:spcAft>
                <a:spcPts val="0"/>
              </a:spcAft>
              <a:buSzPts val="1600"/>
              <a:buChar char="▪"/>
              <a:defRPr sz="1600"/>
            </a:lvl6pPr>
            <a:lvl7pPr indent="-330200" lvl="6" marL="3200400" algn="l">
              <a:spcBef>
                <a:spcPts val="400"/>
              </a:spcBef>
              <a:spcAft>
                <a:spcPts val="0"/>
              </a:spcAft>
              <a:buSzPts val="1600"/>
              <a:buChar char="▪"/>
              <a:defRPr sz="1600"/>
            </a:lvl7pPr>
            <a:lvl8pPr indent="-330200" lvl="7" marL="3657600" algn="l">
              <a:spcBef>
                <a:spcPts val="400"/>
              </a:spcBef>
              <a:spcAft>
                <a:spcPts val="0"/>
              </a:spcAft>
              <a:buSzPts val="1600"/>
              <a:buChar char="▪"/>
              <a:defRPr sz="1600"/>
            </a:lvl8pPr>
            <a:lvl9pPr indent="-330200" lvl="8" marL="4114800" algn="l">
              <a:spcBef>
                <a:spcPts val="400"/>
              </a:spcBef>
              <a:spcAft>
                <a:spcPts val="0"/>
              </a:spcAft>
              <a:buSzPts val="1600"/>
              <a:buChar char="▪"/>
              <a:defRPr sz="1600"/>
            </a:lvl9pPr>
          </a:lstStyle>
          <a:p/>
        </p:txBody>
      </p:sp>
      <p:sp>
        <p:nvSpPr>
          <p:cNvPr id="54" name="Google Shape;54;p7"/>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7"/>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7"/>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200">
                <a:solidFill>
                  <a:schemeClr val="dk1"/>
                </a:solidFill>
                <a:latin typeface="Verdana"/>
                <a:ea typeface="Verdana"/>
                <a:cs typeface="Verdana"/>
                <a:sym typeface="Verdana"/>
              </a:defRPr>
            </a:lvl1pPr>
            <a:lvl2pPr indent="0" lvl="1" marL="0" marR="0" algn="r">
              <a:spcBef>
                <a:spcPts val="0"/>
              </a:spcBef>
              <a:buNone/>
              <a:defRPr sz="1200">
                <a:solidFill>
                  <a:schemeClr val="dk1"/>
                </a:solidFill>
                <a:latin typeface="Verdana"/>
                <a:ea typeface="Verdana"/>
                <a:cs typeface="Verdana"/>
                <a:sym typeface="Verdana"/>
              </a:defRPr>
            </a:lvl2pPr>
            <a:lvl3pPr indent="0" lvl="2" marL="0" marR="0" algn="r">
              <a:spcBef>
                <a:spcPts val="0"/>
              </a:spcBef>
              <a:buNone/>
              <a:defRPr sz="1200">
                <a:solidFill>
                  <a:schemeClr val="dk1"/>
                </a:solidFill>
                <a:latin typeface="Verdana"/>
                <a:ea typeface="Verdana"/>
                <a:cs typeface="Verdana"/>
                <a:sym typeface="Verdana"/>
              </a:defRPr>
            </a:lvl3pPr>
            <a:lvl4pPr indent="0" lvl="3" marL="0" marR="0" algn="r">
              <a:spcBef>
                <a:spcPts val="0"/>
              </a:spcBef>
              <a:buNone/>
              <a:defRPr sz="1200">
                <a:solidFill>
                  <a:schemeClr val="dk1"/>
                </a:solidFill>
                <a:latin typeface="Verdana"/>
                <a:ea typeface="Verdana"/>
                <a:cs typeface="Verdana"/>
                <a:sym typeface="Verdana"/>
              </a:defRPr>
            </a:lvl4pPr>
            <a:lvl5pPr indent="0" lvl="4" marL="0" marR="0" algn="r">
              <a:spcBef>
                <a:spcPts val="0"/>
              </a:spcBef>
              <a:buNone/>
              <a:defRPr sz="1200">
                <a:solidFill>
                  <a:schemeClr val="dk1"/>
                </a:solidFill>
                <a:latin typeface="Verdana"/>
                <a:ea typeface="Verdana"/>
                <a:cs typeface="Verdana"/>
                <a:sym typeface="Verdana"/>
              </a:defRPr>
            </a:lvl5pPr>
            <a:lvl6pPr indent="0" lvl="5" marL="0" marR="0" algn="r">
              <a:spcBef>
                <a:spcPts val="0"/>
              </a:spcBef>
              <a:buNone/>
              <a:defRPr sz="1200">
                <a:solidFill>
                  <a:schemeClr val="dk1"/>
                </a:solidFill>
                <a:latin typeface="Verdana"/>
                <a:ea typeface="Verdana"/>
                <a:cs typeface="Verdana"/>
                <a:sym typeface="Verdana"/>
              </a:defRPr>
            </a:lvl6pPr>
            <a:lvl7pPr indent="0" lvl="6" marL="0" marR="0" algn="r">
              <a:spcBef>
                <a:spcPts val="0"/>
              </a:spcBef>
              <a:buNone/>
              <a:defRPr sz="1200">
                <a:solidFill>
                  <a:schemeClr val="dk1"/>
                </a:solidFill>
                <a:latin typeface="Verdana"/>
                <a:ea typeface="Verdana"/>
                <a:cs typeface="Verdana"/>
                <a:sym typeface="Verdana"/>
              </a:defRPr>
            </a:lvl7pPr>
            <a:lvl8pPr indent="0" lvl="7" marL="0" marR="0" algn="r">
              <a:spcBef>
                <a:spcPts val="0"/>
              </a:spcBef>
              <a:buNone/>
              <a:defRPr sz="1200">
                <a:solidFill>
                  <a:schemeClr val="dk1"/>
                </a:solidFill>
                <a:latin typeface="Verdana"/>
                <a:ea typeface="Verdana"/>
                <a:cs typeface="Verdana"/>
                <a:sym typeface="Verdana"/>
              </a:defRPr>
            </a:lvl8pPr>
            <a:lvl9pPr indent="0" lvl="8" marL="0" marR="0" algn="r">
              <a:spcBef>
                <a:spcPts val="0"/>
              </a:spcBef>
              <a:buNone/>
              <a:defRPr sz="1200">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8"/>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8"/>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8"/>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200">
                <a:solidFill>
                  <a:schemeClr val="dk1"/>
                </a:solidFill>
                <a:latin typeface="Verdana"/>
                <a:ea typeface="Verdana"/>
                <a:cs typeface="Verdana"/>
                <a:sym typeface="Verdana"/>
              </a:defRPr>
            </a:lvl1pPr>
            <a:lvl2pPr indent="0" lvl="1" marL="0" marR="0" algn="r">
              <a:spcBef>
                <a:spcPts val="0"/>
              </a:spcBef>
              <a:buNone/>
              <a:defRPr sz="1200">
                <a:solidFill>
                  <a:schemeClr val="dk1"/>
                </a:solidFill>
                <a:latin typeface="Verdana"/>
                <a:ea typeface="Verdana"/>
                <a:cs typeface="Verdana"/>
                <a:sym typeface="Verdana"/>
              </a:defRPr>
            </a:lvl2pPr>
            <a:lvl3pPr indent="0" lvl="2" marL="0" marR="0" algn="r">
              <a:spcBef>
                <a:spcPts val="0"/>
              </a:spcBef>
              <a:buNone/>
              <a:defRPr sz="1200">
                <a:solidFill>
                  <a:schemeClr val="dk1"/>
                </a:solidFill>
                <a:latin typeface="Verdana"/>
                <a:ea typeface="Verdana"/>
                <a:cs typeface="Verdana"/>
                <a:sym typeface="Verdana"/>
              </a:defRPr>
            </a:lvl3pPr>
            <a:lvl4pPr indent="0" lvl="3" marL="0" marR="0" algn="r">
              <a:spcBef>
                <a:spcPts val="0"/>
              </a:spcBef>
              <a:buNone/>
              <a:defRPr sz="1200">
                <a:solidFill>
                  <a:schemeClr val="dk1"/>
                </a:solidFill>
                <a:latin typeface="Verdana"/>
                <a:ea typeface="Verdana"/>
                <a:cs typeface="Verdana"/>
                <a:sym typeface="Verdana"/>
              </a:defRPr>
            </a:lvl4pPr>
            <a:lvl5pPr indent="0" lvl="4" marL="0" marR="0" algn="r">
              <a:spcBef>
                <a:spcPts val="0"/>
              </a:spcBef>
              <a:buNone/>
              <a:defRPr sz="1200">
                <a:solidFill>
                  <a:schemeClr val="dk1"/>
                </a:solidFill>
                <a:latin typeface="Verdana"/>
                <a:ea typeface="Verdana"/>
                <a:cs typeface="Verdana"/>
                <a:sym typeface="Verdana"/>
              </a:defRPr>
            </a:lvl5pPr>
            <a:lvl6pPr indent="0" lvl="5" marL="0" marR="0" algn="r">
              <a:spcBef>
                <a:spcPts val="0"/>
              </a:spcBef>
              <a:buNone/>
              <a:defRPr sz="1200">
                <a:solidFill>
                  <a:schemeClr val="dk1"/>
                </a:solidFill>
                <a:latin typeface="Verdana"/>
                <a:ea typeface="Verdana"/>
                <a:cs typeface="Verdana"/>
                <a:sym typeface="Verdana"/>
              </a:defRPr>
            </a:lvl6pPr>
            <a:lvl7pPr indent="0" lvl="6" marL="0" marR="0" algn="r">
              <a:spcBef>
                <a:spcPts val="0"/>
              </a:spcBef>
              <a:buNone/>
              <a:defRPr sz="1200">
                <a:solidFill>
                  <a:schemeClr val="dk1"/>
                </a:solidFill>
                <a:latin typeface="Verdana"/>
                <a:ea typeface="Verdana"/>
                <a:cs typeface="Verdana"/>
                <a:sym typeface="Verdana"/>
              </a:defRPr>
            </a:lvl7pPr>
            <a:lvl8pPr indent="0" lvl="7" marL="0" marR="0" algn="r">
              <a:spcBef>
                <a:spcPts val="0"/>
              </a:spcBef>
              <a:buNone/>
              <a:defRPr sz="1200">
                <a:solidFill>
                  <a:schemeClr val="dk1"/>
                </a:solidFill>
                <a:latin typeface="Verdana"/>
                <a:ea typeface="Verdana"/>
                <a:cs typeface="Verdana"/>
                <a:sym typeface="Verdana"/>
              </a:defRPr>
            </a:lvl8pPr>
            <a:lvl9pPr indent="0" lvl="8" marL="0" marR="0" algn="r">
              <a:spcBef>
                <a:spcPts val="0"/>
              </a:spcBef>
              <a:buNone/>
              <a:defRPr sz="1200">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1" name="Shape 61"/>
        <p:cNvGrpSpPr/>
        <p:nvPr/>
      </p:nvGrpSpPr>
      <p:grpSpPr>
        <a:xfrm>
          <a:off x="0" y="0"/>
          <a:ext cx="0" cy="0"/>
          <a:chOff x="0" y="0"/>
          <a:chExt cx="0" cy="0"/>
        </a:xfrm>
      </p:grpSpPr>
      <p:sp>
        <p:nvSpPr>
          <p:cNvPr id="62" name="Google Shape;62;p9"/>
          <p:cNvSpPr txBox="1"/>
          <p:nvPr>
            <p:ph type="title"/>
          </p:nvPr>
        </p:nvSpPr>
        <p:spPr>
          <a:xfrm>
            <a:off x="609601" y="273050"/>
            <a:ext cx="4011084"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 type="body"/>
          </p:nvPr>
        </p:nvSpPr>
        <p:spPr>
          <a:xfrm>
            <a:off x="4766733" y="273051"/>
            <a:ext cx="6815667"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SzPts val="3200"/>
              <a:buChar char="□"/>
              <a:defRPr sz="3200"/>
            </a:lvl1pPr>
            <a:lvl2pPr indent="-406400" lvl="1" marL="914400" algn="l">
              <a:spcBef>
                <a:spcPts val="560"/>
              </a:spcBef>
              <a:spcAft>
                <a:spcPts val="0"/>
              </a:spcAft>
              <a:buSzPts val="2800"/>
              <a:buChar char="■"/>
              <a:defRPr sz="2800"/>
            </a:lvl2pPr>
            <a:lvl3pPr indent="-381000" lvl="2" marL="1371600" algn="l">
              <a:spcBef>
                <a:spcPts val="480"/>
              </a:spcBef>
              <a:spcAft>
                <a:spcPts val="0"/>
              </a:spcAft>
              <a:buSzPts val="2400"/>
              <a:buChar char="□"/>
              <a:defRPr sz="2400"/>
            </a:lvl3pPr>
            <a:lvl4pPr indent="-355600" lvl="3" marL="1828800" algn="l">
              <a:spcBef>
                <a:spcPts val="400"/>
              </a:spcBef>
              <a:spcAft>
                <a:spcPts val="0"/>
              </a:spcAft>
              <a:buSzPts val="2000"/>
              <a:buChar char="■"/>
              <a:defRPr sz="2000"/>
            </a:lvl4pPr>
            <a:lvl5pPr indent="-355600" lvl="4" marL="2286000" algn="l">
              <a:spcBef>
                <a:spcPts val="500"/>
              </a:spcBef>
              <a:spcAft>
                <a:spcPts val="0"/>
              </a:spcAft>
              <a:buSzPts val="2000"/>
              <a:buChar char="▪"/>
              <a:defRPr sz="2000"/>
            </a:lvl5pPr>
            <a:lvl6pPr indent="-355600" lvl="5" marL="2743200" algn="l">
              <a:spcBef>
                <a:spcPts val="500"/>
              </a:spcBef>
              <a:spcAft>
                <a:spcPts val="0"/>
              </a:spcAft>
              <a:buSzPts val="2000"/>
              <a:buChar char="▪"/>
              <a:defRPr sz="2000"/>
            </a:lvl6pPr>
            <a:lvl7pPr indent="-355600" lvl="6" marL="3200400" algn="l">
              <a:spcBef>
                <a:spcPts val="500"/>
              </a:spcBef>
              <a:spcAft>
                <a:spcPts val="0"/>
              </a:spcAft>
              <a:buSzPts val="2000"/>
              <a:buChar char="▪"/>
              <a:defRPr sz="2000"/>
            </a:lvl7pPr>
            <a:lvl8pPr indent="-355600" lvl="7" marL="3657600" algn="l">
              <a:spcBef>
                <a:spcPts val="500"/>
              </a:spcBef>
              <a:spcAft>
                <a:spcPts val="0"/>
              </a:spcAft>
              <a:buSzPts val="2000"/>
              <a:buChar char="▪"/>
              <a:defRPr sz="2000"/>
            </a:lvl8pPr>
            <a:lvl9pPr indent="-355600" lvl="8" marL="4114800" algn="l">
              <a:spcBef>
                <a:spcPts val="500"/>
              </a:spcBef>
              <a:spcAft>
                <a:spcPts val="0"/>
              </a:spcAft>
              <a:buSzPts val="2000"/>
              <a:buChar char="▪"/>
              <a:defRPr sz="2000"/>
            </a:lvl9pPr>
          </a:lstStyle>
          <a:p/>
        </p:txBody>
      </p:sp>
      <p:sp>
        <p:nvSpPr>
          <p:cNvPr id="64" name="Google Shape;64;p9"/>
          <p:cNvSpPr txBox="1"/>
          <p:nvPr>
            <p:ph idx="2" type="body"/>
          </p:nvPr>
        </p:nvSpPr>
        <p:spPr>
          <a:xfrm>
            <a:off x="609601" y="1435101"/>
            <a:ext cx="4011084"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1400"/>
              <a:buNone/>
              <a:defRPr sz="1400"/>
            </a:lvl1pPr>
            <a:lvl2pPr indent="-228600" lvl="1" marL="914400" algn="l">
              <a:spcBef>
                <a:spcPts val="240"/>
              </a:spcBef>
              <a:spcAft>
                <a:spcPts val="0"/>
              </a:spcAft>
              <a:buSzPts val="1200"/>
              <a:buNone/>
              <a:defRPr sz="1200"/>
            </a:lvl2pPr>
            <a:lvl3pPr indent="-228600" lvl="2" marL="1371600" algn="l">
              <a:spcBef>
                <a:spcPts val="200"/>
              </a:spcBef>
              <a:spcAft>
                <a:spcPts val="0"/>
              </a:spcAft>
              <a:buSzPts val="1000"/>
              <a:buNone/>
              <a:defRPr sz="1000"/>
            </a:lvl3pPr>
            <a:lvl4pPr indent="-228600" lvl="3" marL="1828800" algn="l">
              <a:spcBef>
                <a:spcPts val="180"/>
              </a:spcBef>
              <a:spcAft>
                <a:spcPts val="0"/>
              </a:spcAft>
              <a:buSzPts val="900"/>
              <a:buNone/>
              <a:defRPr sz="900"/>
            </a:lvl4pPr>
            <a:lvl5pPr indent="-228600" lvl="4" marL="2286000" algn="l">
              <a:spcBef>
                <a:spcPts val="225"/>
              </a:spcBef>
              <a:spcAft>
                <a:spcPts val="0"/>
              </a:spcAft>
              <a:buSzPts val="900"/>
              <a:buNone/>
              <a:defRPr sz="900"/>
            </a:lvl5pPr>
            <a:lvl6pPr indent="-228600" lvl="5" marL="2743200" algn="l">
              <a:spcBef>
                <a:spcPts val="225"/>
              </a:spcBef>
              <a:spcAft>
                <a:spcPts val="0"/>
              </a:spcAft>
              <a:buSzPts val="900"/>
              <a:buNone/>
              <a:defRPr sz="900"/>
            </a:lvl6pPr>
            <a:lvl7pPr indent="-228600" lvl="6" marL="3200400" algn="l">
              <a:spcBef>
                <a:spcPts val="225"/>
              </a:spcBef>
              <a:spcAft>
                <a:spcPts val="0"/>
              </a:spcAft>
              <a:buSzPts val="900"/>
              <a:buNone/>
              <a:defRPr sz="900"/>
            </a:lvl7pPr>
            <a:lvl8pPr indent="-228600" lvl="7" marL="3657600" algn="l">
              <a:spcBef>
                <a:spcPts val="225"/>
              </a:spcBef>
              <a:spcAft>
                <a:spcPts val="0"/>
              </a:spcAft>
              <a:buSzPts val="900"/>
              <a:buNone/>
              <a:defRPr sz="900"/>
            </a:lvl8pPr>
            <a:lvl9pPr indent="-228600" lvl="8" marL="4114800" algn="l">
              <a:spcBef>
                <a:spcPts val="225"/>
              </a:spcBef>
              <a:spcAft>
                <a:spcPts val="0"/>
              </a:spcAft>
              <a:buSzPts val="900"/>
              <a:buNone/>
              <a:defRPr sz="900"/>
            </a:lvl9pPr>
          </a:lstStyle>
          <a:p/>
        </p:txBody>
      </p:sp>
      <p:sp>
        <p:nvSpPr>
          <p:cNvPr id="65" name="Google Shape;65;p9"/>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9"/>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9"/>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200">
                <a:solidFill>
                  <a:schemeClr val="dk1"/>
                </a:solidFill>
                <a:latin typeface="Verdana"/>
                <a:ea typeface="Verdana"/>
                <a:cs typeface="Verdana"/>
                <a:sym typeface="Verdana"/>
              </a:defRPr>
            </a:lvl1pPr>
            <a:lvl2pPr indent="0" lvl="1" marL="0" marR="0" algn="r">
              <a:spcBef>
                <a:spcPts val="0"/>
              </a:spcBef>
              <a:buNone/>
              <a:defRPr sz="1200">
                <a:solidFill>
                  <a:schemeClr val="dk1"/>
                </a:solidFill>
                <a:latin typeface="Verdana"/>
                <a:ea typeface="Verdana"/>
                <a:cs typeface="Verdana"/>
                <a:sym typeface="Verdana"/>
              </a:defRPr>
            </a:lvl2pPr>
            <a:lvl3pPr indent="0" lvl="2" marL="0" marR="0" algn="r">
              <a:spcBef>
                <a:spcPts val="0"/>
              </a:spcBef>
              <a:buNone/>
              <a:defRPr sz="1200">
                <a:solidFill>
                  <a:schemeClr val="dk1"/>
                </a:solidFill>
                <a:latin typeface="Verdana"/>
                <a:ea typeface="Verdana"/>
                <a:cs typeface="Verdana"/>
                <a:sym typeface="Verdana"/>
              </a:defRPr>
            </a:lvl3pPr>
            <a:lvl4pPr indent="0" lvl="3" marL="0" marR="0" algn="r">
              <a:spcBef>
                <a:spcPts val="0"/>
              </a:spcBef>
              <a:buNone/>
              <a:defRPr sz="1200">
                <a:solidFill>
                  <a:schemeClr val="dk1"/>
                </a:solidFill>
                <a:latin typeface="Verdana"/>
                <a:ea typeface="Verdana"/>
                <a:cs typeface="Verdana"/>
                <a:sym typeface="Verdana"/>
              </a:defRPr>
            </a:lvl4pPr>
            <a:lvl5pPr indent="0" lvl="4" marL="0" marR="0" algn="r">
              <a:spcBef>
                <a:spcPts val="0"/>
              </a:spcBef>
              <a:buNone/>
              <a:defRPr sz="1200">
                <a:solidFill>
                  <a:schemeClr val="dk1"/>
                </a:solidFill>
                <a:latin typeface="Verdana"/>
                <a:ea typeface="Verdana"/>
                <a:cs typeface="Verdana"/>
                <a:sym typeface="Verdana"/>
              </a:defRPr>
            </a:lvl5pPr>
            <a:lvl6pPr indent="0" lvl="5" marL="0" marR="0" algn="r">
              <a:spcBef>
                <a:spcPts val="0"/>
              </a:spcBef>
              <a:buNone/>
              <a:defRPr sz="1200">
                <a:solidFill>
                  <a:schemeClr val="dk1"/>
                </a:solidFill>
                <a:latin typeface="Verdana"/>
                <a:ea typeface="Verdana"/>
                <a:cs typeface="Verdana"/>
                <a:sym typeface="Verdana"/>
              </a:defRPr>
            </a:lvl6pPr>
            <a:lvl7pPr indent="0" lvl="6" marL="0" marR="0" algn="r">
              <a:spcBef>
                <a:spcPts val="0"/>
              </a:spcBef>
              <a:buNone/>
              <a:defRPr sz="1200">
                <a:solidFill>
                  <a:schemeClr val="dk1"/>
                </a:solidFill>
                <a:latin typeface="Verdana"/>
                <a:ea typeface="Verdana"/>
                <a:cs typeface="Verdana"/>
                <a:sym typeface="Verdana"/>
              </a:defRPr>
            </a:lvl7pPr>
            <a:lvl8pPr indent="0" lvl="7" marL="0" marR="0" algn="r">
              <a:spcBef>
                <a:spcPts val="0"/>
              </a:spcBef>
              <a:buNone/>
              <a:defRPr sz="1200">
                <a:solidFill>
                  <a:schemeClr val="dk1"/>
                </a:solidFill>
                <a:latin typeface="Verdana"/>
                <a:ea typeface="Verdana"/>
                <a:cs typeface="Verdana"/>
                <a:sym typeface="Verdana"/>
              </a:defRPr>
            </a:lvl8pPr>
            <a:lvl9pPr indent="0" lvl="8" marL="0" marR="0" algn="r">
              <a:spcBef>
                <a:spcPts val="0"/>
              </a:spcBef>
              <a:buNone/>
              <a:defRPr sz="1200">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8" name="Shape 68"/>
        <p:cNvGrpSpPr/>
        <p:nvPr/>
      </p:nvGrpSpPr>
      <p:grpSpPr>
        <a:xfrm>
          <a:off x="0" y="0"/>
          <a:ext cx="0" cy="0"/>
          <a:chOff x="0" y="0"/>
          <a:chExt cx="0" cy="0"/>
        </a:xfrm>
      </p:grpSpPr>
      <p:sp>
        <p:nvSpPr>
          <p:cNvPr id="69" name="Google Shape;69;p10"/>
          <p:cNvSpPr txBox="1"/>
          <p:nvPr>
            <p:ph type="title"/>
          </p:nvPr>
        </p:nvSpPr>
        <p:spPr>
          <a:xfrm>
            <a:off x="2389717" y="4800600"/>
            <a:ext cx="73152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p:nvPr>
            <p:ph idx="2" type="pic"/>
          </p:nvPr>
        </p:nvSpPr>
        <p:spPr>
          <a:xfrm>
            <a:off x="2389717" y="612775"/>
            <a:ext cx="7315200" cy="4114800"/>
          </a:xfrm>
          <a:prstGeom prst="rect">
            <a:avLst/>
          </a:prstGeom>
          <a:noFill/>
          <a:ln>
            <a:noFill/>
          </a:ln>
        </p:spPr>
      </p:sp>
      <p:sp>
        <p:nvSpPr>
          <p:cNvPr id="71" name="Google Shape;71;p10"/>
          <p:cNvSpPr txBox="1"/>
          <p:nvPr>
            <p:ph idx="1" type="body"/>
          </p:nvPr>
        </p:nvSpPr>
        <p:spPr>
          <a:xfrm>
            <a:off x="2389717" y="5367338"/>
            <a:ext cx="73152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1400"/>
              <a:buNone/>
              <a:defRPr sz="1400"/>
            </a:lvl1pPr>
            <a:lvl2pPr indent="-228600" lvl="1" marL="914400" algn="l">
              <a:spcBef>
                <a:spcPts val="240"/>
              </a:spcBef>
              <a:spcAft>
                <a:spcPts val="0"/>
              </a:spcAft>
              <a:buSzPts val="1200"/>
              <a:buNone/>
              <a:defRPr sz="1200"/>
            </a:lvl2pPr>
            <a:lvl3pPr indent="-228600" lvl="2" marL="1371600" algn="l">
              <a:spcBef>
                <a:spcPts val="200"/>
              </a:spcBef>
              <a:spcAft>
                <a:spcPts val="0"/>
              </a:spcAft>
              <a:buSzPts val="1000"/>
              <a:buNone/>
              <a:defRPr sz="1000"/>
            </a:lvl3pPr>
            <a:lvl4pPr indent="-228600" lvl="3" marL="1828800" algn="l">
              <a:spcBef>
                <a:spcPts val="180"/>
              </a:spcBef>
              <a:spcAft>
                <a:spcPts val="0"/>
              </a:spcAft>
              <a:buSzPts val="900"/>
              <a:buNone/>
              <a:defRPr sz="900"/>
            </a:lvl4pPr>
            <a:lvl5pPr indent="-228600" lvl="4" marL="2286000" algn="l">
              <a:spcBef>
                <a:spcPts val="225"/>
              </a:spcBef>
              <a:spcAft>
                <a:spcPts val="0"/>
              </a:spcAft>
              <a:buSzPts val="900"/>
              <a:buNone/>
              <a:defRPr sz="900"/>
            </a:lvl5pPr>
            <a:lvl6pPr indent="-228600" lvl="5" marL="2743200" algn="l">
              <a:spcBef>
                <a:spcPts val="225"/>
              </a:spcBef>
              <a:spcAft>
                <a:spcPts val="0"/>
              </a:spcAft>
              <a:buSzPts val="900"/>
              <a:buNone/>
              <a:defRPr sz="900"/>
            </a:lvl6pPr>
            <a:lvl7pPr indent="-228600" lvl="6" marL="3200400" algn="l">
              <a:spcBef>
                <a:spcPts val="225"/>
              </a:spcBef>
              <a:spcAft>
                <a:spcPts val="0"/>
              </a:spcAft>
              <a:buSzPts val="900"/>
              <a:buNone/>
              <a:defRPr sz="900"/>
            </a:lvl7pPr>
            <a:lvl8pPr indent="-228600" lvl="7" marL="3657600" algn="l">
              <a:spcBef>
                <a:spcPts val="225"/>
              </a:spcBef>
              <a:spcAft>
                <a:spcPts val="0"/>
              </a:spcAft>
              <a:buSzPts val="900"/>
              <a:buNone/>
              <a:defRPr sz="900"/>
            </a:lvl8pPr>
            <a:lvl9pPr indent="-228600" lvl="8" marL="4114800" algn="l">
              <a:spcBef>
                <a:spcPts val="225"/>
              </a:spcBef>
              <a:spcAft>
                <a:spcPts val="0"/>
              </a:spcAft>
              <a:buSzPts val="900"/>
              <a:buNone/>
              <a:defRPr sz="900"/>
            </a:lvl9pPr>
          </a:lstStyle>
          <a:p/>
        </p:txBody>
      </p:sp>
      <p:sp>
        <p:nvSpPr>
          <p:cNvPr id="72" name="Google Shape;72;p10"/>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0"/>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0"/>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200">
                <a:solidFill>
                  <a:schemeClr val="dk1"/>
                </a:solidFill>
                <a:latin typeface="Verdana"/>
                <a:ea typeface="Verdana"/>
                <a:cs typeface="Verdana"/>
                <a:sym typeface="Verdana"/>
              </a:defRPr>
            </a:lvl1pPr>
            <a:lvl2pPr indent="0" lvl="1" marL="0" marR="0" algn="r">
              <a:spcBef>
                <a:spcPts val="0"/>
              </a:spcBef>
              <a:buNone/>
              <a:defRPr sz="1200">
                <a:solidFill>
                  <a:schemeClr val="dk1"/>
                </a:solidFill>
                <a:latin typeface="Verdana"/>
                <a:ea typeface="Verdana"/>
                <a:cs typeface="Verdana"/>
                <a:sym typeface="Verdana"/>
              </a:defRPr>
            </a:lvl2pPr>
            <a:lvl3pPr indent="0" lvl="2" marL="0" marR="0" algn="r">
              <a:spcBef>
                <a:spcPts val="0"/>
              </a:spcBef>
              <a:buNone/>
              <a:defRPr sz="1200">
                <a:solidFill>
                  <a:schemeClr val="dk1"/>
                </a:solidFill>
                <a:latin typeface="Verdana"/>
                <a:ea typeface="Verdana"/>
                <a:cs typeface="Verdana"/>
                <a:sym typeface="Verdana"/>
              </a:defRPr>
            </a:lvl3pPr>
            <a:lvl4pPr indent="0" lvl="3" marL="0" marR="0" algn="r">
              <a:spcBef>
                <a:spcPts val="0"/>
              </a:spcBef>
              <a:buNone/>
              <a:defRPr sz="1200">
                <a:solidFill>
                  <a:schemeClr val="dk1"/>
                </a:solidFill>
                <a:latin typeface="Verdana"/>
                <a:ea typeface="Verdana"/>
                <a:cs typeface="Verdana"/>
                <a:sym typeface="Verdana"/>
              </a:defRPr>
            </a:lvl4pPr>
            <a:lvl5pPr indent="0" lvl="4" marL="0" marR="0" algn="r">
              <a:spcBef>
                <a:spcPts val="0"/>
              </a:spcBef>
              <a:buNone/>
              <a:defRPr sz="1200">
                <a:solidFill>
                  <a:schemeClr val="dk1"/>
                </a:solidFill>
                <a:latin typeface="Verdana"/>
                <a:ea typeface="Verdana"/>
                <a:cs typeface="Verdana"/>
                <a:sym typeface="Verdana"/>
              </a:defRPr>
            </a:lvl5pPr>
            <a:lvl6pPr indent="0" lvl="5" marL="0" marR="0" algn="r">
              <a:spcBef>
                <a:spcPts val="0"/>
              </a:spcBef>
              <a:buNone/>
              <a:defRPr sz="1200">
                <a:solidFill>
                  <a:schemeClr val="dk1"/>
                </a:solidFill>
                <a:latin typeface="Verdana"/>
                <a:ea typeface="Verdana"/>
                <a:cs typeface="Verdana"/>
                <a:sym typeface="Verdana"/>
              </a:defRPr>
            </a:lvl6pPr>
            <a:lvl7pPr indent="0" lvl="6" marL="0" marR="0" algn="r">
              <a:spcBef>
                <a:spcPts val="0"/>
              </a:spcBef>
              <a:buNone/>
              <a:defRPr sz="1200">
                <a:solidFill>
                  <a:schemeClr val="dk1"/>
                </a:solidFill>
                <a:latin typeface="Verdana"/>
                <a:ea typeface="Verdana"/>
                <a:cs typeface="Verdana"/>
                <a:sym typeface="Verdana"/>
              </a:defRPr>
            </a:lvl7pPr>
            <a:lvl8pPr indent="0" lvl="7" marL="0" marR="0" algn="r">
              <a:spcBef>
                <a:spcPts val="0"/>
              </a:spcBef>
              <a:buNone/>
              <a:defRPr sz="1200">
                <a:solidFill>
                  <a:schemeClr val="dk1"/>
                </a:solidFill>
                <a:latin typeface="Verdana"/>
                <a:ea typeface="Verdana"/>
                <a:cs typeface="Verdana"/>
                <a:sym typeface="Verdana"/>
              </a:defRPr>
            </a:lvl8pPr>
            <a:lvl9pPr indent="0" lvl="8" marL="0" marR="0" algn="r">
              <a:spcBef>
                <a:spcPts val="0"/>
              </a:spcBef>
              <a:buNone/>
              <a:defRPr sz="1200">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1">
            <a:alphaModFix/>
          </a:blip>
          <a:tile algn="tl" flip="none" tx="0" sx="100000" ty="0" sy="100000"/>
        </a:blip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1pPr>
            <a:lvl2pPr lvl="1"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2pPr>
            <a:lvl3pPr lvl="2"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3pPr>
            <a:lvl4pPr lvl="3"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4pPr>
            <a:lvl5pPr lvl="4"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5pPr>
            <a:lvl6pPr lvl="5"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6pPr>
            <a:lvl7pPr lvl="6"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7pPr>
            <a:lvl8pPr lvl="7"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8pPr>
            <a:lvl9pPr lvl="8" marR="0" rtl="0" algn="l">
              <a:spcBef>
                <a:spcPts val="0"/>
              </a:spcBef>
              <a:spcAft>
                <a:spcPts val="0"/>
              </a:spcAft>
              <a:buSzPts val="1400"/>
              <a:buNone/>
              <a:defRPr b="0" i="0" sz="3800" u="none" cap="none" strike="noStrike">
                <a:solidFill>
                  <a:schemeClr val="dk2"/>
                </a:solidFill>
                <a:latin typeface="Verdana"/>
                <a:ea typeface="Verdana"/>
                <a:cs typeface="Verdana"/>
                <a:sym typeface="Verdana"/>
              </a:defRPr>
            </a:lvl9pPr>
          </a:lstStyle>
          <a:p/>
        </p:txBody>
      </p:sp>
      <p:sp>
        <p:nvSpPr>
          <p:cNvPr id="11" name="Google Shape;11;p1"/>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lvl1pPr indent="-419100" lvl="0" marL="457200" marR="0" rtl="0" algn="l">
              <a:spcBef>
                <a:spcPts val="600"/>
              </a:spcBef>
              <a:spcAft>
                <a:spcPts val="0"/>
              </a:spcAft>
              <a:buClr>
                <a:schemeClr val="accent2"/>
              </a:buClr>
              <a:buSzPts val="3000"/>
              <a:buFont typeface="Noto Sans Symbols"/>
              <a:buChar char="□"/>
              <a:defRPr b="0" i="0" sz="3000" u="none" cap="none" strike="noStrike">
                <a:solidFill>
                  <a:schemeClr val="dk1"/>
                </a:solidFill>
                <a:latin typeface="Verdana"/>
                <a:ea typeface="Verdana"/>
                <a:cs typeface="Verdana"/>
                <a:sym typeface="Verdana"/>
              </a:defRPr>
            </a:lvl1pPr>
            <a:lvl2pPr indent="-393700" lvl="1" marL="914400" marR="0" rtl="0" algn="l">
              <a:spcBef>
                <a:spcPts val="520"/>
              </a:spcBef>
              <a:spcAft>
                <a:spcPts val="0"/>
              </a:spcAft>
              <a:buClr>
                <a:schemeClr val="accent2"/>
              </a:buClr>
              <a:buSzPts val="2600"/>
              <a:buFont typeface="Noto Sans Symbols"/>
              <a:buChar char="■"/>
              <a:defRPr b="0" i="0" sz="2600" u="none" cap="none" strike="noStrike">
                <a:solidFill>
                  <a:schemeClr val="dk1"/>
                </a:solidFill>
                <a:latin typeface="Verdana"/>
                <a:ea typeface="Verdana"/>
                <a:cs typeface="Verdana"/>
                <a:sym typeface="Verdana"/>
              </a:defRPr>
            </a:lvl2pPr>
            <a:lvl3pPr indent="-374650" lvl="2" marL="1371600" marR="0" rtl="0" algn="l">
              <a:spcBef>
                <a:spcPts val="460"/>
              </a:spcBef>
              <a:spcAft>
                <a:spcPts val="0"/>
              </a:spcAft>
              <a:buClr>
                <a:schemeClr val="accent2"/>
              </a:buClr>
              <a:buSzPts val="2300"/>
              <a:buFont typeface="Noto Sans Symbols"/>
              <a:buChar char="□"/>
              <a:defRPr b="0" i="0" sz="2300" u="none" cap="none" strike="noStrike">
                <a:solidFill>
                  <a:schemeClr val="dk1"/>
                </a:solidFill>
                <a:latin typeface="Verdana"/>
                <a:ea typeface="Verdana"/>
                <a:cs typeface="Verdana"/>
                <a:sym typeface="Verdana"/>
              </a:defRPr>
            </a:lvl3pPr>
            <a:lvl4pPr indent="-355600" lvl="3" marL="1828800" marR="0" rtl="0" algn="l">
              <a:spcBef>
                <a:spcPts val="4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4pPr>
            <a:lvl5pPr indent="-355600" lvl="4" marL="2286000" marR="0" rtl="0" algn="l">
              <a:spcBef>
                <a:spcPts val="5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5pPr>
            <a:lvl6pPr indent="-355600" lvl="5" marL="2743200" marR="0" rtl="0" algn="l">
              <a:spcBef>
                <a:spcPts val="5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6pPr>
            <a:lvl7pPr indent="-355600" lvl="6" marL="3200400" marR="0" rtl="0" algn="l">
              <a:spcBef>
                <a:spcPts val="5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7pPr>
            <a:lvl8pPr indent="-355600" lvl="7" marL="3657600" marR="0" rtl="0" algn="l">
              <a:spcBef>
                <a:spcPts val="5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8pPr>
            <a:lvl9pPr indent="-355600" lvl="8" marL="4114800" marR="0" rtl="0" algn="l">
              <a:spcBef>
                <a:spcPts val="5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9pPr>
          </a:lstStyle>
          <a:p/>
        </p:txBody>
      </p:sp>
      <p:sp>
        <p:nvSpPr>
          <p:cNvPr id="12" name="Google Shape;12;p1"/>
          <p:cNvSpPr/>
          <p:nvPr/>
        </p:nvSpPr>
        <p:spPr>
          <a:xfrm>
            <a:off x="812800" y="1566864"/>
            <a:ext cx="10610851" cy="109537"/>
          </a:xfrm>
          <a:custGeom>
            <a:rect b="b" l="l" r="r" t="t"/>
            <a:pathLst>
              <a:path extrusionOk="0" h="1000" w="1000">
                <a:moveTo>
                  <a:pt x="0" y="0"/>
                </a:moveTo>
                <a:lnTo>
                  <a:pt x="585" y="0"/>
                </a:lnTo>
                <a:lnTo>
                  <a:pt x="585" y="1000"/>
                </a:lnTo>
                <a:lnTo>
                  <a:pt x="0" y="1000"/>
                </a:lnTo>
                <a:lnTo>
                  <a:pt x="0" y="0"/>
                </a:lnTo>
                <a:close/>
              </a:path>
              <a:path extrusionOk="0" h="1000" w="1000">
                <a:moveTo>
                  <a:pt x="0" y="0"/>
                </a:moveTo>
                <a:lnTo>
                  <a:pt x="1000" y="0"/>
                </a:lnTo>
              </a:path>
            </a:pathLst>
          </a:custGeom>
          <a:solidFill>
            <a:schemeClr val="accent2"/>
          </a:solidFill>
          <a:ln cap="flat" cmpd="sng" w="9525">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cxnSp>
        <p:nvCxnSpPr>
          <p:cNvPr id="13" name="Google Shape;13;p1"/>
          <p:cNvCxnSpPr/>
          <p:nvPr/>
        </p:nvCxnSpPr>
        <p:spPr>
          <a:xfrm>
            <a:off x="812800" y="6172200"/>
            <a:ext cx="10566400" cy="0"/>
          </a:xfrm>
          <a:prstGeom prst="straightConnector1">
            <a:avLst/>
          </a:prstGeom>
          <a:noFill/>
          <a:ln cap="flat" cmpd="sng" w="9525">
            <a:solidFill>
              <a:schemeClr val="accent2"/>
            </a:solidFill>
            <a:prstDash val="solid"/>
            <a:round/>
            <a:headEnd len="med" w="med" type="none"/>
            <a:tailEnd len="med" w="med" type="none"/>
          </a:ln>
        </p:spPr>
      </p:cxnSp>
      <p:sp>
        <p:nvSpPr>
          <p:cNvPr id="14" name="Google Shape;14;p1"/>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200">
                <a:solidFill>
                  <a:schemeClr val="dk1"/>
                </a:solidFill>
                <a:latin typeface="Verdana"/>
                <a:ea typeface="Verdana"/>
                <a:cs typeface="Verdana"/>
                <a:sym typeface="Verdana"/>
              </a:defRPr>
            </a:lvl1pPr>
            <a:lvl2pPr lvl="1"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5" name="Google Shape;15;p1"/>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sz="1200">
                <a:solidFill>
                  <a:schemeClr val="dk1"/>
                </a:solidFill>
                <a:latin typeface="Verdana"/>
                <a:ea typeface="Verdana"/>
                <a:cs typeface="Verdana"/>
                <a:sym typeface="Verdana"/>
              </a:defRPr>
            </a:lvl1pPr>
            <a:lvl2pPr lvl="1"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6" name="Google Shape;16;p1"/>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sz="1200" u="none">
                <a:solidFill>
                  <a:schemeClr val="dk1"/>
                </a:solidFill>
                <a:latin typeface="Verdana"/>
                <a:ea typeface="Verdana"/>
                <a:cs typeface="Verdana"/>
                <a:sym typeface="Verdana"/>
              </a:defRPr>
            </a:lvl1pPr>
            <a:lvl2pPr indent="0" lvl="1" marL="0" marR="0" rtl="0" algn="r">
              <a:spcBef>
                <a:spcPts val="0"/>
              </a:spcBef>
              <a:buNone/>
              <a:defRPr b="0" sz="1200" u="none">
                <a:solidFill>
                  <a:schemeClr val="dk1"/>
                </a:solidFill>
                <a:latin typeface="Verdana"/>
                <a:ea typeface="Verdana"/>
                <a:cs typeface="Verdana"/>
                <a:sym typeface="Verdana"/>
              </a:defRPr>
            </a:lvl2pPr>
            <a:lvl3pPr indent="0" lvl="2" marL="0" marR="0" rtl="0" algn="r">
              <a:spcBef>
                <a:spcPts val="0"/>
              </a:spcBef>
              <a:buNone/>
              <a:defRPr b="0" sz="1200" u="none">
                <a:solidFill>
                  <a:schemeClr val="dk1"/>
                </a:solidFill>
                <a:latin typeface="Verdana"/>
                <a:ea typeface="Verdana"/>
                <a:cs typeface="Verdana"/>
                <a:sym typeface="Verdana"/>
              </a:defRPr>
            </a:lvl3pPr>
            <a:lvl4pPr indent="0" lvl="3" marL="0" marR="0" rtl="0" algn="r">
              <a:spcBef>
                <a:spcPts val="0"/>
              </a:spcBef>
              <a:buNone/>
              <a:defRPr b="0" sz="1200" u="none">
                <a:solidFill>
                  <a:schemeClr val="dk1"/>
                </a:solidFill>
                <a:latin typeface="Verdana"/>
                <a:ea typeface="Verdana"/>
                <a:cs typeface="Verdana"/>
                <a:sym typeface="Verdana"/>
              </a:defRPr>
            </a:lvl4pPr>
            <a:lvl5pPr indent="0" lvl="4" marL="0" marR="0" rtl="0" algn="r">
              <a:spcBef>
                <a:spcPts val="0"/>
              </a:spcBef>
              <a:buNone/>
              <a:defRPr b="0" sz="1200" u="none">
                <a:solidFill>
                  <a:schemeClr val="dk1"/>
                </a:solidFill>
                <a:latin typeface="Verdana"/>
                <a:ea typeface="Verdana"/>
                <a:cs typeface="Verdana"/>
                <a:sym typeface="Verdana"/>
              </a:defRPr>
            </a:lvl5pPr>
            <a:lvl6pPr indent="0" lvl="5" marL="0" marR="0" rtl="0" algn="r">
              <a:spcBef>
                <a:spcPts val="0"/>
              </a:spcBef>
              <a:buNone/>
              <a:defRPr b="0" sz="1200" u="none">
                <a:solidFill>
                  <a:schemeClr val="dk1"/>
                </a:solidFill>
                <a:latin typeface="Verdana"/>
                <a:ea typeface="Verdana"/>
                <a:cs typeface="Verdana"/>
                <a:sym typeface="Verdana"/>
              </a:defRPr>
            </a:lvl6pPr>
            <a:lvl7pPr indent="0" lvl="6" marL="0" marR="0" rtl="0" algn="r">
              <a:spcBef>
                <a:spcPts val="0"/>
              </a:spcBef>
              <a:buNone/>
              <a:defRPr b="0" sz="1200" u="none">
                <a:solidFill>
                  <a:schemeClr val="dk1"/>
                </a:solidFill>
                <a:latin typeface="Verdana"/>
                <a:ea typeface="Verdana"/>
                <a:cs typeface="Verdana"/>
                <a:sym typeface="Verdana"/>
              </a:defRPr>
            </a:lvl7pPr>
            <a:lvl8pPr indent="0" lvl="7" marL="0" marR="0" rtl="0" algn="r">
              <a:spcBef>
                <a:spcPts val="0"/>
              </a:spcBef>
              <a:buNone/>
              <a:defRPr b="0" sz="1200" u="none">
                <a:solidFill>
                  <a:schemeClr val="dk1"/>
                </a:solidFill>
                <a:latin typeface="Verdana"/>
                <a:ea typeface="Verdana"/>
                <a:cs typeface="Verdana"/>
                <a:sym typeface="Verdana"/>
              </a:defRPr>
            </a:lvl8pPr>
            <a:lvl9pPr indent="0" lvl="8" marL="0" marR="0" rtl="0" algn="r">
              <a:spcBef>
                <a:spcPts val="0"/>
              </a:spcBef>
              <a:buNone/>
              <a:defRPr b="0" sz="1200" u="non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0" ty="0" sy="100000"/>
        </a:blipFill>
      </p:bgPr>
    </p:bg>
    <p:spTree>
      <p:nvGrpSpPr>
        <p:cNvPr id="90" name="Shape 90"/>
        <p:cNvGrpSpPr/>
        <p:nvPr/>
      </p:nvGrpSpPr>
      <p:grpSpPr>
        <a:xfrm>
          <a:off x="0" y="0"/>
          <a:ext cx="0" cy="0"/>
          <a:chOff x="0" y="0"/>
          <a:chExt cx="0" cy="0"/>
        </a:xfrm>
      </p:grpSpPr>
      <p:pic>
        <p:nvPicPr>
          <p:cNvPr id="91" name="Google Shape;91;p13"/>
          <p:cNvPicPr preferRelativeResize="0"/>
          <p:nvPr/>
        </p:nvPicPr>
        <p:blipFill rotWithShape="1">
          <a:blip r:embed="rId4">
            <a:alphaModFix/>
          </a:blip>
          <a:srcRect b="0" l="0" r="0" t="0"/>
          <a:stretch/>
        </p:blipFill>
        <p:spPr>
          <a:xfrm>
            <a:off x="80384" y="89477"/>
            <a:ext cx="2924175" cy="952500"/>
          </a:xfrm>
          <a:prstGeom prst="rect">
            <a:avLst/>
          </a:prstGeom>
          <a:noFill/>
          <a:ln>
            <a:noFill/>
          </a:ln>
        </p:spPr>
      </p:pic>
      <p:pic>
        <p:nvPicPr>
          <p:cNvPr id="92" name="Google Shape;92;p13"/>
          <p:cNvPicPr preferRelativeResize="0"/>
          <p:nvPr/>
        </p:nvPicPr>
        <p:blipFill rotWithShape="1">
          <a:blip r:embed="rId5">
            <a:alphaModFix/>
          </a:blip>
          <a:srcRect b="0" l="0" r="0" t="0"/>
          <a:stretch/>
        </p:blipFill>
        <p:spPr>
          <a:xfrm>
            <a:off x="11111491" y="64077"/>
            <a:ext cx="1000125" cy="1143000"/>
          </a:xfrm>
          <a:prstGeom prst="rect">
            <a:avLst/>
          </a:prstGeom>
          <a:noFill/>
          <a:ln>
            <a:noFill/>
          </a:ln>
        </p:spPr>
      </p:pic>
      <p:sp>
        <p:nvSpPr>
          <p:cNvPr id="93" name="Google Shape;93;p13"/>
          <p:cNvSpPr txBox="1"/>
          <p:nvPr/>
        </p:nvSpPr>
        <p:spPr>
          <a:xfrm>
            <a:off x="789712" y="2530618"/>
            <a:ext cx="10515600" cy="1325563"/>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7030A0"/>
              </a:buClr>
              <a:buSzPts val="4000"/>
              <a:buFont typeface="Verdana"/>
              <a:buNone/>
            </a:pPr>
            <a:r>
              <a:rPr b="1" lang="en-IN" sz="3600">
                <a:solidFill>
                  <a:schemeClr val="dk1"/>
                </a:solidFill>
                <a:latin typeface="Times New Roman"/>
                <a:ea typeface="Times New Roman"/>
                <a:cs typeface="Times New Roman"/>
                <a:sym typeface="Times New Roman"/>
              </a:rPr>
              <a:t>Deep Learning-Based Determination of Cocopeat for Water Retention in Agricultural Practice</a:t>
            </a:r>
            <a:endParaRPr/>
          </a:p>
        </p:txBody>
      </p:sp>
      <p:sp>
        <p:nvSpPr>
          <p:cNvPr id="94" name="Google Shape;94;p13"/>
          <p:cNvSpPr txBox="1"/>
          <p:nvPr/>
        </p:nvSpPr>
        <p:spPr>
          <a:xfrm>
            <a:off x="962889" y="5183902"/>
            <a:ext cx="34290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FF0000"/>
              </a:buClr>
              <a:buSzPts val="2400"/>
              <a:buFont typeface="Noto Sans Symbols"/>
              <a:buNone/>
            </a:pPr>
            <a:r>
              <a:rPr b="1" lang="en-IN" sz="2400">
                <a:solidFill>
                  <a:srgbClr val="FF0000"/>
                </a:solidFill>
                <a:latin typeface="Verdana"/>
                <a:ea typeface="Verdana"/>
                <a:cs typeface="Verdana"/>
                <a:sym typeface="Verdana"/>
              </a:rPr>
              <a:t>MR.RAGU.G</a:t>
            </a:r>
            <a:endParaRPr/>
          </a:p>
        </p:txBody>
      </p:sp>
      <p:sp>
        <p:nvSpPr>
          <p:cNvPr id="95" name="Google Shape;95;p13"/>
          <p:cNvSpPr txBox="1"/>
          <p:nvPr/>
        </p:nvSpPr>
        <p:spPr>
          <a:xfrm>
            <a:off x="6903875" y="4989150"/>
            <a:ext cx="5077200" cy="153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FF0000"/>
              </a:buClr>
              <a:buSzPts val="2000"/>
              <a:buFont typeface="Noto Sans Symbols"/>
              <a:buNone/>
            </a:pPr>
            <a:r>
              <a:rPr b="1" lang="en-IN" sz="2000">
                <a:solidFill>
                  <a:srgbClr val="FF0000"/>
                </a:solidFill>
                <a:latin typeface="Verdana"/>
                <a:ea typeface="Verdana"/>
                <a:cs typeface="Verdana"/>
                <a:sym typeface="Verdana"/>
              </a:rPr>
              <a:t>B21A2425C32</a:t>
            </a:r>
            <a:endParaRPr b="1" sz="2000">
              <a:solidFill>
                <a:srgbClr val="FF0000"/>
              </a:solidFill>
              <a:latin typeface="Verdana"/>
              <a:ea typeface="Verdana"/>
              <a:cs typeface="Verdana"/>
              <a:sym typeface="Verdana"/>
            </a:endParaRPr>
          </a:p>
          <a:p>
            <a:pPr indent="0" lvl="0" marL="0" marR="0" rtl="0" algn="l">
              <a:spcBef>
                <a:spcPts val="0"/>
              </a:spcBef>
              <a:spcAft>
                <a:spcPts val="0"/>
              </a:spcAft>
              <a:buClr>
                <a:srgbClr val="FF0000"/>
              </a:buClr>
              <a:buSzPts val="2000"/>
              <a:buFont typeface="Noto Sans Symbols"/>
              <a:buNone/>
            </a:pPr>
            <a:r>
              <a:t/>
            </a:r>
            <a:endParaRPr b="1" sz="2000">
              <a:solidFill>
                <a:srgbClr val="FF0000"/>
              </a:solidFill>
              <a:latin typeface="Verdana"/>
              <a:ea typeface="Verdana"/>
              <a:cs typeface="Verdana"/>
              <a:sym typeface="Verdana"/>
            </a:endParaRPr>
          </a:p>
          <a:p>
            <a:pPr indent="0" lvl="0" marL="0" rtl="0" algn="l">
              <a:spcBef>
                <a:spcPts val="0"/>
              </a:spcBef>
              <a:spcAft>
                <a:spcPts val="0"/>
              </a:spcAft>
              <a:buClr>
                <a:srgbClr val="FF0000"/>
              </a:buClr>
              <a:buSzPts val="2400"/>
              <a:buFont typeface="Noto Sans Symbols"/>
              <a:buNone/>
            </a:pPr>
            <a:r>
              <a:rPr b="1" lang="en-IN" sz="2000">
                <a:solidFill>
                  <a:srgbClr val="FF0000"/>
                </a:solidFill>
                <a:latin typeface="Verdana"/>
                <a:ea typeface="Verdana"/>
                <a:cs typeface="Verdana"/>
                <a:sym typeface="Verdana"/>
              </a:rPr>
              <a:t>NITHINPRANAO.S.K (210701180)</a:t>
            </a:r>
            <a:endParaRPr b="1" sz="2000">
              <a:solidFill>
                <a:srgbClr val="FF0000"/>
              </a:solidFill>
              <a:latin typeface="Verdana"/>
              <a:ea typeface="Verdana"/>
              <a:cs typeface="Verdana"/>
              <a:sym typeface="Verdana"/>
            </a:endParaRPr>
          </a:p>
          <a:p>
            <a:pPr indent="0" lvl="0" marL="0" rtl="0" algn="l">
              <a:spcBef>
                <a:spcPts val="0"/>
              </a:spcBef>
              <a:spcAft>
                <a:spcPts val="0"/>
              </a:spcAft>
              <a:buClr>
                <a:srgbClr val="FF0000"/>
              </a:buClr>
              <a:buSzPts val="2400"/>
              <a:buFont typeface="Noto Sans Symbols"/>
              <a:buNone/>
            </a:pPr>
            <a:r>
              <a:rPr b="1" lang="en-IN" sz="2000">
                <a:solidFill>
                  <a:srgbClr val="FF0000"/>
                </a:solidFill>
                <a:latin typeface="Verdana"/>
                <a:ea typeface="Verdana"/>
                <a:cs typeface="Verdana"/>
                <a:sym typeface="Verdana"/>
              </a:rPr>
              <a:t>PRADEEP RAM.V (210701188)</a:t>
            </a:r>
            <a:endParaRPr sz="2000">
              <a:solidFill>
                <a:schemeClr val="dk1"/>
              </a:solidFill>
            </a:endParaRPr>
          </a:p>
          <a:p>
            <a:pPr indent="0" lvl="0" marL="0" marR="0" rtl="0" algn="l">
              <a:spcBef>
                <a:spcPts val="0"/>
              </a:spcBef>
              <a:spcAft>
                <a:spcPts val="0"/>
              </a:spcAft>
              <a:buClr>
                <a:srgbClr val="FF0000"/>
              </a:buClr>
              <a:buSzPts val="2000"/>
              <a:buFont typeface="Noto Sans Symbols"/>
              <a:buNone/>
            </a:pPr>
            <a:r>
              <a:t/>
            </a:r>
            <a:endParaRPr/>
          </a:p>
        </p:txBody>
      </p:sp>
      <p:sp>
        <p:nvSpPr>
          <p:cNvPr id="96" name="Google Shape;96;p13"/>
          <p:cNvSpPr txBox="1"/>
          <p:nvPr/>
        </p:nvSpPr>
        <p:spPr>
          <a:xfrm>
            <a:off x="708891" y="1213137"/>
            <a:ext cx="10515600" cy="722457"/>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002060"/>
              </a:buClr>
              <a:buSzPts val="2800"/>
              <a:buFont typeface="Verdana"/>
              <a:buNone/>
            </a:pPr>
            <a:r>
              <a:rPr b="1" lang="en-IN" sz="2800">
                <a:solidFill>
                  <a:srgbClr val="002060"/>
                </a:solidFill>
                <a:latin typeface="Verdana"/>
                <a:ea typeface="Verdana"/>
                <a:cs typeface="Verdana"/>
                <a:sym typeface="Verdana"/>
              </a:rPr>
              <a:t>Department of Computer Science and Engineering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2"/>
          <p:cNvSpPr txBox="1"/>
          <p:nvPr>
            <p:ph type="title"/>
          </p:nvPr>
        </p:nvSpPr>
        <p:spPr>
          <a:xfrm>
            <a:off x="766233" y="304801"/>
            <a:ext cx="10668000" cy="12159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t/>
            </a:r>
            <a:endParaRPr/>
          </a:p>
        </p:txBody>
      </p:sp>
      <p:sp>
        <p:nvSpPr>
          <p:cNvPr id="184" name="Google Shape;184;p22"/>
          <p:cNvSpPr txBox="1"/>
          <p:nvPr>
            <p:ph idx="1" type="body"/>
          </p:nvPr>
        </p:nvSpPr>
        <p:spPr>
          <a:xfrm>
            <a:off x="755651" y="1752600"/>
            <a:ext cx="10668000" cy="42672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85" name="Google Shape;185;p22"/>
          <p:cNvSpPr txBox="1"/>
          <p:nvPr>
            <p:ph idx="12" type="sldNum"/>
          </p:nvPr>
        </p:nvSpPr>
        <p:spPr>
          <a:xfrm>
            <a:off x="8737600" y="6245225"/>
            <a:ext cx="2641500" cy="4764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
        <p:nvSpPr>
          <p:cNvPr id="186" name="Google Shape;186;p22"/>
          <p:cNvSpPr txBox="1"/>
          <p:nvPr>
            <p:ph type="title"/>
          </p:nvPr>
        </p:nvSpPr>
        <p:spPr>
          <a:xfrm>
            <a:off x="766233" y="304801"/>
            <a:ext cx="10668000" cy="12159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IN" sz="3200">
                <a:solidFill>
                  <a:srgbClr val="FF0000"/>
                </a:solidFill>
              </a:rPr>
              <a:t>Functional Description for each modules with DFD and Activity Diagram</a:t>
            </a:r>
            <a:endParaRPr sz="2800"/>
          </a:p>
        </p:txBody>
      </p:sp>
      <p:sp>
        <p:nvSpPr>
          <p:cNvPr id="187" name="Google Shape;187;p22"/>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0" lvl="0" marL="927100" rtl="0" algn="l">
              <a:lnSpc>
                <a:spcPct val="120000"/>
              </a:lnSpc>
              <a:spcBef>
                <a:spcPts val="0"/>
              </a:spcBef>
              <a:spcAft>
                <a:spcPts val="0"/>
              </a:spcAft>
              <a:buSzPts val="1100"/>
              <a:buNone/>
            </a:pPr>
            <a:r>
              <a:t/>
            </a:r>
            <a:endParaRPr b="1" sz="2400">
              <a:latin typeface="Times New Roman"/>
              <a:ea typeface="Times New Roman"/>
              <a:cs typeface="Times New Roman"/>
              <a:sym typeface="Times New Roman"/>
            </a:endParaRPr>
          </a:p>
          <a:p>
            <a:pPr indent="0" lvl="0" marL="457200" rtl="0" algn="l">
              <a:lnSpc>
                <a:spcPct val="115000"/>
              </a:lnSpc>
              <a:spcBef>
                <a:spcPts val="1400"/>
              </a:spcBef>
              <a:spcAft>
                <a:spcPts val="0"/>
              </a:spcAft>
              <a:buClr>
                <a:schemeClr val="dk1"/>
              </a:buClr>
              <a:buSzPts val="1100"/>
              <a:buFont typeface="Arial"/>
              <a:buNone/>
            </a:pPr>
            <a:r>
              <a:rPr b="1" lang="en-IN" sz="2400">
                <a:latin typeface="Times New Roman"/>
                <a:ea typeface="Times New Roman"/>
                <a:cs typeface="Times New Roman"/>
                <a:sym typeface="Times New Roman"/>
              </a:rPr>
              <a:t>User Interface Module:</a:t>
            </a:r>
            <a:endParaRPr b="1" sz="2400">
              <a:latin typeface="Times New Roman"/>
              <a:ea typeface="Times New Roman"/>
              <a:cs typeface="Times New Roman"/>
              <a:sym typeface="Times New Roman"/>
            </a:endParaRPr>
          </a:p>
          <a:p>
            <a:pPr indent="0" lvl="0" marL="457200" rtl="0" algn="l">
              <a:lnSpc>
                <a:spcPct val="115000"/>
              </a:lnSpc>
              <a:spcBef>
                <a:spcPts val="1200"/>
              </a:spcBef>
              <a:spcAft>
                <a:spcPts val="0"/>
              </a:spcAft>
              <a:buNone/>
            </a:pPr>
            <a:r>
              <a:rPr lang="en-IN" sz="2400">
                <a:latin typeface="Times New Roman"/>
                <a:ea typeface="Times New Roman"/>
                <a:cs typeface="Times New Roman"/>
                <a:sym typeface="Times New Roman"/>
              </a:rPr>
              <a:t>Enables users to interact with the system effortlessly.</a:t>
            </a:r>
            <a:endParaRPr sz="2400">
              <a:latin typeface="Times New Roman"/>
              <a:ea typeface="Times New Roman"/>
              <a:cs typeface="Times New Roman"/>
              <a:sym typeface="Times New Roman"/>
            </a:endParaRPr>
          </a:p>
          <a:p>
            <a:pPr indent="0" lvl="0" marL="457200" rtl="0" algn="l">
              <a:lnSpc>
                <a:spcPct val="115000"/>
              </a:lnSpc>
              <a:spcBef>
                <a:spcPts val="1200"/>
              </a:spcBef>
              <a:spcAft>
                <a:spcPts val="0"/>
              </a:spcAft>
              <a:buNone/>
            </a:pPr>
            <a:r>
              <a:rPr lang="en-IN" sz="2400">
                <a:latin typeface="Times New Roman"/>
                <a:ea typeface="Times New Roman"/>
                <a:cs typeface="Times New Roman"/>
                <a:sym typeface="Times New Roman"/>
              </a:rPr>
              <a:t>Upload or capture soil images.</a:t>
            </a:r>
            <a:endParaRPr sz="2400">
              <a:latin typeface="Times New Roman"/>
              <a:ea typeface="Times New Roman"/>
              <a:cs typeface="Times New Roman"/>
              <a:sym typeface="Times New Roman"/>
            </a:endParaRPr>
          </a:p>
          <a:p>
            <a:pPr indent="0" lvl="0" marL="457200" rtl="0" algn="l">
              <a:lnSpc>
                <a:spcPct val="115000"/>
              </a:lnSpc>
              <a:spcBef>
                <a:spcPts val="1200"/>
              </a:spcBef>
              <a:spcAft>
                <a:spcPts val="0"/>
              </a:spcAft>
              <a:buNone/>
            </a:pPr>
            <a:r>
              <a:rPr lang="en-IN" sz="2400">
                <a:latin typeface="Times New Roman"/>
                <a:ea typeface="Times New Roman"/>
                <a:cs typeface="Times New Roman"/>
                <a:sym typeface="Times New Roman"/>
              </a:rPr>
              <a:t>View classification results and cocopeat recommendations.</a:t>
            </a:r>
            <a:endParaRPr sz="2400">
              <a:latin typeface="Times New Roman"/>
              <a:ea typeface="Times New Roman"/>
              <a:cs typeface="Times New Roman"/>
              <a:sym typeface="Times New Roman"/>
            </a:endParaRPr>
          </a:p>
          <a:p>
            <a:pPr indent="0" lvl="0" marL="927100" rtl="0" algn="l">
              <a:lnSpc>
                <a:spcPct val="120000"/>
              </a:lnSpc>
              <a:spcBef>
                <a:spcPts val="1200"/>
              </a:spcBef>
              <a:spcAft>
                <a:spcPts val="0"/>
              </a:spcAft>
              <a:buSzPts val="1100"/>
              <a:buNone/>
            </a:pPr>
            <a:r>
              <a:t/>
            </a:r>
            <a:endParaRPr b="1" sz="2400">
              <a:latin typeface="Times New Roman"/>
              <a:ea typeface="Times New Roman"/>
              <a:cs typeface="Times New Roman"/>
              <a:sym typeface="Times New Roman"/>
            </a:endParaRPr>
          </a:p>
          <a:p>
            <a:pPr indent="0" lvl="0" marL="457200" rtl="0" algn="l">
              <a:lnSpc>
                <a:spcPct val="115000"/>
              </a:lnSpc>
              <a:spcBef>
                <a:spcPts val="0"/>
              </a:spcBef>
              <a:spcAft>
                <a:spcPts val="0"/>
              </a:spcAft>
              <a:buSzPts val="1100"/>
              <a:buNone/>
            </a:pPr>
            <a:r>
              <a:t/>
            </a:r>
            <a:endParaRPr sz="1100">
              <a:latin typeface="Arial"/>
              <a:ea typeface="Arial"/>
              <a:cs typeface="Arial"/>
              <a:sym typeface="Arial"/>
            </a:endParaRPr>
          </a:p>
          <a:p>
            <a:pPr indent="0" lvl="0" marL="457200" rtl="0" algn="l">
              <a:spcBef>
                <a:spcPts val="600"/>
              </a:spcBef>
              <a:spcAft>
                <a:spcPts val="0"/>
              </a:spcAft>
              <a:buSzPts val="1100"/>
              <a:buNone/>
            </a:pPr>
            <a:r>
              <a:t/>
            </a:r>
            <a:endParaRPr sz="1100">
              <a:latin typeface="Arial"/>
              <a:ea typeface="Arial"/>
              <a:cs typeface="Arial"/>
              <a:sym typeface="Arial"/>
            </a:endParaRPr>
          </a:p>
          <a:p>
            <a:pPr indent="0" lvl="0" marL="457200" rtl="0" algn="l">
              <a:spcBef>
                <a:spcPts val="600"/>
              </a:spcBef>
              <a:spcAft>
                <a:spcPts val="0"/>
              </a:spcAft>
              <a:buSzPts val="1100"/>
              <a:buNone/>
            </a:pPr>
            <a:r>
              <a:t/>
            </a:r>
            <a:endParaRPr sz="1100">
              <a:latin typeface="Arial"/>
              <a:ea typeface="Arial"/>
              <a:cs typeface="Arial"/>
              <a:sym typeface="Arial"/>
            </a:endParaRPr>
          </a:p>
          <a:p>
            <a:pPr indent="0" lvl="0" marL="457200" rtl="0" algn="l">
              <a:spcBef>
                <a:spcPts val="600"/>
              </a:spcBef>
              <a:spcAft>
                <a:spcPts val="0"/>
              </a:spcAft>
              <a:buSzPts val="1100"/>
              <a:buNone/>
            </a:pPr>
            <a:r>
              <a:t/>
            </a:r>
            <a:endParaRPr sz="1100">
              <a:latin typeface="Arial"/>
              <a:ea typeface="Arial"/>
              <a:cs typeface="Arial"/>
              <a:sym typeface="Arial"/>
            </a:endParaRPr>
          </a:p>
          <a:p>
            <a:pPr indent="0" lvl="0" marL="457200" rtl="0" algn="l">
              <a:spcBef>
                <a:spcPts val="600"/>
              </a:spcBef>
              <a:spcAft>
                <a:spcPts val="0"/>
              </a:spcAft>
              <a:buSzPts val="1100"/>
              <a:buNone/>
            </a:pPr>
            <a:r>
              <a:t/>
            </a:r>
            <a:endParaRPr sz="1100">
              <a:latin typeface="Arial"/>
              <a:ea typeface="Arial"/>
              <a:cs typeface="Arial"/>
              <a:sym typeface="Arial"/>
            </a:endParaRPr>
          </a:p>
          <a:p>
            <a:pPr indent="0" lvl="0" marL="927100" rtl="0" algn="l">
              <a:lnSpc>
                <a:spcPct val="120000"/>
              </a:lnSpc>
              <a:spcBef>
                <a:spcPts val="0"/>
              </a:spcBef>
              <a:spcAft>
                <a:spcPts val="0"/>
              </a:spcAft>
              <a:buSzPts val="1100"/>
              <a:buNone/>
            </a:pPr>
            <a:br>
              <a:rPr lang="en-IN" sz="1100">
                <a:latin typeface="Arial"/>
                <a:ea typeface="Arial"/>
                <a:cs typeface="Arial"/>
                <a:sym typeface="Arial"/>
              </a:rPr>
            </a:br>
            <a:endParaRPr sz="1100">
              <a:latin typeface="Arial"/>
              <a:ea typeface="Arial"/>
              <a:cs typeface="Arial"/>
              <a:sym typeface="Arial"/>
            </a:endParaRPr>
          </a:p>
          <a:p>
            <a:pPr indent="0" lvl="0" marL="457200" rtl="0" algn="l">
              <a:lnSpc>
                <a:spcPct val="115000"/>
              </a:lnSpc>
              <a:spcBef>
                <a:spcPts val="0"/>
              </a:spcBef>
              <a:spcAft>
                <a:spcPts val="0"/>
              </a:spcAft>
              <a:buSzPts val="1100"/>
              <a:buNone/>
            </a:pPr>
            <a:r>
              <a:t/>
            </a:r>
            <a:endParaRPr sz="1100">
              <a:latin typeface="Arial"/>
              <a:ea typeface="Arial"/>
              <a:cs typeface="Arial"/>
              <a:sym typeface="Arial"/>
            </a:endParaRPr>
          </a:p>
          <a:p>
            <a:pPr indent="0" lvl="0" marL="457200" rtl="0" algn="l">
              <a:spcBef>
                <a:spcPts val="600"/>
              </a:spcBef>
              <a:spcAft>
                <a:spcPts val="0"/>
              </a:spcAft>
              <a:buSzPts val="3000"/>
              <a:buNone/>
            </a:pPr>
            <a:r>
              <a:t/>
            </a:r>
            <a:endParaRPr/>
          </a:p>
          <a:p>
            <a:pPr indent="0" lvl="0" marL="457200" rtl="0" algn="l">
              <a:spcBef>
                <a:spcPts val="600"/>
              </a:spcBef>
              <a:spcAft>
                <a:spcPts val="0"/>
              </a:spcAft>
              <a:buSzPts val="3000"/>
              <a:buNone/>
            </a:pPr>
            <a:r>
              <a:t/>
            </a:r>
            <a:endParaRPr/>
          </a:p>
        </p:txBody>
      </p:sp>
      <p:sp>
        <p:nvSpPr>
          <p:cNvPr id="188" name="Google Shape;188;p22"/>
          <p:cNvSpPr txBox="1"/>
          <p:nvPr>
            <p:ph idx="10" type="dt"/>
          </p:nvPr>
        </p:nvSpPr>
        <p:spPr>
          <a:xfrm>
            <a:off x="812800" y="6245225"/>
            <a:ext cx="2641500" cy="476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a:t>Second Review</a:t>
            </a:r>
            <a:endParaRPr/>
          </a:p>
        </p:txBody>
      </p:sp>
      <p:sp>
        <p:nvSpPr>
          <p:cNvPr id="189" name="Google Shape;189;p22"/>
          <p:cNvSpPr txBox="1"/>
          <p:nvPr>
            <p:ph idx="11" type="ftr"/>
          </p:nvPr>
        </p:nvSpPr>
        <p:spPr>
          <a:xfrm>
            <a:off x="4165600" y="6245225"/>
            <a:ext cx="3860700" cy="4764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IN"/>
              <a:t>Department of Computer Science and Engineering</a:t>
            </a:r>
            <a:endParaRPr/>
          </a:p>
        </p:txBody>
      </p:sp>
      <p:sp>
        <p:nvSpPr>
          <p:cNvPr id="190" name="Google Shape;190;p22"/>
          <p:cNvSpPr txBox="1"/>
          <p:nvPr>
            <p:ph idx="12" type="sldNum"/>
          </p:nvPr>
        </p:nvSpPr>
        <p:spPr>
          <a:xfrm>
            <a:off x="8737600" y="6245225"/>
            <a:ext cx="2641500" cy="4764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3"/>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IN" sz="3200">
                <a:solidFill>
                  <a:srgbClr val="FF0000"/>
                </a:solidFill>
              </a:rPr>
              <a:t>Implementation &amp; Results of First Module</a:t>
            </a:r>
            <a:endParaRPr sz="2800"/>
          </a:p>
        </p:txBody>
      </p:sp>
      <p:sp>
        <p:nvSpPr>
          <p:cNvPr id="196" name="Google Shape;196;p23"/>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0" lvl="0" marL="469900" marR="0" rtl="0" algn="l">
              <a:lnSpc>
                <a:spcPct val="100000"/>
              </a:lnSpc>
              <a:spcBef>
                <a:spcPts val="0"/>
              </a:spcBef>
              <a:spcAft>
                <a:spcPts val="0"/>
              </a:spcAft>
              <a:buNone/>
            </a:pPr>
            <a:br>
              <a:rPr i="0" lang="en-IN" sz="2400" u="none" cap="none" strike="noStrike">
                <a:solidFill>
                  <a:srgbClr val="000000"/>
                </a:solidFill>
                <a:latin typeface="Times New Roman"/>
                <a:ea typeface="Times New Roman"/>
                <a:cs typeface="Times New Roman"/>
                <a:sym typeface="Times New Roman"/>
              </a:rPr>
            </a:br>
            <a:r>
              <a:rPr lang="en-IN" sz="2400">
                <a:latin typeface="Times New Roman"/>
                <a:ea typeface="Times New Roman"/>
                <a:cs typeface="Times New Roman"/>
                <a:sym typeface="Times New Roman"/>
              </a:rPr>
              <a:t>The system calculates the exact amount of cocopeat required for each soil type, avoiding waste and ensuring cost-effective usage.</a:t>
            </a:r>
            <a:endParaRPr sz="2400">
              <a:latin typeface="Times New Roman"/>
              <a:ea typeface="Times New Roman"/>
              <a:cs typeface="Times New Roman"/>
              <a:sym typeface="Times New Roman"/>
            </a:endParaRPr>
          </a:p>
          <a:p>
            <a:pPr indent="0" lvl="0" marL="469900" rtl="0" algn="l">
              <a:spcBef>
                <a:spcPts val="0"/>
              </a:spcBef>
              <a:spcAft>
                <a:spcPts val="0"/>
              </a:spcAft>
              <a:buClr>
                <a:schemeClr val="dk1"/>
              </a:buClr>
              <a:buSzPts val="1100"/>
              <a:buFont typeface="Arial"/>
              <a:buNone/>
            </a:pPr>
            <a:r>
              <a:rPr lang="en-IN" sz="2400">
                <a:latin typeface="Times New Roman"/>
                <a:ea typeface="Times New Roman"/>
                <a:cs typeface="Times New Roman"/>
                <a:sym typeface="Times New Roman"/>
              </a:rPr>
              <a:t>The practical recommendations directly improve crop yield by addressing specific soil shortcomings.</a:t>
            </a:r>
            <a:endParaRPr sz="2400">
              <a:latin typeface="Times New Roman"/>
              <a:ea typeface="Times New Roman"/>
              <a:cs typeface="Times New Roman"/>
              <a:sym typeface="Times New Roman"/>
            </a:endParaRPr>
          </a:p>
          <a:p>
            <a:pPr indent="0" lvl="0" marL="469900" rtl="0" algn="l">
              <a:spcBef>
                <a:spcPts val="0"/>
              </a:spcBef>
              <a:spcAft>
                <a:spcPts val="0"/>
              </a:spcAft>
              <a:buClr>
                <a:schemeClr val="dk1"/>
              </a:buClr>
              <a:buSzPts val="1100"/>
              <a:buFont typeface="Arial"/>
              <a:buNone/>
            </a:pPr>
            <a:r>
              <a:rPr lang="en-IN" sz="2400">
                <a:latin typeface="Times New Roman"/>
                <a:ea typeface="Times New Roman"/>
                <a:cs typeface="Times New Roman"/>
                <a:sym typeface="Times New Roman"/>
              </a:rPr>
              <a:t>This module ensures that the treatment is customized for each soil texture, making it more effective than generic methods.</a:t>
            </a:r>
            <a:endParaRPr sz="2400">
              <a:latin typeface="Times New Roman"/>
              <a:ea typeface="Times New Roman"/>
              <a:cs typeface="Times New Roman"/>
              <a:sym typeface="Times New Roman"/>
            </a:endParaRPr>
          </a:p>
          <a:p>
            <a:pPr indent="0" lvl="0" marL="469900" marR="0" rtl="0" algn="l">
              <a:lnSpc>
                <a:spcPct val="100000"/>
              </a:lnSpc>
              <a:spcBef>
                <a:spcPts val="0"/>
              </a:spcBef>
              <a:spcAft>
                <a:spcPts val="0"/>
              </a:spcAft>
              <a:buNone/>
            </a:pPr>
            <a:r>
              <a:t/>
            </a:r>
            <a:endParaRPr sz="2400">
              <a:latin typeface="Times New Roman"/>
              <a:ea typeface="Times New Roman"/>
              <a:cs typeface="Times New Roman"/>
              <a:sym typeface="Times New Roman"/>
            </a:endParaRPr>
          </a:p>
          <a:p>
            <a:pPr indent="0" lvl="0" marL="0" rtl="0" algn="l">
              <a:spcBef>
                <a:spcPts val="600"/>
              </a:spcBef>
              <a:spcAft>
                <a:spcPts val="0"/>
              </a:spcAft>
              <a:buSzPts val="3000"/>
              <a:buNone/>
            </a:pPr>
            <a:r>
              <a:t/>
            </a:r>
            <a:endParaRPr sz="2400">
              <a:latin typeface="Times New Roman"/>
              <a:ea typeface="Times New Roman"/>
              <a:cs typeface="Times New Roman"/>
              <a:sym typeface="Times New Roman"/>
            </a:endParaRPr>
          </a:p>
        </p:txBody>
      </p:sp>
      <p:sp>
        <p:nvSpPr>
          <p:cNvPr id="197" name="Google Shape;197;p23"/>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a:t>Second Review</a:t>
            </a:r>
            <a:endParaRPr/>
          </a:p>
        </p:txBody>
      </p:sp>
      <p:sp>
        <p:nvSpPr>
          <p:cNvPr id="198" name="Google Shape;198;p23"/>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IN"/>
              <a:t>Department of Computer Science and Engineering</a:t>
            </a:r>
            <a:endParaRPr/>
          </a:p>
        </p:txBody>
      </p:sp>
      <p:sp>
        <p:nvSpPr>
          <p:cNvPr id="199" name="Google Shape;199;p23"/>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4"/>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IN" sz="3200">
                <a:solidFill>
                  <a:srgbClr val="FF0000"/>
                </a:solidFill>
              </a:rPr>
              <a:t>Conclusion &amp; Work for Phase II</a:t>
            </a:r>
            <a:endParaRPr sz="2800"/>
          </a:p>
        </p:txBody>
      </p:sp>
      <p:sp>
        <p:nvSpPr>
          <p:cNvPr id="205" name="Google Shape;205;p24"/>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508000" lvl="0" marL="469900" rtl="0" algn="l">
              <a:spcBef>
                <a:spcPts val="0"/>
              </a:spcBef>
              <a:spcAft>
                <a:spcPts val="0"/>
              </a:spcAft>
              <a:buClr>
                <a:srgbClr val="CC0000"/>
              </a:buClr>
              <a:buSzPts val="2400"/>
              <a:buFont typeface="Times New Roman"/>
              <a:buChar char="□"/>
            </a:pPr>
            <a:r>
              <a:rPr lang="en-IN" sz="2400">
                <a:latin typeface="Times New Roman"/>
                <a:ea typeface="Times New Roman"/>
                <a:cs typeface="Times New Roman"/>
                <a:sym typeface="Times New Roman"/>
              </a:rPr>
              <a:t>The system can enhance its utility by considering the type of crops (e.g., rice, tomatoes, wheat) and soil types (e.g., saline, peaty) to provide individualized recommendations for cocopeat usage. This approach improves water retention, aeration, and nutrient supply tailored to the specific growth requirements of diverse plants.</a:t>
            </a:r>
            <a:endParaRPr sz="2400">
              <a:latin typeface="Times New Roman"/>
              <a:ea typeface="Times New Roman"/>
              <a:cs typeface="Times New Roman"/>
              <a:sym typeface="Times New Roman"/>
            </a:endParaRPr>
          </a:p>
          <a:p>
            <a:pPr indent="0" lvl="0" marL="469900" rtl="0" algn="l">
              <a:spcBef>
                <a:spcPts val="0"/>
              </a:spcBef>
              <a:spcAft>
                <a:spcPts val="0"/>
              </a:spcAft>
              <a:buNone/>
            </a:pPr>
            <a:r>
              <a:t/>
            </a:r>
            <a:endParaRPr sz="2400">
              <a:latin typeface="Times New Roman"/>
              <a:ea typeface="Times New Roman"/>
              <a:cs typeface="Times New Roman"/>
              <a:sym typeface="Times New Roman"/>
            </a:endParaRPr>
          </a:p>
          <a:p>
            <a:pPr indent="-508000" lvl="0" marL="469900" rtl="0" algn="l">
              <a:spcBef>
                <a:spcPts val="0"/>
              </a:spcBef>
              <a:spcAft>
                <a:spcPts val="0"/>
              </a:spcAft>
              <a:buClr>
                <a:srgbClr val="CC0000"/>
              </a:buClr>
              <a:buSzPts val="2400"/>
              <a:buChar char="□"/>
            </a:pPr>
            <a:r>
              <a:rPr lang="en-IN" sz="2400">
                <a:latin typeface="Times New Roman"/>
                <a:ea typeface="Times New Roman"/>
                <a:cs typeface="Times New Roman"/>
                <a:sym typeface="Times New Roman"/>
              </a:rPr>
              <a:t>By integrating real-time data on climatic factors like temperature, humidity, and rainfall, the system can adjust cocopeat recommendations dynamically. This ensures optimal growth conditions are maintained across varying climates, seasons, and geographic locations.</a:t>
            </a:r>
            <a:endParaRPr sz="2400">
              <a:latin typeface="Times New Roman"/>
              <a:ea typeface="Times New Roman"/>
              <a:cs typeface="Times New Roman"/>
              <a:sym typeface="Times New Roman"/>
            </a:endParaRPr>
          </a:p>
          <a:p>
            <a:pPr indent="0" lvl="0" marL="469900" marR="0" rtl="0" algn="l">
              <a:lnSpc>
                <a:spcPct val="100000"/>
              </a:lnSpc>
              <a:spcBef>
                <a:spcPts val="0"/>
              </a:spcBef>
              <a:spcAft>
                <a:spcPts val="0"/>
              </a:spcAft>
              <a:buNone/>
            </a:pPr>
            <a:br>
              <a:rPr i="0" lang="en-IN" sz="2400" u="none" cap="none" strike="noStrike">
                <a:solidFill>
                  <a:srgbClr val="000000"/>
                </a:solidFill>
                <a:latin typeface="Times New Roman"/>
                <a:ea typeface="Times New Roman"/>
                <a:cs typeface="Times New Roman"/>
                <a:sym typeface="Times New Roman"/>
              </a:rPr>
            </a:br>
            <a:endParaRPr i="0" sz="2400" u="none" cap="none" strike="noStrike">
              <a:solidFill>
                <a:srgbClr val="000000"/>
              </a:solidFill>
              <a:latin typeface="Times New Roman"/>
              <a:ea typeface="Times New Roman"/>
              <a:cs typeface="Times New Roman"/>
              <a:sym typeface="Times New Roman"/>
            </a:endParaRPr>
          </a:p>
          <a:p>
            <a:pPr indent="0" lvl="0" marL="0" rtl="0" algn="l">
              <a:spcBef>
                <a:spcPts val="600"/>
              </a:spcBef>
              <a:spcAft>
                <a:spcPts val="0"/>
              </a:spcAft>
              <a:buSzPts val="3000"/>
              <a:buNone/>
            </a:pPr>
            <a:r>
              <a:t/>
            </a:r>
            <a:endParaRPr/>
          </a:p>
        </p:txBody>
      </p:sp>
      <p:sp>
        <p:nvSpPr>
          <p:cNvPr id="206" name="Google Shape;206;p24"/>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a:t>Second Review</a:t>
            </a:r>
            <a:endParaRPr/>
          </a:p>
        </p:txBody>
      </p:sp>
      <p:sp>
        <p:nvSpPr>
          <p:cNvPr id="207" name="Google Shape;207;p24"/>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IN"/>
              <a:t>Department of Computer Science and Engineering</a:t>
            </a:r>
            <a:endParaRPr/>
          </a:p>
        </p:txBody>
      </p:sp>
      <p:sp>
        <p:nvSpPr>
          <p:cNvPr id="208" name="Google Shape;208;p24"/>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5"/>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IN" sz="3200">
                <a:solidFill>
                  <a:srgbClr val="FF0000"/>
                </a:solidFill>
              </a:rPr>
              <a:t>References</a:t>
            </a:r>
            <a:endParaRPr sz="2800"/>
          </a:p>
        </p:txBody>
      </p:sp>
      <p:sp>
        <p:nvSpPr>
          <p:cNvPr id="214" name="Google Shape;214;p25"/>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228600" lvl="0" marL="469900" marR="76200" rtl="0" algn="just">
              <a:lnSpc>
                <a:spcPct val="150000"/>
              </a:lnSpc>
              <a:spcBef>
                <a:spcPts val="1200"/>
              </a:spcBef>
              <a:spcAft>
                <a:spcPts val="0"/>
              </a:spcAft>
              <a:buClr>
                <a:schemeClr val="dk1"/>
              </a:buClr>
              <a:buSzPts val="1100"/>
              <a:buFont typeface="Arial"/>
              <a:buNone/>
            </a:pPr>
            <a:r>
              <a:rPr lang="en-IN" sz="2400">
                <a:latin typeface="Times New Roman"/>
                <a:ea typeface="Times New Roman"/>
                <a:cs typeface="Times New Roman"/>
                <a:sym typeface="Times New Roman"/>
              </a:rPr>
              <a:t>1. 	D. N. Kiran Pandiri, R. Murugan and T. Goel, "Multi Feature Fusion for Soil Image Feature Extraction and Classification Using Machine Learning," 2023 3rd International Conference on Smart Generation Computing, Communication and Networking (SMART GENCON), Bangalore, India, 2023, pp. 1-6.</a:t>
            </a:r>
            <a:endParaRPr sz="2400">
              <a:latin typeface="Times New Roman"/>
              <a:ea typeface="Times New Roman"/>
              <a:cs typeface="Times New Roman"/>
              <a:sym typeface="Times New Roman"/>
            </a:endParaRPr>
          </a:p>
          <a:p>
            <a:pPr indent="-228600" lvl="0" marL="469900" marR="76200" rtl="0" algn="just">
              <a:lnSpc>
                <a:spcPct val="150000"/>
              </a:lnSpc>
              <a:spcBef>
                <a:spcPts val="1200"/>
              </a:spcBef>
              <a:spcAft>
                <a:spcPts val="0"/>
              </a:spcAft>
              <a:buClr>
                <a:schemeClr val="dk1"/>
              </a:buClr>
              <a:buSzPts val="1100"/>
              <a:buFont typeface="Arial"/>
              <a:buNone/>
            </a:pPr>
            <a:r>
              <a:rPr lang="en-IN" sz="2400">
                <a:latin typeface="Times New Roman"/>
                <a:ea typeface="Times New Roman"/>
                <a:cs typeface="Times New Roman"/>
                <a:sym typeface="Times New Roman"/>
              </a:rPr>
              <a:t>2. D. Sivabalaselvamani, L. Rahunathan, K. Nanthini, T. Harshini and C. Hariprasath, "Soil Classification using Deep Learning Techniques," 2023 Second International Conference on Augmented Intelligence and Sustainable Systems (ICAISS), Trichy, India, 2023, pp. 582-586.</a:t>
            </a:r>
            <a:endParaRPr sz="2400">
              <a:latin typeface="Times New Roman"/>
              <a:ea typeface="Times New Roman"/>
              <a:cs typeface="Times New Roman"/>
              <a:sym typeface="Times New Roman"/>
            </a:endParaRPr>
          </a:p>
          <a:p>
            <a:pPr indent="0" lvl="0" marL="469900" marR="0" rtl="0" algn="l">
              <a:lnSpc>
                <a:spcPct val="100000"/>
              </a:lnSpc>
              <a:spcBef>
                <a:spcPts val="1200"/>
              </a:spcBef>
              <a:spcAft>
                <a:spcPts val="0"/>
              </a:spcAft>
              <a:buNone/>
            </a:pPr>
            <a:br>
              <a:rPr b="0" i="0" lang="en-IN" sz="2800" u="none" cap="none" strike="noStrike">
                <a:solidFill>
                  <a:srgbClr val="000000"/>
                </a:solidFill>
                <a:latin typeface="Verdana"/>
                <a:ea typeface="Verdana"/>
                <a:cs typeface="Verdana"/>
                <a:sym typeface="Verdana"/>
              </a:rPr>
            </a:br>
            <a:endParaRPr b="0" i="0" sz="2800" u="none" cap="none" strike="noStrike">
              <a:solidFill>
                <a:srgbClr val="000000"/>
              </a:solidFill>
              <a:latin typeface="Verdana"/>
              <a:ea typeface="Verdana"/>
              <a:cs typeface="Verdana"/>
              <a:sym typeface="Verdana"/>
            </a:endParaRPr>
          </a:p>
          <a:p>
            <a:pPr indent="0" lvl="0" marL="0" rtl="0" algn="l">
              <a:spcBef>
                <a:spcPts val="600"/>
              </a:spcBef>
              <a:spcAft>
                <a:spcPts val="0"/>
              </a:spcAft>
              <a:buSzPts val="3000"/>
              <a:buNone/>
            </a:pPr>
            <a:r>
              <a:t/>
            </a:r>
            <a:endParaRPr/>
          </a:p>
        </p:txBody>
      </p:sp>
      <p:sp>
        <p:nvSpPr>
          <p:cNvPr id="215" name="Google Shape;215;p25"/>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a:t>Second Review</a:t>
            </a:r>
            <a:endParaRPr/>
          </a:p>
        </p:txBody>
      </p:sp>
      <p:sp>
        <p:nvSpPr>
          <p:cNvPr id="216" name="Google Shape;216;p25"/>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IN"/>
              <a:t>Department of Computer Science and Engineering</a:t>
            </a:r>
            <a:endParaRPr/>
          </a:p>
        </p:txBody>
      </p:sp>
      <p:sp>
        <p:nvSpPr>
          <p:cNvPr id="217" name="Google Shape;217;p25"/>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6"/>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IN" sz="3200">
                <a:solidFill>
                  <a:srgbClr val="FF0000"/>
                </a:solidFill>
              </a:rPr>
              <a:t>Paper Publication Status</a:t>
            </a:r>
            <a:endParaRPr sz="2800"/>
          </a:p>
        </p:txBody>
      </p:sp>
      <p:sp>
        <p:nvSpPr>
          <p:cNvPr id="223" name="Google Shape;223;p26"/>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0" lvl="0" marL="469900" rtl="0" algn="l">
              <a:lnSpc>
                <a:spcPct val="115000"/>
              </a:lnSpc>
              <a:spcBef>
                <a:spcPts val="1200"/>
              </a:spcBef>
              <a:spcAft>
                <a:spcPts val="0"/>
              </a:spcAft>
              <a:buNone/>
            </a:pPr>
            <a:r>
              <a:rPr lang="en-IN" sz="2800">
                <a:latin typeface="Times New Roman"/>
                <a:ea typeface="Times New Roman"/>
                <a:cs typeface="Times New Roman"/>
                <a:sym typeface="Times New Roman"/>
              </a:rPr>
              <a:t>Applied and Waiting for acceptance</a:t>
            </a:r>
            <a:br>
              <a:rPr i="0" lang="en-IN" sz="2800" u="none" cap="none" strike="noStrike">
                <a:solidFill>
                  <a:srgbClr val="000000"/>
                </a:solidFill>
              </a:rPr>
            </a:br>
            <a:endParaRPr i="0" sz="2800" u="none" cap="none" strike="noStrike">
              <a:solidFill>
                <a:srgbClr val="000000"/>
              </a:solidFill>
            </a:endParaRPr>
          </a:p>
          <a:p>
            <a:pPr indent="0" lvl="0" marL="0" rtl="0" algn="l">
              <a:spcBef>
                <a:spcPts val="1200"/>
              </a:spcBef>
              <a:spcAft>
                <a:spcPts val="0"/>
              </a:spcAft>
              <a:buSzPts val="3000"/>
              <a:buNone/>
            </a:pPr>
            <a:r>
              <a:t/>
            </a:r>
            <a:endParaRPr/>
          </a:p>
        </p:txBody>
      </p:sp>
      <p:sp>
        <p:nvSpPr>
          <p:cNvPr id="224" name="Google Shape;224;p26"/>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a:t>Second Review</a:t>
            </a:r>
            <a:endParaRPr/>
          </a:p>
        </p:txBody>
      </p:sp>
      <p:sp>
        <p:nvSpPr>
          <p:cNvPr id="225" name="Google Shape;225;p26"/>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IN"/>
              <a:t>Department of Computer Science and Engineering</a:t>
            </a:r>
            <a:endParaRPr/>
          </a:p>
        </p:txBody>
      </p:sp>
      <p:sp>
        <p:nvSpPr>
          <p:cNvPr id="226" name="Google Shape;226;p26"/>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7"/>
          <p:cNvSpPr txBox="1"/>
          <p:nvPr>
            <p:ph type="title"/>
          </p:nvPr>
        </p:nvSpPr>
        <p:spPr>
          <a:xfrm>
            <a:off x="711200" y="3168074"/>
            <a:ext cx="10668000" cy="12160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IN" sz="4000">
                <a:solidFill>
                  <a:srgbClr val="FF0000"/>
                </a:solidFill>
              </a:rPr>
              <a:t>Thank You</a:t>
            </a:r>
            <a:endParaRPr/>
          </a:p>
        </p:txBody>
      </p:sp>
      <p:sp>
        <p:nvSpPr>
          <p:cNvPr id="232" name="Google Shape;232;p27"/>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IN"/>
              <a:t>Department of Computer Science and Engineering</a:t>
            </a:r>
            <a:endParaRPr/>
          </a:p>
        </p:txBody>
      </p:sp>
      <p:sp>
        <p:nvSpPr>
          <p:cNvPr id="233" name="Google Shape;233;p27"/>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
        <p:nvSpPr>
          <p:cNvPr id="234" name="Google Shape;234;p27"/>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a:t>Second Review</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0" ty="0" sy="100000"/>
        </a:blipFill>
      </p:bgPr>
    </p:bg>
    <p:spTree>
      <p:nvGrpSpPr>
        <p:cNvPr id="100" name="Shape 100"/>
        <p:cNvGrpSpPr/>
        <p:nvPr/>
      </p:nvGrpSpPr>
      <p:grpSpPr>
        <a:xfrm>
          <a:off x="0" y="0"/>
          <a:ext cx="0" cy="0"/>
          <a:chOff x="0" y="0"/>
          <a:chExt cx="0" cy="0"/>
        </a:xfrm>
      </p:grpSpPr>
      <p:sp>
        <p:nvSpPr>
          <p:cNvPr id="101" name="Google Shape;101;p14"/>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IN" sz="3200">
                <a:solidFill>
                  <a:srgbClr val="FF0000"/>
                </a:solidFill>
              </a:rPr>
              <a:t>Problem Statement and Motivation</a:t>
            </a:r>
            <a:endParaRPr sz="2800"/>
          </a:p>
        </p:txBody>
      </p:sp>
      <p:sp>
        <p:nvSpPr>
          <p:cNvPr id="102" name="Google Shape;102;p14"/>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419100" lvl="0" marL="469900" marR="0" rtl="0" algn="l">
              <a:lnSpc>
                <a:spcPct val="100000"/>
              </a:lnSpc>
              <a:spcBef>
                <a:spcPts val="0"/>
              </a:spcBef>
              <a:spcAft>
                <a:spcPts val="0"/>
              </a:spcAft>
              <a:buClr>
                <a:srgbClr val="CC0000"/>
              </a:buClr>
              <a:buSzPts val="2400"/>
              <a:buFont typeface="Noto Sans Symbols"/>
              <a:buChar char="□"/>
            </a:pPr>
            <a:r>
              <a:rPr lang="en-IN" sz="2400">
                <a:solidFill>
                  <a:srgbClr val="000000"/>
                </a:solidFill>
                <a:latin typeface="Times New Roman"/>
                <a:ea typeface="Times New Roman"/>
                <a:cs typeface="Times New Roman"/>
                <a:sym typeface="Times New Roman"/>
              </a:rPr>
              <a:t>With the increasing global population, the scarcity of water resources will be intensified to make this issue one of utmost importance in managing water in agriculture. Saving water is very important in agricultural productivity and also in the long run survival of farming. Cocopeat, as a product of processed coconuts, has now become an important substrate in agriculture since it can retain water to create a suitable environment for plants to grow steadily. The only challenge is in determining how much coco pith is suitable for what type of soils as they pose different water-holding capacities and environmental requirements. The traditional ways of substrate management are mostly based on heuristic methods or general guidelines that do not consider the diversities found in plant species as well as the environment.</a:t>
            </a:r>
            <a:br>
              <a:rPr b="0" i="0" lang="en-IN" sz="2400" u="none" cap="none" strike="noStrike">
                <a:solidFill>
                  <a:srgbClr val="000000"/>
                </a:solidFill>
                <a:latin typeface="Verdana"/>
                <a:ea typeface="Verdana"/>
                <a:cs typeface="Verdana"/>
                <a:sym typeface="Verdana"/>
              </a:rPr>
            </a:br>
            <a:endParaRPr b="0" i="0" sz="2400" u="none" cap="none" strike="noStrike">
              <a:solidFill>
                <a:srgbClr val="000000"/>
              </a:solidFill>
              <a:latin typeface="Verdana"/>
              <a:ea typeface="Verdana"/>
              <a:cs typeface="Verdana"/>
              <a:sym typeface="Verdana"/>
            </a:endParaRPr>
          </a:p>
          <a:p>
            <a:pPr indent="0" lvl="0" marL="0" rtl="0" algn="l">
              <a:spcBef>
                <a:spcPts val="600"/>
              </a:spcBef>
              <a:spcAft>
                <a:spcPts val="0"/>
              </a:spcAft>
              <a:buSzPts val="3000"/>
              <a:buNone/>
            </a:pPr>
            <a:r>
              <a:t/>
            </a:r>
            <a:endParaRPr/>
          </a:p>
        </p:txBody>
      </p:sp>
      <p:sp>
        <p:nvSpPr>
          <p:cNvPr id="103" name="Google Shape;103;p14"/>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a:t>Second Review</a:t>
            </a:r>
            <a:endParaRPr/>
          </a:p>
        </p:txBody>
      </p:sp>
      <p:sp>
        <p:nvSpPr>
          <p:cNvPr id="104" name="Google Shape;104;p14"/>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IN"/>
              <a:t>Department of Computer Science and Engineering</a:t>
            </a:r>
            <a:endParaRPr/>
          </a:p>
        </p:txBody>
      </p:sp>
      <p:sp>
        <p:nvSpPr>
          <p:cNvPr id="105" name="Google Shape;105;p14"/>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0" ty="0" sy="100000"/>
        </a:blipFill>
      </p:bgPr>
    </p:bg>
    <p:spTree>
      <p:nvGrpSpPr>
        <p:cNvPr id="109" name="Shape 109"/>
        <p:cNvGrpSpPr/>
        <p:nvPr/>
      </p:nvGrpSpPr>
      <p:grpSpPr>
        <a:xfrm>
          <a:off x="0" y="0"/>
          <a:ext cx="0" cy="0"/>
          <a:chOff x="0" y="0"/>
          <a:chExt cx="0" cy="0"/>
        </a:xfrm>
      </p:grpSpPr>
      <p:sp>
        <p:nvSpPr>
          <p:cNvPr id="110" name="Google Shape;110;p15"/>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IN" sz="3200">
                <a:solidFill>
                  <a:srgbClr val="FF0000"/>
                </a:solidFill>
              </a:rPr>
              <a:t>Objectives</a:t>
            </a:r>
            <a:endParaRPr sz="2800"/>
          </a:p>
        </p:txBody>
      </p:sp>
      <p:sp>
        <p:nvSpPr>
          <p:cNvPr id="111" name="Google Shape;111;p15"/>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508000" lvl="0" marL="469900" rtl="0" algn="just">
              <a:lnSpc>
                <a:spcPct val="115000"/>
              </a:lnSpc>
              <a:spcBef>
                <a:spcPts val="0"/>
              </a:spcBef>
              <a:spcAft>
                <a:spcPts val="0"/>
              </a:spcAft>
              <a:buClr>
                <a:srgbClr val="CC0000"/>
              </a:buClr>
              <a:buSzPts val="2400"/>
              <a:buFont typeface="Times New Roman"/>
              <a:buChar char="□"/>
            </a:pPr>
            <a:r>
              <a:rPr b="1" lang="en-IN" sz="2400">
                <a:latin typeface="Times New Roman"/>
                <a:ea typeface="Times New Roman"/>
                <a:cs typeface="Times New Roman"/>
                <a:sym typeface="Times New Roman"/>
              </a:rPr>
              <a:t>Soil Texture Classification:</a:t>
            </a:r>
            <a:endParaRPr b="1" sz="2400">
              <a:latin typeface="Times New Roman"/>
              <a:ea typeface="Times New Roman"/>
              <a:cs typeface="Times New Roman"/>
              <a:sym typeface="Times New Roman"/>
            </a:endParaRPr>
          </a:p>
          <a:p>
            <a:pPr indent="0" lvl="0" marL="469900" rtl="0" algn="just">
              <a:lnSpc>
                <a:spcPct val="115000"/>
              </a:lnSpc>
              <a:spcBef>
                <a:spcPts val="0"/>
              </a:spcBef>
              <a:spcAft>
                <a:spcPts val="0"/>
              </a:spcAft>
              <a:buNone/>
            </a:pPr>
            <a:r>
              <a:rPr lang="en-IN" sz="2400">
                <a:latin typeface="Times New Roman"/>
                <a:ea typeface="Times New Roman"/>
                <a:cs typeface="Times New Roman"/>
                <a:sym typeface="Times New Roman"/>
              </a:rPr>
              <a:t>The goals are t</a:t>
            </a:r>
            <a:r>
              <a:rPr lang="en-IN" sz="2400">
                <a:latin typeface="Times New Roman"/>
                <a:ea typeface="Times New Roman"/>
                <a:cs typeface="Times New Roman"/>
                <a:sym typeface="Times New Roman"/>
              </a:rPr>
              <a:t>o classify various soil textures like sand, silt, clay. </a:t>
            </a:r>
            <a:endParaRPr sz="2400">
              <a:latin typeface="Times New Roman"/>
              <a:ea typeface="Times New Roman"/>
              <a:cs typeface="Times New Roman"/>
              <a:sym typeface="Times New Roman"/>
            </a:endParaRPr>
          </a:p>
          <a:p>
            <a:pPr indent="-508000" lvl="0" marL="469900" rtl="0" algn="just">
              <a:lnSpc>
                <a:spcPct val="115000"/>
              </a:lnSpc>
              <a:spcBef>
                <a:spcPts val="400"/>
              </a:spcBef>
              <a:spcAft>
                <a:spcPts val="0"/>
              </a:spcAft>
              <a:buClr>
                <a:srgbClr val="CC0000"/>
              </a:buClr>
              <a:buSzPts val="2400"/>
              <a:buFont typeface="Times New Roman"/>
              <a:buChar char="□"/>
            </a:pPr>
            <a:r>
              <a:rPr b="1" lang="en-IN" sz="2400">
                <a:latin typeface="Times New Roman"/>
                <a:ea typeface="Times New Roman"/>
                <a:cs typeface="Times New Roman"/>
                <a:sym typeface="Times New Roman"/>
              </a:rPr>
              <a:t>Coco Peat Recommendation:</a:t>
            </a:r>
            <a:endParaRPr b="1" sz="2400">
              <a:latin typeface="Times New Roman"/>
              <a:ea typeface="Times New Roman"/>
              <a:cs typeface="Times New Roman"/>
              <a:sym typeface="Times New Roman"/>
            </a:endParaRPr>
          </a:p>
          <a:p>
            <a:pPr indent="0" lvl="0" marL="469900" rtl="0" algn="just">
              <a:lnSpc>
                <a:spcPct val="115000"/>
              </a:lnSpc>
              <a:spcBef>
                <a:spcPts val="400"/>
              </a:spcBef>
              <a:spcAft>
                <a:spcPts val="0"/>
              </a:spcAft>
              <a:buNone/>
            </a:pPr>
            <a:r>
              <a:rPr lang="en-IN" sz="2400">
                <a:latin typeface="Times New Roman"/>
                <a:ea typeface="Times New Roman"/>
                <a:cs typeface="Times New Roman"/>
                <a:sym typeface="Times New Roman"/>
              </a:rPr>
              <a:t>Based on its texture and qualities, this purpose is looking forward to suggesting the ideal amount of cocopeat required for enhancing soil health. </a:t>
            </a:r>
            <a:endParaRPr sz="2400">
              <a:latin typeface="Times New Roman"/>
              <a:ea typeface="Times New Roman"/>
              <a:cs typeface="Times New Roman"/>
              <a:sym typeface="Times New Roman"/>
            </a:endParaRPr>
          </a:p>
          <a:p>
            <a:pPr indent="-508000" lvl="0" marL="469900" rtl="0" algn="just">
              <a:lnSpc>
                <a:spcPct val="115000"/>
              </a:lnSpc>
              <a:spcBef>
                <a:spcPts val="0"/>
              </a:spcBef>
              <a:spcAft>
                <a:spcPts val="0"/>
              </a:spcAft>
              <a:buClr>
                <a:srgbClr val="CC0000"/>
              </a:buClr>
              <a:buSzPts val="2400"/>
              <a:buFont typeface="Times New Roman"/>
              <a:buChar char="□"/>
            </a:pPr>
            <a:r>
              <a:rPr b="1" lang="en-IN" sz="2400">
                <a:latin typeface="Times New Roman"/>
                <a:ea typeface="Times New Roman"/>
                <a:cs typeface="Times New Roman"/>
                <a:sym typeface="Times New Roman"/>
              </a:rPr>
              <a:t>Real Time Analysis:</a:t>
            </a:r>
            <a:endParaRPr b="1" sz="2400">
              <a:latin typeface="Times New Roman"/>
              <a:ea typeface="Times New Roman"/>
              <a:cs typeface="Times New Roman"/>
              <a:sym typeface="Times New Roman"/>
            </a:endParaRPr>
          </a:p>
          <a:p>
            <a:pPr indent="0" lvl="0" marL="469900" rtl="0" algn="just">
              <a:lnSpc>
                <a:spcPct val="115000"/>
              </a:lnSpc>
              <a:spcBef>
                <a:spcPts val="0"/>
              </a:spcBef>
              <a:spcAft>
                <a:spcPts val="0"/>
              </a:spcAft>
              <a:buNone/>
            </a:pPr>
            <a:r>
              <a:rPr lang="en-IN" sz="2400">
                <a:latin typeface="Times New Roman"/>
                <a:ea typeface="Times New Roman"/>
                <a:cs typeface="Times New Roman"/>
                <a:sym typeface="Times New Roman"/>
              </a:rPr>
              <a:t>To develop an intuitive interface for classifying soil textures in real time and recommending cocopeat.</a:t>
            </a:r>
            <a:endParaRPr sz="2400">
              <a:latin typeface="Times New Roman"/>
              <a:ea typeface="Times New Roman"/>
              <a:cs typeface="Times New Roman"/>
              <a:sym typeface="Times New Roman"/>
            </a:endParaRPr>
          </a:p>
          <a:p>
            <a:pPr indent="0" lvl="0" marL="469900" rtl="0" algn="just">
              <a:lnSpc>
                <a:spcPct val="115000"/>
              </a:lnSpc>
              <a:spcBef>
                <a:spcPts val="400"/>
              </a:spcBef>
              <a:spcAft>
                <a:spcPts val="0"/>
              </a:spcAft>
              <a:buNone/>
            </a:pPr>
            <a:br>
              <a:rPr i="0" lang="en-IN" sz="2800" u="none" cap="none" strike="noStrike">
                <a:solidFill>
                  <a:srgbClr val="000000"/>
                </a:solidFill>
                <a:latin typeface="Times New Roman"/>
                <a:ea typeface="Times New Roman"/>
                <a:cs typeface="Times New Roman"/>
                <a:sym typeface="Times New Roman"/>
              </a:rPr>
            </a:br>
            <a:endParaRPr i="0" sz="2800" u="none" cap="none" strike="noStrike">
              <a:solidFill>
                <a:srgbClr val="000000"/>
              </a:solidFill>
              <a:latin typeface="Times New Roman"/>
              <a:ea typeface="Times New Roman"/>
              <a:cs typeface="Times New Roman"/>
              <a:sym typeface="Times New Roman"/>
            </a:endParaRPr>
          </a:p>
          <a:p>
            <a:pPr indent="0" lvl="0" marL="0" rtl="0" algn="l">
              <a:spcBef>
                <a:spcPts val="600"/>
              </a:spcBef>
              <a:spcAft>
                <a:spcPts val="0"/>
              </a:spcAft>
              <a:buSzPts val="3000"/>
              <a:buNone/>
            </a:pPr>
            <a:r>
              <a:t/>
            </a:r>
            <a:endParaRPr>
              <a:latin typeface="Times New Roman"/>
              <a:ea typeface="Times New Roman"/>
              <a:cs typeface="Times New Roman"/>
              <a:sym typeface="Times New Roman"/>
            </a:endParaRPr>
          </a:p>
        </p:txBody>
      </p:sp>
      <p:sp>
        <p:nvSpPr>
          <p:cNvPr id="112" name="Google Shape;112;p15"/>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a:t>Second Review</a:t>
            </a:r>
            <a:endParaRPr/>
          </a:p>
        </p:txBody>
      </p:sp>
      <p:sp>
        <p:nvSpPr>
          <p:cNvPr id="113" name="Google Shape;113;p15"/>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IN"/>
              <a:t>Department of Computer Science and Engineering</a:t>
            </a:r>
            <a:endParaRPr/>
          </a:p>
        </p:txBody>
      </p:sp>
      <p:sp>
        <p:nvSpPr>
          <p:cNvPr id="114" name="Google Shape;114;p15"/>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0" ty="0" sy="100000"/>
        </a:blipFill>
      </p:bgPr>
    </p:bg>
    <p:spTree>
      <p:nvGrpSpPr>
        <p:cNvPr id="118" name="Shape 118"/>
        <p:cNvGrpSpPr/>
        <p:nvPr/>
      </p:nvGrpSpPr>
      <p:grpSpPr>
        <a:xfrm>
          <a:off x="0" y="0"/>
          <a:ext cx="0" cy="0"/>
          <a:chOff x="0" y="0"/>
          <a:chExt cx="0" cy="0"/>
        </a:xfrm>
      </p:grpSpPr>
      <p:sp>
        <p:nvSpPr>
          <p:cNvPr id="119" name="Google Shape;119;p16"/>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IN" sz="3200">
                <a:solidFill>
                  <a:srgbClr val="FF0000"/>
                </a:solidFill>
              </a:rPr>
              <a:t>Abstract</a:t>
            </a:r>
            <a:endParaRPr sz="2800"/>
          </a:p>
        </p:txBody>
      </p:sp>
      <p:sp>
        <p:nvSpPr>
          <p:cNvPr id="120" name="Google Shape;120;p16"/>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508000" lvl="0" marL="469900" rtl="0" algn="l">
              <a:lnSpc>
                <a:spcPct val="115000"/>
              </a:lnSpc>
              <a:spcBef>
                <a:spcPts val="1200"/>
              </a:spcBef>
              <a:spcAft>
                <a:spcPts val="0"/>
              </a:spcAft>
              <a:buClr>
                <a:srgbClr val="CC0000"/>
              </a:buClr>
              <a:buSzPts val="2400"/>
              <a:buFont typeface="Times New Roman"/>
              <a:buChar char="□"/>
            </a:pPr>
            <a:r>
              <a:rPr lang="en-IN" sz="2400">
                <a:latin typeface="Times New Roman"/>
                <a:ea typeface="Times New Roman"/>
                <a:cs typeface="Times New Roman"/>
                <a:sym typeface="Times New Roman"/>
              </a:rPr>
              <a:t>Soil surface texture classification using RGB images represents an innovative approach to soil analysis, providing a cost-effective and efficient alternative to traditional methods. This study explores the potential of using RGB imagery, captured by standard digital cameras, for accurate classification of soil textures, including cocopeat. By applying image processing techniques and machine learning algorithms, we aim to distinguish between different soil textures such as sand, silt, clay, and cocopeat. The methodology involves collecting soil samples, including cocopeat, capturing high- resolution RGB images, and pre-processing these images to enhance feature extraction. Key features, including color histograms, texture descriptors, and spatial patterns, are extracted. </a:t>
            </a:r>
            <a:endParaRPr sz="2400">
              <a:latin typeface="Times New Roman"/>
              <a:ea typeface="Times New Roman"/>
              <a:cs typeface="Times New Roman"/>
              <a:sym typeface="Times New Roman"/>
            </a:endParaRPr>
          </a:p>
          <a:p>
            <a:pPr indent="0" lvl="0" marL="469900" marR="0" rtl="0" algn="l">
              <a:lnSpc>
                <a:spcPct val="100000"/>
              </a:lnSpc>
              <a:spcBef>
                <a:spcPts val="1200"/>
              </a:spcBef>
              <a:spcAft>
                <a:spcPts val="0"/>
              </a:spcAft>
              <a:buNone/>
            </a:pPr>
            <a:br>
              <a:rPr i="0" lang="en-IN" sz="2800" u="none" cap="none" strike="noStrike">
                <a:solidFill>
                  <a:srgbClr val="000000"/>
                </a:solidFill>
                <a:latin typeface="Times New Roman"/>
                <a:ea typeface="Times New Roman"/>
                <a:cs typeface="Times New Roman"/>
                <a:sym typeface="Times New Roman"/>
              </a:rPr>
            </a:br>
            <a:endParaRPr i="0" sz="2800" u="none" cap="none" strike="noStrike">
              <a:solidFill>
                <a:srgbClr val="000000"/>
              </a:solidFill>
              <a:latin typeface="Times New Roman"/>
              <a:ea typeface="Times New Roman"/>
              <a:cs typeface="Times New Roman"/>
              <a:sym typeface="Times New Roman"/>
            </a:endParaRPr>
          </a:p>
          <a:p>
            <a:pPr indent="0" lvl="0" marL="0" rtl="0" algn="l">
              <a:spcBef>
                <a:spcPts val="600"/>
              </a:spcBef>
              <a:spcAft>
                <a:spcPts val="0"/>
              </a:spcAft>
              <a:buSzPts val="3000"/>
              <a:buNone/>
            </a:pPr>
            <a:r>
              <a:t/>
            </a:r>
            <a:endParaRPr>
              <a:latin typeface="Times New Roman"/>
              <a:ea typeface="Times New Roman"/>
              <a:cs typeface="Times New Roman"/>
              <a:sym typeface="Times New Roman"/>
            </a:endParaRPr>
          </a:p>
        </p:txBody>
      </p:sp>
      <p:sp>
        <p:nvSpPr>
          <p:cNvPr id="121" name="Google Shape;121;p16"/>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a:t>Second Review</a:t>
            </a:r>
            <a:endParaRPr/>
          </a:p>
        </p:txBody>
      </p:sp>
      <p:sp>
        <p:nvSpPr>
          <p:cNvPr id="122" name="Google Shape;122;p16"/>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IN"/>
              <a:t>Department of Computer Science and Engineering</a:t>
            </a:r>
            <a:endParaRPr/>
          </a:p>
        </p:txBody>
      </p:sp>
      <p:sp>
        <p:nvSpPr>
          <p:cNvPr id="123" name="Google Shape;123;p16"/>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7"/>
          <p:cNvSpPr txBox="1"/>
          <p:nvPr>
            <p:ph type="title"/>
          </p:nvPr>
        </p:nvSpPr>
        <p:spPr>
          <a:xfrm>
            <a:off x="766233" y="304801"/>
            <a:ext cx="10668000" cy="12159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IN" sz="3200">
                <a:solidFill>
                  <a:srgbClr val="FF0000"/>
                </a:solidFill>
              </a:rPr>
              <a:t>System Architecture</a:t>
            </a:r>
            <a:endParaRPr sz="2800"/>
          </a:p>
        </p:txBody>
      </p:sp>
      <p:sp>
        <p:nvSpPr>
          <p:cNvPr id="129" name="Google Shape;129;p17"/>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0" lvl="0" marL="469900" marR="0" rtl="0" algn="l">
              <a:lnSpc>
                <a:spcPct val="100000"/>
              </a:lnSpc>
              <a:spcBef>
                <a:spcPts val="0"/>
              </a:spcBef>
              <a:spcAft>
                <a:spcPts val="0"/>
              </a:spcAft>
              <a:buNone/>
            </a:pPr>
            <a:br>
              <a:rPr b="0" i="0" lang="en-IN" sz="2800" u="none" cap="none" strike="noStrike">
                <a:solidFill>
                  <a:srgbClr val="000000"/>
                </a:solidFill>
                <a:latin typeface="Verdana"/>
                <a:ea typeface="Verdana"/>
                <a:cs typeface="Verdana"/>
                <a:sym typeface="Verdana"/>
              </a:rPr>
            </a:br>
            <a:endParaRPr b="0" i="0" sz="2800" u="none" cap="none" strike="noStrike">
              <a:solidFill>
                <a:srgbClr val="000000"/>
              </a:solidFill>
              <a:latin typeface="Verdana"/>
              <a:ea typeface="Verdana"/>
              <a:cs typeface="Verdana"/>
              <a:sym typeface="Verdana"/>
            </a:endParaRPr>
          </a:p>
          <a:p>
            <a:pPr indent="0" lvl="0" marL="0" rtl="0" algn="l">
              <a:spcBef>
                <a:spcPts val="600"/>
              </a:spcBef>
              <a:spcAft>
                <a:spcPts val="0"/>
              </a:spcAft>
              <a:buSzPts val="3000"/>
              <a:buNone/>
            </a:pPr>
            <a:r>
              <a:t/>
            </a:r>
            <a:endParaRPr/>
          </a:p>
        </p:txBody>
      </p:sp>
      <p:sp>
        <p:nvSpPr>
          <p:cNvPr id="130" name="Google Shape;130;p17"/>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a:t>Second Review</a:t>
            </a:r>
            <a:endParaRPr/>
          </a:p>
        </p:txBody>
      </p:sp>
      <p:sp>
        <p:nvSpPr>
          <p:cNvPr id="131" name="Google Shape;131;p17"/>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IN"/>
              <a:t>Department of Computer Science and Engineering</a:t>
            </a:r>
            <a:endParaRPr/>
          </a:p>
        </p:txBody>
      </p:sp>
      <p:sp>
        <p:nvSpPr>
          <p:cNvPr id="132" name="Google Shape;132;p17"/>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pic>
        <p:nvPicPr>
          <p:cNvPr id="133" name="Google Shape;133;p17"/>
          <p:cNvPicPr preferRelativeResize="0"/>
          <p:nvPr/>
        </p:nvPicPr>
        <p:blipFill>
          <a:blip r:embed="rId3">
            <a:alphaModFix/>
          </a:blip>
          <a:stretch>
            <a:fillRect/>
          </a:stretch>
        </p:blipFill>
        <p:spPr>
          <a:xfrm>
            <a:off x="4231775" y="1811775"/>
            <a:ext cx="3962899" cy="42672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8"/>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IN" sz="3200">
                <a:solidFill>
                  <a:srgbClr val="FF0000"/>
                </a:solidFill>
              </a:rPr>
              <a:t>List of Modules</a:t>
            </a:r>
            <a:endParaRPr sz="2800"/>
          </a:p>
        </p:txBody>
      </p:sp>
      <p:sp>
        <p:nvSpPr>
          <p:cNvPr id="139" name="Google Shape;139;p18"/>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508000" lvl="0" marL="469900" rtl="0" algn="l">
              <a:lnSpc>
                <a:spcPct val="115000"/>
              </a:lnSpc>
              <a:spcBef>
                <a:spcPts val="1200"/>
              </a:spcBef>
              <a:spcAft>
                <a:spcPts val="0"/>
              </a:spcAft>
              <a:buClr>
                <a:srgbClr val="CC0000"/>
              </a:buClr>
              <a:buSzPts val="2400"/>
              <a:buFont typeface="Times New Roman"/>
              <a:buChar char="□"/>
            </a:pPr>
            <a:r>
              <a:rPr lang="en-IN" sz="2400">
                <a:latin typeface="Times New Roman"/>
                <a:ea typeface="Times New Roman"/>
                <a:cs typeface="Times New Roman"/>
                <a:sym typeface="Times New Roman"/>
              </a:rPr>
              <a:t>Image Acquisition and Pre-processing Module</a:t>
            </a:r>
            <a:endParaRPr sz="2400">
              <a:latin typeface="Times New Roman"/>
              <a:ea typeface="Times New Roman"/>
              <a:cs typeface="Times New Roman"/>
              <a:sym typeface="Times New Roman"/>
            </a:endParaRPr>
          </a:p>
          <a:p>
            <a:pPr indent="-508000" lvl="0" marL="469900" rtl="0" algn="l">
              <a:lnSpc>
                <a:spcPct val="115000"/>
              </a:lnSpc>
              <a:spcBef>
                <a:spcPts val="0"/>
              </a:spcBef>
              <a:spcAft>
                <a:spcPts val="0"/>
              </a:spcAft>
              <a:buClr>
                <a:srgbClr val="CC0000"/>
              </a:buClr>
              <a:buSzPts val="2400"/>
              <a:buFont typeface="Times New Roman"/>
              <a:buChar char="□"/>
            </a:pPr>
            <a:r>
              <a:rPr lang="en-IN" sz="2400">
                <a:latin typeface="Times New Roman"/>
                <a:ea typeface="Times New Roman"/>
                <a:cs typeface="Times New Roman"/>
                <a:sym typeface="Times New Roman"/>
              </a:rPr>
              <a:t>Feature Extraction Module</a:t>
            </a:r>
            <a:endParaRPr sz="2400">
              <a:latin typeface="Times New Roman"/>
              <a:ea typeface="Times New Roman"/>
              <a:cs typeface="Times New Roman"/>
              <a:sym typeface="Times New Roman"/>
            </a:endParaRPr>
          </a:p>
          <a:p>
            <a:pPr indent="-508000" lvl="0" marL="469900" rtl="0" algn="l">
              <a:lnSpc>
                <a:spcPct val="115000"/>
              </a:lnSpc>
              <a:spcBef>
                <a:spcPts val="0"/>
              </a:spcBef>
              <a:spcAft>
                <a:spcPts val="0"/>
              </a:spcAft>
              <a:buClr>
                <a:srgbClr val="CC0000"/>
              </a:buClr>
              <a:buSzPts val="2400"/>
              <a:buFont typeface="Times New Roman"/>
              <a:buChar char="□"/>
            </a:pPr>
            <a:r>
              <a:rPr lang="en-IN" sz="2400">
                <a:latin typeface="Times New Roman"/>
                <a:ea typeface="Times New Roman"/>
                <a:cs typeface="Times New Roman"/>
                <a:sym typeface="Times New Roman"/>
              </a:rPr>
              <a:t>Classification and Prediction Module</a:t>
            </a:r>
            <a:endParaRPr sz="2400">
              <a:latin typeface="Times New Roman"/>
              <a:ea typeface="Times New Roman"/>
              <a:cs typeface="Times New Roman"/>
              <a:sym typeface="Times New Roman"/>
            </a:endParaRPr>
          </a:p>
          <a:p>
            <a:pPr indent="-508000" lvl="0" marL="469900" rtl="0" algn="l">
              <a:lnSpc>
                <a:spcPct val="115000"/>
              </a:lnSpc>
              <a:spcBef>
                <a:spcPts val="0"/>
              </a:spcBef>
              <a:spcAft>
                <a:spcPts val="0"/>
              </a:spcAft>
              <a:buClr>
                <a:srgbClr val="CC0000"/>
              </a:buClr>
              <a:buSzPts val="2400"/>
              <a:buFont typeface="Times New Roman"/>
              <a:buChar char="□"/>
            </a:pPr>
            <a:r>
              <a:rPr lang="en-IN" sz="2400">
                <a:latin typeface="Times New Roman"/>
                <a:ea typeface="Times New Roman"/>
                <a:cs typeface="Times New Roman"/>
                <a:sym typeface="Times New Roman"/>
              </a:rPr>
              <a:t>User Interface Module</a:t>
            </a:r>
            <a:endParaRPr sz="2400">
              <a:latin typeface="Times New Roman"/>
              <a:ea typeface="Times New Roman"/>
              <a:cs typeface="Times New Roman"/>
              <a:sym typeface="Times New Roman"/>
            </a:endParaRPr>
          </a:p>
          <a:p>
            <a:pPr indent="0" lvl="0" marL="469900" marR="0" rtl="0" algn="l">
              <a:lnSpc>
                <a:spcPct val="100000"/>
              </a:lnSpc>
              <a:spcBef>
                <a:spcPts val="1200"/>
              </a:spcBef>
              <a:spcAft>
                <a:spcPts val="0"/>
              </a:spcAft>
              <a:buNone/>
            </a:pPr>
            <a:br>
              <a:rPr b="0" i="0" lang="en-IN" sz="2800" u="none" cap="none" strike="noStrike">
                <a:solidFill>
                  <a:srgbClr val="000000"/>
                </a:solidFill>
                <a:latin typeface="Verdana"/>
                <a:ea typeface="Verdana"/>
                <a:cs typeface="Verdana"/>
                <a:sym typeface="Verdana"/>
              </a:rPr>
            </a:br>
            <a:endParaRPr b="0" i="0" sz="2800" u="none" cap="none" strike="noStrike">
              <a:solidFill>
                <a:srgbClr val="000000"/>
              </a:solidFill>
              <a:latin typeface="Verdana"/>
              <a:ea typeface="Verdana"/>
              <a:cs typeface="Verdana"/>
              <a:sym typeface="Verdana"/>
            </a:endParaRPr>
          </a:p>
          <a:p>
            <a:pPr indent="0" lvl="0" marL="0" rtl="0" algn="l">
              <a:spcBef>
                <a:spcPts val="600"/>
              </a:spcBef>
              <a:spcAft>
                <a:spcPts val="0"/>
              </a:spcAft>
              <a:buSzPts val="3000"/>
              <a:buNone/>
            </a:pPr>
            <a:r>
              <a:t/>
            </a:r>
            <a:endParaRPr/>
          </a:p>
        </p:txBody>
      </p:sp>
      <p:sp>
        <p:nvSpPr>
          <p:cNvPr id="140" name="Google Shape;140;p18"/>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a:t>Second Review</a:t>
            </a:r>
            <a:endParaRPr/>
          </a:p>
        </p:txBody>
      </p:sp>
      <p:sp>
        <p:nvSpPr>
          <p:cNvPr id="141" name="Google Shape;141;p18"/>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IN"/>
              <a:t>Department of Computer Science and Engineering</a:t>
            </a:r>
            <a:endParaRPr/>
          </a:p>
        </p:txBody>
      </p:sp>
      <p:sp>
        <p:nvSpPr>
          <p:cNvPr id="142" name="Google Shape;142;p18"/>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9"/>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IN" sz="3200">
                <a:solidFill>
                  <a:srgbClr val="FF0000"/>
                </a:solidFill>
              </a:rPr>
              <a:t>Functional Description for each modules with DFD and Activity Diagram</a:t>
            </a:r>
            <a:endParaRPr sz="2800"/>
          </a:p>
        </p:txBody>
      </p:sp>
      <p:sp>
        <p:nvSpPr>
          <p:cNvPr id="148" name="Google Shape;148;p19"/>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0" lvl="0" marL="469900" rtl="0" algn="l">
              <a:lnSpc>
                <a:spcPct val="120000"/>
              </a:lnSpc>
              <a:spcBef>
                <a:spcPts val="0"/>
              </a:spcBef>
              <a:spcAft>
                <a:spcPts val="0"/>
              </a:spcAft>
              <a:buSzPts val="1100"/>
              <a:buNone/>
            </a:pPr>
            <a:r>
              <a:t/>
            </a:r>
            <a:endParaRPr b="1" sz="2400">
              <a:latin typeface="Times New Roman"/>
              <a:ea typeface="Times New Roman"/>
              <a:cs typeface="Times New Roman"/>
              <a:sym typeface="Times New Roman"/>
            </a:endParaRPr>
          </a:p>
          <a:p>
            <a:pPr indent="0" lvl="0" marL="469900" rtl="0" algn="l">
              <a:lnSpc>
                <a:spcPct val="120000"/>
              </a:lnSpc>
              <a:spcBef>
                <a:spcPts val="0"/>
              </a:spcBef>
              <a:spcAft>
                <a:spcPts val="0"/>
              </a:spcAft>
              <a:buClr>
                <a:schemeClr val="dk1"/>
              </a:buClr>
              <a:buSzPts val="1100"/>
              <a:buFont typeface="Arial"/>
              <a:buNone/>
            </a:pPr>
            <a:r>
              <a:rPr b="1" lang="en-IN" sz="2400">
                <a:latin typeface="Times New Roman"/>
                <a:ea typeface="Times New Roman"/>
                <a:cs typeface="Times New Roman"/>
                <a:sym typeface="Times New Roman"/>
              </a:rPr>
              <a:t>Image Acquisition and Pre-processing Module:</a:t>
            </a:r>
            <a:endParaRPr b="1" sz="2400">
              <a:latin typeface="Times New Roman"/>
              <a:ea typeface="Times New Roman"/>
              <a:cs typeface="Times New Roman"/>
              <a:sym typeface="Times New Roman"/>
            </a:endParaRPr>
          </a:p>
          <a:p>
            <a:pPr indent="0" lvl="0" marL="469900" rtl="0" algn="l">
              <a:lnSpc>
                <a:spcPct val="120000"/>
              </a:lnSpc>
              <a:spcBef>
                <a:spcPts val="0"/>
              </a:spcBef>
              <a:spcAft>
                <a:spcPts val="0"/>
              </a:spcAft>
              <a:buClr>
                <a:schemeClr val="dk1"/>
              </a:buClr>
              <a:buSzPts val="1100"/>
              <a:buFont typeface="Arial"/>
              <a:buNone/>
            </a:pPr>
            <a:r>
              <a:rPr lang="en-IN" sz="2400">
                <a:latin typeface="Times New Roman"/>
                <a:ea typeface="Times New Roman"/>
                <a:cs typeface="Times New Roman"/>
                <a:sym typeface="Times New Roman"/>
              </a:rPr>
              <a:t>Standard digital cameras capture soil images in controlled lighting.</a:t>
            </a:r>
            <a:endParaRPr sz="2400">
              <a:latin typeface="Times New Roman"/>
              <a:ea typeface="Times New Roman"/>
              <a:cs typeface="Times New Roman"/>
              <a:sym typeface="Times New Roman"/>
            </a:endParaRPr>
          </a:p>
          <a:p>
            <a:pPr indent="0" lvl="0" marL="469900" rtl="0" algn="l">
              <a:lnSpc>
                <a:spcPct val="120000"/>
              </a:lnSpc>
              <a:spcBef>
                <a:spcPts val="0"/>
              </a:spcBef>
              <a:spcAft>
                <a:spcPts val="0"/>
              </a:spcAft>
              <a:buClr>
                <a:schemeClr val="dk1"/>
              </a:buClr>
              <a:buSzPts val="1100"/>
              <a:buFont typeface="Arial"/>
              <a:buNone/>
            </a:pPr>
            <a:r>
              <a:rPr lang="en-IN" sz="2400">
                <a:latin typeface="Times New Roman"/>
                <a:ea typeface="Times New Roman"/>
                <a:cs typeface="Times New Roman"/>
                <a:sym typeface="Times New Roman"/>
              </a:rPr>
              <a:t>Techniques like contrast enhancement, noise reduction, and normalization prepare </a:t>
            </a:r>
            <a:endParaRPr sz="2400">
              <a:latin typeface="Times New Roman"/>
              <a:ea typeface="Times New Roman"/>
              <a:cs typeface="Times New Roman"/>
              <a:sym typeface="Times New Roman"/>
            </a:endParaRPr>
          </a:p>
          <a:p>
            <a:pPr indent="0" lvl="0" marL="469900" rtl="0" algn="l">
              <a:lnSpc>
                <a:spcPct val="120000"/>
              </a:lnSpc>
              <a:spcBef>
                <a:spcPts val="0"/>
              </a:spcBef>
              <a:spcAft>
                <a:spcPts val="0"/>
              </a:spcAft>
              <a:buClr>
                <a:schemeClr val="dk1"/>
              </a:buClr>
              <a:buSzPts val="1100"/>
              <a:buFont typeface="Arial"/>
              <a:buNone/>
            </a:pPr>
            <a:r>
              <a:rPr lang="en-IN" sz="2400">
                <a:latin typeface="Times New Roman"/>
                <a:ea typeface="Times New Roman"/>
                <a:cs typeface="Times New Roman"/>
                <a:sym typeface="Times New Roman"/>
              </a:rPr>
              <a:t>consistent, high-quality inputs for feature extraction.</a:t>
            </a:r>
            <a:endParaRPr sz="2400">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100">
              <a:latin typeface="Arial"/>
              <a:ea typeface="Arial"/>
              <a:cs typeface="Arial"/>
              <a:sym typeface="Arial"/>
            </a:endParaRPr>
          </a:p>
          <a:p>
            <a:pPr indent="0" lvl="0" marL="0" rtl="0" algn="l">
              <a:spcBef>
                <a:spcPts val="600"/>
              </a:spcBef>
              <a:spcAft>
                <a:spcPts val="0"/>
              </a:spcAft>
              <a:buClr>
                <a:schemeClr val="dk1"/>
              </a:buClr>
              <a:buSzPts val="1100"/>
              <a:buFont typeface="Arial"/>
              <a:buNone/>
            </a:pPr>
            <a:r>
              <a:t/>
            </a:r>
            <a:endParaRPr sz="1100">
              <a:latin typeface="Arial"/>
              <a:ea typeface="Arial"/>
              <a:cs typeface="Arial"/>
              <a:sym typeface="Arial"/>
            </a:endParaRPr>
          </a:p>
          <a:p>
            <a:pPr indent="0" lvl="0" marL="0" rtl="0" algn="l">
              <a:spcBef>
                <a:spcPts val="600"/>
              </a:spcBef>
              <a:spcAft>
                <a:spcPts val="0"/>
              </a:spcAft>
              <a:buClr>
                <a:schemeClr val="dk1"/>
              </a:buClr>
              <a:buSzPts val="1100"/>
              <a:buFont typeface="Arial"/>
              <a:buNone/>
            </a:pPr>
            <a:r>
              <a:t/>
            </a:r>
            <a:endParaRPr sz="1100">
              <a:latin typeface="Arial"/>
              <a:ea typeface="Arial"/>
              <a:cs typeface="Arial"/>
              <a:sym typeface="Arial"/>
            </a:endParaRPr>
          </a:p>
          <a:p>
            <a:pPr indent="0" lvl="0" marL="0" rtl="0" algn="l">
              <a:spcBef>
                <a:spcPts val="600"/>
              </a:spcBef>
              <a:spcAft>
                <a:spcPts val="0"/>
              </a:spcAft>
              <a:buClr>
                <a:schemeClr val="dk1"/>
              </a:buClr>
              <a:buSzPts val="1100"/>
              <a:buFont typeface="Arial"/>
              <a:buNone/>
            </a:pPr>
            <a:r>
              <a:t/>
            </a:r>
            <a:endParaRPr sz="1100">
              <a:latin typeface="Arial"/>
              <a:ea typeface="Arial"/>
              <a:cs typeface="Arial"/>
              <a:sym typeface="Arial"/>
            </a:endParaRPr>
          </a:p>
          <a:p>
            <a:pPr indent="0" lvl="0" marL="0" rtl="0" algn="l">
              <a:spcBef>
                <a:spcPts val="600"/>
              </a:spcBef>
              <a:spcAft>
                <a:spcPts val="0"/>
              </a:spcAft>
              <a:buClr>
                <a:schemeClr val="dk1"/>
              </a:buClr>
              <a:buSzPts val="1100"/>
              <a:buFont typeface="Arial"/>
              <a:buNone/>
            </a:pPr>
            <a:r>
              <a:t/>
            </a:r>
            <a:endParaRPr sz="1100">
              <a:latin typeface="Arial"/>
              <a:ea typeface="Arial"/>
              <a:cs typeface="Arial"/>
              <a:sym typeface="Arial"/>
            </a:endParaRPr>
          </a:p>
          <a:p>
            <a:pPr indent="0" lvl="0" marL="469900" rtl="0" algn="l">
              <a:lnSpc>
                <a:spcPct val="120000"/>
              </a:lnSpc>
              <a:spcBef>
                <a:spcPts val="0"/>
              </a:spcBef>
              <a:spcAft>
                <a:spcPts val="0"/>
              </a:spcAft>
              <a:buClr>
                <a:schemeClr val="dk1"/>
              </a:buClr>
              <a:buSzPts val="1100"/>
              <a:buFont typeface="Arial"/>
              <a:buNone/>
            </a:pPr>
            <a:br>
              <a:rPr lang="en-IN" sz="1100">
                <a:latin typeface="Arial"/>
                <a:ea typeface="Arial"/>
                <a:cs typeface="Arial"/>
                <a:sym typeface="Arial"/>
              </a:rPr>
            </a:br>
            <a:endParaRPr sz="11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sz="1100">
              <a:latin typeface="Arial"/>
              <a:ea typeface="Arial"/>
              <a:cs typeface="Arial"/>
              <a:sym typeface="Arial"/>
            </a:endParaRPr>
          </a:p>
          <a:p>
            <a:pPr indent="0" lvl="0" marL="0" rtl="0" algn="l">
              <a:spcBef>
                <a:spcPts val="600"/>
              </a:spcBef>
              <a:spcAft>
                <a:spcPts val="0"/>
              </a:spcAft>
              <a:buSzPts val="3000"/>
              <a:buNone/>
            </a:pPr>
            <a:r>
              <a:t/>
            </a:r>
            <a:endParaRPr/>
          </a:p>
          <a:p>
            <a:pPr indent="0" lvl="0" marL="0" rtl="0" algn="l">
              <a:spcBef>
                <a:spcPts val="600"/>
              </a:spcBef>
              <a:spcAft>
                <a:spcPts val="0"/>
              </a:spcAft>
              <a:buSzPts val="3000"/>
              <a:buNone/>
            </a:pPr>
            <a:r>
              <a:t/>
            </a:r>
            <a:endParaRPr/>
          </a:p>
        </p:txBody>
      </p:sp>
      <p:sp>
        <p:nvSpPr>
          <p:cNvPr id="149" name="Google Shape;149;p19"/>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a:t>Second Review</a:t>
            </a:r>
            <a:endParaRPr/>
          </a:p>
        </p:txBody>
      </p:sp>
      <p:sp>
        <p:nvSpPr>
          <p:cNvPr id="150" name="Google Shape;150;p19"/>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IN"/>
              <a:t>Department of Computer Science and Engineering</a:t>
            </a:r>
            <a:endParaRPr/>
          </a:p>
        </p:txBody>
      </p:sp>
      <p:sp>
        <p:nvSpPr>
          <p:cNvPr id="151" name="Google Shape;151;p19"/>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0"/>
          <p:cNvSpPr txBox="1"/>
          <p:nvPr>
            <p:ph type="title"/>
          </p:nvPr>
        </p:nvSpPr>
        <p:spPr>
          <a:xfrm>
            <a:off x="766233" y="304801"/>
            <a:ext cx="10668000" cy="12159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p20"/>
          <p:cNvSpPr txBox="1"/>
          <p:nvPr>
            <p:ph idx="1" type="body"/>
          </p:nvPr>
        </p:nvSpPr>
        <p:spPr>
          <a:xfrm>
            <a:off x="755651" y="1752600"/>
            <a:ext cx="10668000" cy="42672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59" name="Google Shape;159;p20"/>
          <p:cNvSpPr txBox="1"/>
          <p:nvPr>
            <p:ph idx="12" type="sldNum"/>
          </p:nvPr>
        </p:nvSpPr>
        <p:spPr>
          <a:xfrm>
            <a:off x="8737600" y="6245225"/>
            <a:ext cx="2641500" cy="4764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
        <p:nvSpPr>
          <p:cNvPr id="160" name="Google Shape;160;p20"/>
          <p:cNvSpPr txBox="1"/>
          <p:nvPr>
            <p:ph type="title"/>
          </p:nvPr>
        </p:nvSpPr>
        <p:spPr>
          <a:xfrm>
            <a:off x="766233" y="304801"/>
            <a:ext cx="10668000" cy="12159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IN" sz="3200">
                <a:solidFill>
                  <a:srgbClr val="FF0000"/>
                </a:solidFill>
              </a:rPr>
              <a:t>Functional Description for each modules with DFD and Activity Diagram</a:t>
            </a:r>
            <a:endParaRPr sz="2800"/>
          </a:p>
        </p:txBody>
      </p:sp>
      <p:sp>
        <p:nvSpPr>
          <p:cNvPr id="161" name="Google Shape;161;p20"/>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457200" lvl="0" marL="0" rtl="0" algn="l">
              <a:lnSpc>
                <a:spcPct val="100000"/>
              </a:lnSpc>
              <a:spcBef>
                <a:spcPts val="1200"/>
              </a:spcBef>
              <a:spcAft>
                <a:spcPts val="0"/>
              </a:spcAft>
              <a:buClr>
                <a:schemeClr val="dk1"/>
              </a:buClr>
              <a:buSzPts val="1100"/>
              <a:buFont typeface="Arial"/>
              <a:buNone/>
            </a:pPr>
            <a:r>
              <a:rPr b="1" lang="en-IN" sz="2400">
                <a:latin typeface="Times New Roman"/>
                <a:ea typeface="Times New Roman"/>
                <a:cs typeface="Times New Roman"/>
                <a:sym typeface="Times New Roman"/>
              </a:rPr>
              <a:t>Feature Extraction Module:</a:t>
            </a:r>
            <a:endParaRPr b="1" sz="2400">
              <a:latin typeface="Times New Roman"/>
              <a:ea typeface="Times New Roman"/>
              <a:cs typeface="Times New Roman"/>
              <a:sym typeface="Times New Roman"/>
            </a:endParaRPr>
          </a:p>
          <a:p>
            <a:pPr indent="0" lvl="0" marL="457200" rtl="0" algn="l">
              <a:lnSpc>
                <a:spcPct val="100000"/>
              </a:lnSpc>
              <a:spcBef>
                <a:spcPts val="1200"/>
              </a:spcBef>
              <a:spcAft>
                <a:spcPts val="0"/>
              </a:spcAft>
              <a:buClr>
                <a:schemeClr val="dk1"/>
              </a:buClr>
              <a:buSzPts val="1100"/>
              <a:buFont typeface="Arial"/>
              <a:buNone/>
            </a:pPr>
            <a:r>
              <a:rPr lang="en-IN" sz="2400">
                <a:latin typeface="Times New Roman"/>
                <a:ea typeface="Times New Roman"/>
                <a:cs typeface="Times New Roman"/>
                <a:sym typeface="Times New Roman"/>
              </a:rPr>
              <a:t>Extracts key soil characteristics from preprocessed images to create a structured dataset.</a:t>
            </a:r>
            <a:endParaRPr sz="2400">
              <a:latin typeface="Times New Roman"/>
              <a:ea typeface="Times New Roman"/>
              <a:cs typeface="Times New Roman"/>
              <a:sym typeface="Times New Roman"/>
            </a:endParaRPr>
          </a:p>
          <a:p>
            <a:pPr indent="0" lvl="0" marL="457200" rtl="0" algn="l">
              <a:lnSpc>
                <a:spcPct val="100000"/>
              </a:lnSpc>
              <a:spcBef>
                <a:spcPts val="1200"/>
              </a:spcBef>
              <a:spcAft>
                <a:spcPts val="0"/>
              </a:spcAft>
              <a:buClr>
                <a:schemeClr val="dk1"/>
              </a:buClr>
              <a:buSzPts val="1100"/>
              <a:buFont typeface="Arial"/>
              <a:buNone/>
            </a:pPr>
            <a:r>
              <a:rPr b="1" lang="en-IN" sz="2400">
                <a:latin typeface="Times New Roman"/>
                <a:ea typeface="Times New Roman"/>
                <a:cs typeface="Times New Roman"/>
                <a:sym typeface="Times New Roman"/>
              </a:rPr>
              <a:t>Texture Descriptors</a:t>
            </a:r>
            <a:r>
              <a:rPr lang="en-IN" sz="2400">
                <a:latin typeface="Times New Roman"/>
                <a:ea typeface="Times New Roman"/>
                <a:cs typeface="Times New Roman"/>
                <a:sym typeface="Times New Roman"/>
              </a:rPr>
              <a:t>:Local Binary Patterns (LBP) and GLCM analyze granularity, roughness, or smoothness.</a:t>
            </a:r>
            <a:endParaRPr sz="2400">
              <a:latin typeface="Times New Roman"/>
              <a:ea typeface="Times New Roman"/>
              <a:cs typeface="Times New Roman"/>
              <a:sym typeface="Times New Roman"/>
            </a:endParaRPr>
          </a:p>
          <a:p>
            <a:pPr indent="0" lvl="0" marL="457200" rtl="0" algn="l">
              <a:lnSpc>
                <a:spcPct val="100000"/>
              </a:lnSpc>
              <a:spcBef>
                <a:spcPts val="1200"/>
              </a:spcBef>
              <a:spcAft>
                <a:spcPts val="0"/>
              </a:spcAft>
              <a:buSzPts val="1100"/>
              <a:buNone/>
            </a:pPr>
            <a:r>
              <a:rPr b="1" lang="en-IN" sz="2400">
                <a:latin typeface="Times New Roman"/>
                <a:ea typeface="Times New Roman"/>
                <a:cs typeface="Times New Roman"/>
                <a:sym typeface="Times New Roman"/>
              </a:rPr>
              <a:t>Color Histograms</a:t>
            </a:r>
            <a:r>
              <a:rPr lang="en-IN" sz="2400">
                <a:latin typeface="Times New Roman"/>
                <a:ea typeface="Times New Roman"/>
                <a:cs typeface="Times New Roman"/>
                <a:sym typeface="Times New Roman"/>
              </a:rPr>
              <a:t>: Capture color distributions.</a:t>
            </a:r>
            <a:endParaRPr sz="2400">
              <a:latin typeface="Times New Roman"/>
              <a:ea typeface="Times New Roman"/>
              <a:cs typeface="Times New Roman"/>
              <a:sym typeface="Times New Roman"/>
            </a:endParaRPr>
          </a:p>
          <a:p>
            <a:pPr indent="0" lvl="0" marL="457200" rtl="0" algn="l">
              <a:lnSpc>
                <a:spcPct val="100000"/>
              </a:lnSpc>
              <a:spcBef>
                <a:spcPts val="1200"/>
              </a:spcBef>
              <a:spcAft>
                <a:spcPts val="0"/>
              </a:spcAft>
              <a:buSzPts val="1100"/>
              <a:buNone/>
            </a:pPr>
            <a:r>
              <a:rPr b="1" lang="en-IN" sz="2400">
                <a:latin typeface="Times New Roman"/>
                <a:ea typeface="Times New Roman"/>
                <a:cs typeface="Times New Roman"/>
                <a:sym typeface="Times New Roman"/>
              </a:rPr>
              <a:t>Spatial Patterns</a:t>
            </a:r>
            <a:r>
              <a:rPr lang="en-IN" sz="2400">
                <a:latin typeface="Times New Roman"/>
                <a:ea typeface="Times New Roman"/>
                <a:cs typeface="Times New Roman"/>
                <a:sym typeface="Times New Roman"/>
              </a:rPr>
              <a:t>: Provide insights into soil particle arrangements.</a:t>
            </a:r>
            <a:endParaRPr sz="2400">
              <a:latin typeface="Times New Roman"/>
              <a:ea typeface="Times New Roman"/>
              <a:cs typeface="Times New Roman"/>
              <a:sym typeface="Times New Roman"/>
            </a:endParaRPr>
          </a:p>
          <a:p>
            <a:pPr indent="0" lvl="0" marL="457200" rtl="0" algn="l">
              <a:lnSpc>
                <a:spcPct val="100000"/>
              </a:lnSpc>
              <a:spcBef>
                <a:spcPts val="1200"/>
              </a:spcBef>
              <a:spcAft>
                <a:spcPts val="0"/>
              </a:spcAft>
              <a:buClr>
                <a:schemeClr val="dk1"/>
              </a:buClr>
              <a:buSzPts val="1100"/>
              <a:buFont typeface="Arial"/>
              <a:buNone/>
            </a:pPr>
            <a:r>
              <a:rPr b="1" lang="en-IN" sz="2400">
                <a:latin typeface="Times New Roman"/>
                <a:ea typeface="Times New Roman"/>
                <a:cs typeface="Times New Roman"/>
                <a:sym typeface="Times New Roman"/>
              </a:rPr>
              <a:t>Outcome</a:t>
            </a:r>
            <a:r>
              <a:rPr lang="en-IN" sz="2400">
                <a:latin typeface="Times New Roman"/>
                <a:ea typeface="Times New Roman"/>
                <a:cs typeface="Times New Roman"/>
                <a:sym typeface="Times New Roman"/>
              </a:rPr>
              <a:t>: Generates features that help differentiate soil types (sand, silt, clay) and identify deficiencies for cocopeat recommendations.</a:t>
            </a:r>
            <a:endParaRPr sz="2400">
              <a:latin typeface="Times New Roman"/>
              <a:ea typeface="Times New Roman"/>
              <a:cs typeface="Times New Roman"/>
              <a:sym typeface="Times New Roman"/>
            </a:endParaRPr>
          </a:p>
          <a:p>
            <a:pPr indent="0" lvl="0" marL="0" rtl="0" algn="l">
              <a:spcBef>
                <a:spcPts val="600"/>
              </a:spcBef>
              <a:spcAft>
                <a:spcPts val="0"/>
              </a:spcAft>
              <a:buSzPts val="3000"/>
              <a:buNone/>
            </a:pPr>
            <a:r>
              <a:t/>
            </a:r>
            <a:endParaRPr/>
          </a:p>
        </p:txBody>
      </p:sp>
      <p:sp>
        <p:nvSpPr>
          <p:cNvPr id="162" name="Google Shape;162;p20"/>
          <p:cNvSpPr txBox="1"/>
          <p:nvPr>
            <p:ph idx="10" type="dt"/>
          </p:nvPr>
        </p:nvSpPr>
        <p:spPr>
          <a:xfrm>
            <a:off x="812800" y="6245225"/>
            <a:ext cx="2641500" cy="476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a:t>Second Review</a:t>
            </a:r>
            <a:endParaRPr/>
          </a:p>
        </p:txBody>
      </p:sp>
      <p:sp>
        <p:nvSpPr>
          <p:cNvPr id="163" name="Google Shape;163;p20"/>
          <p:cNvSpPr txBox="1"/>
          <p:nvPr>
            <p:ph idx="11" type="ftr"/>
          </p:nvPr>
        </p:nvSpPr>
        <p:spPr>
          <a:xfrm>
            <a:off x="4165600" y="6245225"/>
            <a:ext cx="3860700" cy="4764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IN"/>
              <a:t>Department of Computer Science and Engineering</a:t>
            </a:r>
            <a:endParaRPr/>
          </a:p>
        </p:txBody>
      </p:sp>
      <p:sp>
        <p:nvSpPr>
          <p:cNvPr id="164" name="Google Shape;164;p20"/>
          <p:cNvSpPr txBox="1"/>
          <p:nvPr>
            <p:ph idx="12" type="sldNum"/>
          </p:nvPr>
        </p:nvSpPr>
        <p:spPr>
          <a:xfrm>
            <a:off x="8737600" y="6245225"/>
            <a:ext cx="2641500" cy="4764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1"/>
          <p:cNvSpPr txBox="1"/>
          <p:nvPr>
            <p:ph type="title"/>
          </p:nvPr>
        </p:nvSpPr>
        <p:spPr>
          <a:xfrm>
            <a:off x="766233" y="304801"/>
            <a:ext cx="10668000" cy="12159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t/>
            </a:r>
            <a:endParaRPr/>
          </a:p>
        </p:txBody>
      </p:sp>
      <p:sp>
        <p:nvSpPr>
          <p:cNvPr id="171" name="Google Shape;171;p21"/>
          <p:cNvSpPr txBox="1"/>
          <p:nvPr>
            <p:ph idx="1" type="body"/>
          </p:nvPr>
        </p:nvSpPr>
        <p:spPr>
          <a:xfrm>
            <a:off x="755651" y="1752600"/>
            <a:ext cx="10668000" cy="42672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72" name="Google Shape;172;p21"/>
          <p:cNvSpPr txBox="1"/>
          <p:nvPr>
            <p:ph idx="12" type="sldNum"/>
          </p:nvPr>
        </p:nvSpPr>
        <p:spPr>
          <a:xfrm>
            <a:off x="8737600" y="6245225"/>
            <a:ext cx="2641500" cy="4764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
        <p:nvSpPr>
          <p:cNvPr id="173" name="Google Shape;173;p21"/>
          <p:cNvSpPr txBox="1"/>
          <p:nvPr>
            <p:ph type="title"/>
          </p:nvPr>
        </p:nvSpPr>
        <p:spPr>
          <a:xfrm>
            <a:off x="766233" y="304801"/>
            <a:ext cx="10668000" cy="12159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IN" sz="3200">
                <a:solidFill>
                  <a:srgbClr val="FF0000"/>
                </a:solidFill>
              </a:rPr>
              <a:t>Functional Description for each modules with DFD and Activity Diagram</a:t>
            </a:r>
            <a:endParaRPr sz="2800"/>
          </a:p>
        </p:txBody>
      </p:sp>
      <p:sp>
        <p:nvSpPr>
          <p:cNvPr id="174" name="Google Shape;174;p21"/>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0" lvl="0" marL="469900" rtl="0" algn="l">
              <a:lnSpc>
                <a:spcPct val="120000"/>
              </a:lnSpc>
              <a:spcBef>
                <a:spcPts val="0"/>
              </a:spcBef>
              <a:spcAft>
                <a:spcPts val="0"/>
              </a:spcAft>
              <a:buSzPts val="1100"/>
              <a:buNone/>
            </a:pPr>
            <a:r>
              <a:t/>
            </a:r>
            <a:endParaRPr b="1" sz="2400">
              <a:latin typeface="Times New Roman"/>
              <a:ea typeface="Times New Roman"/>
              <a:cs typeface="Times New Roman"/>
              <a:sym typeface="Times New Roman"/>
            </a:endParaRPr>
          </a:p>
          <a:p>
            <a:pPr indent="0" lvl="0" marL="469900" rtl="0" algn="l">
              <a:lnSpc>
                <a:spcPct val="120000"/>
              </a:lnSpc>
              <a:spcBef>
                <a:spcPts val="0"/>
              </a:spcBef>
              <a:spcAft>
                <a:spcPts val="0"/>
              </a:spcAft>
              <a:buSzPts val="1100"/>
              <a:buNone/>
            </a:pPr>
            <a:r>
              <a:rPr b="1" lang="en-IN" sz="2400">
                <a:latin typeface="Times New Roman"/>
                <a:ea typeface="Times New Roman"/>
                <a:cs typeface="Times New Roman"/>
                <a:sym typeface="Times New Roman"/>
              </a:rPr>
              <a:t>Classification and Prediction Module</a:t>
            </a:r>
            <a:r>
              <a:rPr lang="en-IN" sz="2400">
                <a:latin typeface="Times New Roman"/>
                <a:ea typeface="Times New Roman"/>
                <a:cs typeface="Times New Roman"/>
                <a:sym typeface="Times New Roman"/>
              </a:rPr>
              <a:t>:</a:t>
            </a:r>
            <a:endParaRPr b="1" sz="2400">
              <a:latin typeface="Times New Roman"/>
              <a:ea typeface="Times New Roman"/>
              <a:cs typeface="Times New Roman"/>
              <a:sym typeface="Times New Roman"/>
            </a:endParaRPr>
          </a:p>
          <a:p>
            <a:pPr indent="0" lvl="0" marL="469900" rtl="0" algn="l">
              <a:lnSpc>
                <a:spcPct val="120000"/>
              </a:lnSpc>
              <a:spcBef>
                <a:spcPts val="0"/>
              </a:spcBef>
              <a:spcAft>
                <a:spcPts val="0"/>
              </a:spcAft>
              <a:buClr>
                <a:schemeClr val="dk1"/>
              </a:buClr>
              <a:buSzPts val="1100"/>
              <a:buFont typeface="Arial"/>
              <a:buNone/>
            </a:pPr>
            <a:r>
              <a:rPr lang="en-IN" sz="2400">
                <a:latin typeface="Times New Roman"/>
                <a:ea typeface="Times New Roman"/>
                <a:cs typeface="Times New Roman"/>
                <a:sym typeface="Times New Roman"/>
              </a:rPr>
              <a:t>Classifies soil textures and provides confidence scores for predictions.</a:t>
            </a:r>
            <a:endParaRPr sz="2400">
              <a:latin typeface="Times New Roman"/>
              <a:ea typeface="Times New Roman"/>
              <a:cs typeface="Times New Roman"/>
              <a:sym typeface="Times New Roman"/>
            </a:endParaRPr>
          </a:p>
          <a:p>
            <a:pPr indent="0" lvl="0" marL="457200" rtl="0" algn="l">
              <a:lnSpc>
                <a:spcPct val="115000"/>
              </a:lnSpc>
              <a:spcBef>
                <a:spcPts val="1200"/>
              </a:spcBef>
              <a:spcAft>
                <a:spcPts val="0"/>
              </a:spcAft>
              <a:buNone/>
            </a:pPr>
            <a:r>
              <a:rPr lang="en-IN" sz="2400">
                <a:latin typeface="Times New Roman"/>
                <a:ea typeface="Times New Roman"/>
                <a:cs typeface="Times New Roman"/>
                <a:sym typeface="Times New Roman"/>
              </a:rPr>
              <a:t>Analyzes features of input images.</a:t>
            </a:r>
            <a:endParaRPr sz="2400">
              <a:latin typeface="Times New Roman"/>
              <a:ea typeface="Times New Roman"/>
              <a:cs typeface="Times New Roman"/>
              <a:sym typeface="Times New Roman"/>
            </a:endParaRPr>
          </a:p>
          <a:p>
            <a:pPr indent="0" lvl="0" marL="457200" rtl="0" algn="l">
              <a:lnSpc>
                <a:spcPct val="115000"/>
              </a:lnSpc>
              <a:spcBef>
                <a:spcPts val="1200"/>
              </a:spcBef>
              <a:spcAft>
                <a:spcPts val="0"/>
              </a:spcAft>
              <a:buNone/>
            </a:pPr>
            <a:r>
              <a:rPr lang="en-IN" sz="2400">
                <a:latin typeface="Times New Roman"/>
                <a:ea typeface="Times New Roman"/>
                <a:cs typeface="Times New Roman"/>
                <a:sym typeface="Times New Roman"/>
              </a:rPr>
              <a:t>Categorizes soil into sand, silt, or clay.</a:t>
            </a:r>
            <a:endParaRPr sz="2400">
              <a:latin typeface="Times New Roman"/>
              <a:ea typeface="Times New Roman"/>
              <a:cs typeface="Times New Roman"/>
              <a:sym typeface="Times New Roman"/>
            </a:endParaRPr>
          </a:p>
          <a:p>
            <a:pPr indent="0" lvl="0" marL="457200" rtl="0" algn="l">
              <a:lnSpc>
                <a:spcPct val="115000"/>
              </a:lnSpc>
              <a:spcBef>
                <a:spcPts val="1200"/>
              </a:spcBef>
              <a:spcAft>
                <a:spcPts val="0"/>
              </a:spcAft>
              <a:buNone/>
            </a:pPr>
            <a:r>
              <a:rPr lang="en-IN" sz="2400">
                <a:latin typeface="Times New Roman"/>
                <a:ea typeface="Times New Roman"/>
                <a:cs typeface="Times New Roman"/>
                <a:sym typeface="Times New Roman"/>
              </a:rPr>
              <a:t>Feeds classified soil type into the Cocopeat Recommendation Module for precise soil improvement advice.</a:t>
            </a:r>
            <a:endParaRPr sz="2400">
              <a:latin typeface="Times New Roman"/>
              <a:ea typeface="Times New Roman"/>
              <a:cs typeface="Times New Roman"/>
              <a:sym typeface="Times New Roman"/>
            </a:endParaRPr>
          </a:p>
          <a:p>
            <a:pPr indent="0" lvl="0" marL="469900" rtl="0" algn="l">
              <a:lnSpc>
                <a:spcPct val="120000"/>
              </a:lnSpc>
              <a:spcBef>
                <a:spcPts val="1200"/>
              </a:spcBef>
              <a:spcAft>
                <a:spcPts val="0"/>
              </a:spcAft>
              <a:buSzPts val="1100"/>
              <a:buNone/>
            </a:pPr>
            <a:r>
              <a:t/>
            </a:r>
            <a:endParaRPr sz="2400">
              <a:latin typeface="Times New Roman"/>
              <a:ea typeface="Times New Roman"/>
              <a:cs typeface="Times New Roman"/>
              <a:sym typeface="Times New Roman"/>
            </a:endParaRPr>
          </a:p>
          <a:p>
            <a:pPr indent="0" lvl="0" marL="0" rtl="0" algn="l">
              <a:lnSpc>
                <a:spcPct val="115000"/>
              </a:lnSpc>
              <a:spcBef>
                <a:spcPts val="0"/>
              </a:spcBef>
              <a:spcAft>
                <a:spcPts val="0"/>
              </a:spcAft>
              <a:buSzPts val="1100"/>
              <a:buNone/>
            </a:pPr>
            <a:r>
              <a:t/>
            </a:r>
            <a:endParaRPr sz="1100">
              <a:latin typeface="Arial"/>
              <a:ea typeface="Arial"/>
              <a:cs typeface="Arial"/>
              <a:sym typeface="Arial"/>
            </a:endParaRPr>
          </a:p>
          <a:p>
            <a:pPr indent="0" lvl="0" marL="0" rtl="0" algn="l">
              <a:spcBef>
                <a:spcPts val="600"/>
              </a:spcBef>
              <a:spcAft>
                <a:spcPts val="0"/>
              </a:spcAft>
              <a:buSzPts val="1100"/>
              <a:buNone/>
            </a:pPr>
            <a:r>
              <a:t/>
            </a:r>
            <a:endParaRPr sz="1100">
              <a:latin typeface="Arial"/>
              <a:ea typeface="Arial"/>
              <a:cs typeface="Arial"/>
              <a:sym typeface="Arial"/>
            </a:endParaRPr>
          </a:p>
          <a:p>
            <a:pPr indent="0" lvl="0" marL="0" rtl="0" algn="l">
              <a:spcBef>
                <a:spcPts val="600"/>
              </a:spcBef>
              <a:spcAft>
                <a:spcPts val="0"/>
              </a:spcAft>
              <a:buSzPts val="1100"/>
              <a:buNone/>
            </a:pPr>
            <a:r>
              <a:t/>
            </a:r>
            <a:endParaRPr sz="1100">
              <a:latin typeface="Arial"/>
              <a:ea typeface="Arial"/>
              <a:cs typeface="Arial"/>
              <a:sym typeface="Arial"/>
            </a:endParaRPr>
          </a:p>
          <a:p>
            <a:pPr indent="0" lvl="0" marL="0" rtl="0" algn="l">
              <a:spcBef>
                <a:spcPts val="600"/>
              </a:spcBef>
              <a:spcAft>
                <a:spcPts val="0"/>
              </a:spcAft>
              <a:buSzPts val="1100"/>
              <a:buNone/>
            </a:pPr>
            <a:r>
              <a:t/>
            </a:r>
            <a:endParaRPr sz="1100">
              <a:latin typeface="Arial"/>
              <a:ea typeface="Arial"/>
              <a:cs typeface="Arial"/>
              <a:sym typeface="Arial"/>
            </a:endParaRPr>
          </a:p>
          <a:p>
            <a:pPr indent="0" lvl="0" marL="0" rtl="0" algn="l">
              <a:spcBef>
                <a:spcPts val="600"/>
              </a:spcBef>
              <a:spcAft>
                <a:spcPts val="0"/>
              </a:spcAft>
              <a:buSzPts val="1100"/>
              <a:buNone/>
            </a:pPr>
            <a:r>
              <a:t/>
            </a:r>
            <a:endParaRPr sz="1100">
              <a:latin typeface="Arial"/>
              <a:ea typeface="Arial"/>
              <a:cs typeface="Arial"/>
              <a:sym typeface="Arial"/>
            </a:endParaRPr>
          </a:p>
          <a:p>
            <a:pPr indent="0" lvl="0" marL="469900" rtl="0" algn="l">
              <a:lnSpc>
                <a:spcPct val="120000"/>
              </a:lnSpc>
              <a:spcBef>
                <a:spcPts val="0"/>
              </a:spcBef>
              <a:spcAft>
                <a:spcPts val="0"/>
              </a:spcAft>
              <a:buSzPts val="1100"/>
              <a:buNone/>
            </a:pPr>
            <a:br>
              <a:rPr lang="en-IN" sz="1100">
                <a:latin typeface="Arial"/>
                <a:ea typeface="Arial"/>
                <a:cs typeface="Arial"/>
                <a:sym typeface="Arial"/>
              </a:rPr>
            </a:br>
            <a:endParaRPr sz="1100">
              <a:latin typeface="Arial"/>
              <a:ea typeface="Arial"/>
              <a:cs typeface="Arial"/>
              <a:sym typeface="Arial"/>
            </a:endParaRPr>
          </a:p>
          <a:p>
            <a:pPr indent="0" lvl="0" marL="0" rtl="0" algn="l">
              <a:lnSpc>
                <a:spcPct val="115000"/>
              </a:lnSpc>
              <a:spcBef>
                <a:spcPts val="0"/>
              </a:spcBef>
              <a:spcAft>
                <a:spcPts val="0"/>
              </a:spcAft>
              <a:buSzPts val="1100"/>
              <a:buNone/>
            </a:pPr>
            <a:r>
              <a:t/>
            </a:r>
            <a:endParaRPr sz="1100">
              <a:latin typeface="Arial"/>
              <a:ea typeface="Arial"/>
              <a:cs typeface="Arial"/>
              <a:sym typeface="Arial"/>
            </a:endParaRPr>
          </a:p>
          <a:p>
            <a:pPr indent="0" lvl="0" marL="0" rtl="0" algn="l">
              <a:spcBef>
                <a:spcPts val="600"/>
              </a:spcBef>
              <a:spcAft>
                <a:spcPts val="0"/>
              </a:spcAft>
              <a:buSzPts val="3000"/>
              <a:buNone/>
            </a:pPr>
            <a:r>
              <a:t/>
            </a:r>
            <a:endParaRPr/>
          </a:p>
          <a:p>
            <a:pPr indent="0" lvl="0" marL="0" rtl="0" algn="l">
              <a:spcBef>
                <a:spcPts val="600"/>
              </a:spcBef>
              <a:spcAft>
                <a:spcPts val="0"/>
              </a:spcAft>
              <a:buSzPts val="3000"/>
              <a:buNone/>
            </a:pPr>
            <a:r>
              <a:t/>
            </a:r>
            <a:endParaRPr/>
          </a:p>
        </p:txBody>
      </p:sp>
      <p:sp>
        <p:nvSpPr>
          <p:cNvPr id="175" name="Google Shape;175;p21"/>
          <p:cNvSpPr txBox="1"/>
          <p:nvPr>
            <p:ph idx="10" type="dt"/>
          </p:nvPr>
        </p:nvSpPr>
        <p:spPr>
          <a:xfrm>
            <a:off x="812800" y="6245225"/>
            <a:ext cx="2641500" cy="476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a:t>Second Review</a:t>
            </a:r>
            <a:endParaRPr/>
          </a:p>
        </p:txBody>
      </p:sp>
      <p:sp>
        <p:nvSpPr>
          <p:cNvPr id="176" name="Google Shape;176;p21"/>
          <p:cNvSpPr txBox="1"/>
          <p:nvPr>
            <p:ph idx="11" type="ftr"/>
          </p:nvPr>
        </p:nvSpPr>
        <p:spPr>
          <a:xfrm>
            <a:off x="4165600" y="6245225"/>
            <a:ext cx="3860700" cy="4764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IN"/>
              <a:t>Department of Computer Science and Engineering</a:t>
            </a:r>
            <a:endParaRPr/>
          </a:p>
        </p:txBody>
      </p:sp>
      <p:sp>
        <p:nvSpPr>
          <p:cNvPr id="177" name="Google Shape;177;p21"/>
          <p:cNvSpPr txBox="1"/>
          <p:nvPr>
            <p:ph idx="12" type="sldNum"/>
          </p:nvPr>
        </p:nvSpPr>
        <p:spPr>
          <a:xfrm>
            <a:off x="8737600" y="6245225"/>
            <a:ext cx="2641500" cy="4764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