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600" b="1" kern="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3600" b="1" kern="1800" dirty="0">
                <a:effectLst/>
                <a:latin typeface="Times New Roman" panose="02020603050405020304" pitchFamily="18" charset="0"/>
                <a:ea typeface="Times New Roman" panose="02020603050405020304" pitchFamily="18" charset="0"/>
                <a:cs typeface="Times New Roman" panose="02020603050405020304" pitchFamily="18" charset="0"/>
              </a:rPr>
              <a:t>Deep Learning-Based Optimization of Coco Powder for Water Retention in Agricultural Practice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dirty="0">
                <a:solidFill>
                  <a:srgbClr val="FF0000"/>
                </a:solidFill>
              </a:rPr>
              <a:t>M</a:t>
            </a:r>
            <a:r>
              <a:rPr lang="en-IN" altLang="en-US" sz="2400" b="1" dirty="0">
                <a:solidFill>
                  <a:srgbClr val="FF0000"/>
                </a:solidFill>
              </a:rPr>
              <a:t>R.RAGU.G</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268547" y="5183902"/>
            <a:ext cx="40367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B21A2425C32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0"/>
              </a:spcBef>
              <a:buClrTx/>
              <a:buFontTx/>
              <a:buNone/>
            </a:pPr>
            <a:r>
              <a:rPr lang="en-IN" altLang="en-US" sz="2400" b="1" dirty="0">
                <a:solidFill>
                  <a:srgbClr val="FF0000"/>
                </a:solidFill>
              </a:rPr>
              <a:t>NITHINPRANAO.S.K</a:t>
            </a:r>
          </a:p>
          <a:p>
            <a:pPr>
              <a:spcBef>
                <a:spcPct val="0"/>
              </a:spcBef>
              <a:buClrTx/>
              <a:buFontTx/>
              <a:buNone/>
            </a:pPr>
            <a:r>
              <a:rPr lang="en-IN" altLang="en-US" sz="2400" b="1" dirty="0">
                <a:solidFill>
                  <a:srgbClr val="FF0000"/>
                </a:solidFill>
              </a:rPr>
              <a:t>PRADEEP RAM.V</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r>
              <a:rPr lang="en-US" sz="2400" dirty="0"/>
              <a:t>In the face of growing global water scarcity, sustainable agricultural practices are critical for ensuring food security. One promising solution lies in the use of natural soil amendments that enhance water retention capacity. Coco pith, a by-product of coconut husk, has emerged as an eco-friendly substrate with remarkable water retention properties. It has been increasingly adopted in agricultural practices due to its ability to retain moisture, improve soil aeration, and reduce the need for frequent irrigation.</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14935"/>
          </a:xfrm>
        </p:spPr>
        <p:txBody>
          <a:bodyPr/>
          <a:lstStyle/>
          <a:p>
            <a:pPr algn="just">
              <a:buClr>
                <a:srgbClr val="CC0000"/>
              </a:buClr>
              <a:defRPr/>
            </a:pPr>
            <a:r>
              <a:rPr lang="en-IN" sz="2400" dirty="0">
                <a:effectLst/>
                <a:latin typeface="Arial" panose="020B0604020202020204" pitchFamily="34" charset="0"/>
                <a:ea typeface="Times New Roman" panose="02020603050405020304" pitchFamily="18" charset="0"/>
              </a:rPr>
              <a:t>The primary challenge addressed in this study is the development of a predictive model that can accurately determine the amount of coco pith required to maintain optimal water levels for different plants under varying environmental conditions. Given the diverse factors that influence water retention—such as plant type, growth stage, temperature, humidity, and coco pith properties—a more sophisticated approach is necessary. The lack of precise predictive tools often leads to either underutilization or overutilization of coco pith, both of which can negatively impact plant health and water usage efficiency. This research aims to fill this gap by leveraging deep learning techniques to model the complex relationships between these variables and predict the required amount of coco pith with high accuracy.</a:t>
            </a:r>
            <a:endParaRPr lang="en-IN" sz="2400" dirty="0">
              <a:effectLst/>
              <a:latin typeface="Times New Roman" panose="02020603050405020304" pitchFamily="18" charset="0"/>
              <a:ea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7" name="Rectangle 1">
            <a:extLst>
              <a:ext uri="{FF2B5EF4-FFF2-40B4-BE49-F238E27FC236}">
                <a16:creationId xmlns:a16="http://schemas.microsoft.com/office/drawing/2014/main" id="{6829803D-1871-9CD5-D6EF-F55950E60900}"/>
              </a:ext>
            </a:extLst>
          </p:cNvPr>
          <p:cNvSpPr>
            <a:spLocks noGrp="1" noChangeArrowheads="1"/>
          </p:cNvSpPr>
          <p:nvPr>
            <p:ph idx="1"/>
          </p:nvPr>
        </p:nvSpPr>
        <p:spPr bwMode="auto">
          <a:xfrm>
            <a:off x="755651" y="2732038"/>
            <a:ext cx="109505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Platforms</a:t>
            </a:r>
            <a:r>
              <a:rPr kumimoji="0" lang="en-US" altLang="en-US" sz="1800" b="0" i="0" u="none" strike="noStrike" cap="none" normalizeH="0" baseline="0" dirty="0">
                <a:ln>
                  <a:noFill/>
                </a:ln>
                <a:solidFill>
                  <a:schemeClr val="tx1"/>
                </a:solidFill>
                <a:effectLst/>
                <a:latin typeface="Arial" panose="020B0604020202020204" pitchFamily="34" charset="0"/>
              </a:rPr>
              <a:t> (e.g., </a:t>
            </a:r>
            <a:r>
              <a:rPr kumimoji="0" lang="en-US" altLang="en-US" sz="1800" b="0" i="0" u="none" strike="noStrike" cap="none" normalizeH="0" baseline="0" dirty="0" err="1">
                <a:ln>
                  <a:noFill/>
                </a:ln>
                <a:solidFill>
                  <a:schemeClr val="tx1"/>
                </a:solidFill>
                <a:effectLst/>
                <a:latin typeface="Arial" panose="020B0604020202020204" pitchFamily="34" charset="0"/>
              </a:rPr>
              <a:t>Plantix</a:t>
            </a:r>
            <a:r>
              <a:rPr kumimoji="0" lang="en-US" altLang="en-US" sz="1800" b="0" i="0" u="none" strike="noStrike" cap="none" normalizeH="0" baseline="0" dirty="0">
                <a:ln>
                  <a:noFill/>
                </a:ln>
                <a:solidFill>
                  <a:schemeClr val="tx1"/>
                </a:solidFill>
                <a:effectLst/>
                <a:latin typeface="Arial" panose="020B0604020202020204" pitchFamily="34" charset="0"/>
              </a:rPr>
              <a:t>, Climate Field View): These provide frameworks for data collection, prediction, and optimization, but would need to be customized for coco pith.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Libraries</a:t>
            </a:r>
            <a:r>
              <a:rPr kumimoji="0" lang="en-US" altLang="en-US" sz="1800" b="0" i="0" u="none" strike="noStrike" cap="none" normalizeH="0" baseline="0" dirty="0">
                <a:ln>
                  <a:noFill/>
                </a:ln>
                <a:solidFill>
                  <a:schemeClr val="tx1"/>
                </a:solidFill>
                <a:effectLst/>
                <a:latin typeface="Arial" panose="020B0604020202020204" pitchFamily="34" charset="0"/>
              </a:rPr>
              <a:t> (TensorFlow,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Ideal for developing custom models that can predict and optimize coco pith's water retention properties.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Soil and Water Management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AquaCrop</a:t>
            </a:r>
            <a:r>
              <a:rPr kumimoji="0" lang="en-US" altLang="en-US" sz="1800" b="0" i="0" u="none" strike="noStrike" cap="none" normalizeH="0" baseline="0" dirty="0">
                <a:ln>
                  <a:noFill/>
                </a:ln>
                <a:solidFill>
                  <a:schemeClr val="tx1"/>
                </a:solidFill>
                <a:effectLst/>
                <a:latin typeface="Arial" panose="020B0604020202020204" pitchFamily="34" charset="0"/>
              </a:rPr>
              <a:t>, Hydrus, CropX): These systems already focus on optimizing water usage in agriculture and can be integrated with AI to explore the role of coco pith.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IoT and AI 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Agrosmart</a:t>
            </a:r>
            <a:r>
              <a:rPr kumimoji="0" lang="en-US" altLang="en-US" sz="1800" b="0" i="0" u="none" strike="noStrike" cap="none" normalizeH="0" baseline="0" dirty="0">
                <a:ln>
                  <a:noFill/>
                </a:ln>
                <a:solidFill>
                  <a:schemeClr val="tx1"/>
                </a:solidFill>
                <a:effectLst/>
                <a:latin typeface="Arial" panose="020B0604020202020204" pitchFamily="34" charset="0"/>
              </a:rPr>
              <a:t>, IBM Watson): These systems can monitor real-time conditions and provide insights, making them suitable for adapting to coco pith optimization. </a:t>
            </a:r>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IN" sz="2400" dirty="0">
                <a:effectLst/>
                <a:latin typeface="Arial" panose="020B0604020202020204" pitchFamily="34" charset="0"/>
                <a:ea typeface="Times New Roman" panose="02020603050405020304" pitchFamily="18" charset="0"/>
              </a:rPr>
              <a:t>The primary objective of this research is to develop a deep learning model capable of predicting the optimal amount of coco pith required for efficient water retention in various agricultural settings. Specifically, the study aims to:</a:t>
            </a:r>
            <a:endParaRPr lang="en-IN" sz="2400" dirty="0">
              <a:latin typeface="Times New Roman" panose="02020603050405020304" pitchFamily="18" charset="0"/>
              <a:ea typeface="Times New Roman" panose="02020603050405020304" pitchFamily="18" charset="0"/>
            </a:endParaRPr>
          </a:p>
          <a:p>
            <a:pPr marL="0" indent="0" algn="just">
              <a:buNone/>
            </a:pPr>
            <a:r>
              <a:rPr lang="en-IN" sz="2400" dirty="0">
                <a:effectLst/>
                <a:latin typeface="Arial" panose="020B0604020202020204" pitchFamily="34" charset="0"/>
                <a:ea typeface="Times New Roman" panose="02020603050405020304" pitchFamily="18" charset="0"/>
              </a:rPr>
              <a:t>Collect and preprocess data on plant species, coco pith characteristics, environmental factors, and water requirements. Design and implement a neural network model that can learn from this data to predict coco pith requirements accurately. Evaluate the model’s performance against traditional methods and baseline models to determine its effectiveness. </a:t>
            </a:r>
            <a:r>
              <a:rPr lang="en-IN" sz="2400" dirty="0">
                <a:effectLst/>
                <a:latin typeface="Arial" panose="020B0604020202020204" pitchFamily="34" charset="0"/>
                <a:ea typeface="Calibri" panose="020F0502020204030204" pitchFamily="34" charset="0"/>
              </a:rPr>
              <a:t>Assess the practical implications of deploying such a model in real-world agricultural practices, particularly in terms of improving water usage efficiency.</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IN" sz="2000" dirty="0">
                <a:effectLst/>
                <a:latin typeface="Arial" panose="020B0604020202020204" pitchFamily="34" charset="0"/>
                <a:ea typeface="Calibri" panose="020F0502020204030204" pitchFamily="34" charset="0"/>
                <a:cs typeface="Arial" panose="020B0604020202020204" pitchFamily="34" charset="0"/>
              </a:rPr>
              <a:t>The optimization of water usage in agriculture is critical, especially in regions facing water scarcity. Coco pith, derived from coconut husks, is increasingly utilized in agriculture due to its excellent water retention properties, making it a sustainable choice for various plant species. However, determining the optimal amount of coco pith required to maintain adequate water levels for different plants under varying environmental conditions remains a challenge. This study proposes a deep learning approach to predict the precise amount of coco pith needed to ensure efficient water storage and usage. We collected extensive data on plant types, growth stages, coco pith characteristics, and environmental factors to train and validate a neural network model. Our results demonstrate that the model can accurately predict the coco pith requirements, offering a significant improvement over traditional methods. The findings suggest that the integration of deep learning with agricultural practices can lead to more sustainable water management solutions.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251</TotalTime>
  <Words>729</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Nithinpranao S.K</cp:lastModifiedBy>
  <cp:revision>7</cp:revision>
  <dcterms:created xsi:type="dcterms:W3CDTF">2023-08-03T04:32:32Z</dcterms:created>
  <dcterms:modified xsi:type="dcterms:W3CDTF">2024-11-19T15:33:06Z</dcterms:modified>
</cp:coreProperties>
</file>