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1C12-C5CF-1CF6-E7BB-06EBD3FF3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13CDB-6874-D760-FCEB-D7DB36607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D8E39-A426-CCC0-56C9-9F06E690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5EB6-B78F-43D3-8169-3AAF38BDFD8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66B68-FA76-7E18-52BB-C4775967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FA549-886D-00E3-64AA-3CD6F3F2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4978-C34B-43D8-A22D-9D5A4CD1E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0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77E7E-5741-375C-60AF-67484A13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5DD97-F273-4F1A-D7AB-FB07E3C77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ED753-5FF2-E0E6-41CA-D569F6FA3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5EB6-B78F-43D3-8169-3AAF38BDFD8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D7B95-A565-7907-356F-6B76DAA1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2F2DA-BCC0-BD5E-94AE-44F24B52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4978-C34B-43D8-A22D-9D5A4CD1E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3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D7CA2-1610-571D-74A1-6B9B5FAE4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D4954-95AF-D3A9-4900-87BC2A7D5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B8E40-2A41-3084-441A-4FA248E4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5EB6-B78F-43D3-8169-3AAF38BDFD8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5CD07-D709-9CE8-B717-A240FE07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48E6F-AE29-289B-37E9-0A7A98DD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4978-C34B-43D8-A22D-9D5A4CD1E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8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F281-53D4-7F09-1370-7C03CF2F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4585F-F93C-F9AA-24B0-4DF373A9F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8EAAF-6204-F5FD-C018-29F7AFF8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5EB6-B78F-43D3-8169-3AAF38BDFD8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D6D77-FDEF-AF89-4C62-5E539C71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7E1B8-3D2D-59E4-1A28-4C40E94C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4978-C34B-43D8-A22D-9D5A4CD1E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8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E944-F789-EE41-6B57-9D9832E04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38491-6715-E3AF-A1DC-8E4F5BB3A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F8F78-34AB-74A9-41BA-5A0B42748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5EB6-B78F-43D3-8169-3AAF38BDFD8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0D2D1-57FA-CB4F-7F08-1DC51E7C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2CC10-7548-4E7B-65DA-4ABB3919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4978-C34B-43D8-A22D-9D5A4CD1E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7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FF9F8-E948-79FB-45BE-FBDD9326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DA4FD-FE1A-7412-85B1-ABAE7CB41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981E6-7838-C007-8743-82BD9C014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5684A-7F28-A2A4-3F1F-BE168789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5EB6-B78F-43D3-8169-3AAF38BDFD8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C1D3D-AAC1-A4C8-ABB0-FBEDB6E26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C4919-D7C2-0DAD-8238-17692EBE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4978-C34B-43D8-A22D-9D5A4CD1E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6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23C27-3950-D4C6-7E01-7CFC5B525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730C1-1FDC-9814-9F75-BA184D6BD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BDED6-1197-4605-3AFA-6D6579D77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1A26B-4BB4-9A45-0F4A-31CF54D67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EA78F-B603-99D0-C484-FA7278CA8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98ABA-35C9-E474-E97D-BAC676BB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5EB6-B78F-43D3-8169-3AAF38BDFD8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FC7B09-5CED-E4FD-15D6-1660EF48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BD5671-F39F-D882-ABF1-893788E8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4978-C34B-43D8-A22D-9D5A4CD1E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2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64A3-C81A-5E69-7573-57D3EC67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2D4F95-E4C2-A11B-FB17-F6ACDFE03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5EB6-B78F-43D3-8169-3AAF38BDFD8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96481-4DA9-99A4-3EFF-9C09C6F5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46A4B-933B-94E9-3E34-495A8CF24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4978-C34B-43D8-A22D-9D5A4CD1E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6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059E8-32AB-BAE2-804E-86C4D0DE2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5EB6-B78F-43D3-8169-3AAF38BDFD8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DB2C03-FE68-058F-68B7-61A13C8D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EC98C-198B-8768-4CDA-D6AD7A4C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4978-C34B-43D8-A22D-9D5A4CD1E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0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BCD2-FE7D-42CF-7E5B-3B435633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8F324-2D43-A074-6ED5-8473D0E96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5C874-5F12-9A79-ACAD-B82E3EE76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4666E-DD23-811A-1AF8-4F3C423F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5EB6-B78F-43D3-8169-3AAF38BDFD8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C8363-2F6B-1229-B3FE-1FD4504FC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C4200-AD80-5EDA-CE2E-9F745FBD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4978-C34B-43D8-A22D-9D5A4CD1E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8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1B36-6B39-C0B4-298D-6F7B3680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8F1D82-5CFE-A617-4939-872601C6B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91F47-3A30-4432-A686-813C32816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485C5-12B7-20F3-2F1B-12D14B3E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5EB6-B78F-43D3-8169-3AAF38BDFD8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E9EF2-8E3E-4A44-333D-B0E3EAE0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FC163-C16F-B561-E1BD-91577113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4978-C34B-43D8-A22D-9D5A4CD1E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7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01A3D8-E9DC-0D35-DB84-74C178086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B1DD8-F34E-03BA-88A2-D38A89768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63C3F-0F80-4320-2451-A4FFD39BC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B5EB6-B78F-43D3-8169-3AAF38BDFD8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E96FF-F441-37B3-3A36-E296378A4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4B392-5608-32DC-DA89-D6AEA99C9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F34978-C34B-43D8-A22D-9D5A4CD1E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0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Learning Apache Spark 2">
            <a:extLst>
              <a:ext uri="{FF2B5EF4-FFF2-40B4-BE49-F238E27FC236}">
                <a16:creationId xmlns:a16="http://schemas.microsoft.com/office/drawing/2014/main" id="{113AB847-6F5E-30CB-951C-80F6C1F1C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7" r="-1" b="-1"/>
          <a:stretch/>
        </p:blipFill>
        <p:spPr bwMode="auto">
          <a:xfrm>
            <a:off x="4547937" y="-5"/>
            <a:ext cx="7644062" cy="368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pReduce: how to use it for Big Data?">
            <a:extLst>
              <a:ext uri="{FF2B5EF4-FFF2-40B4-BE49-F238E27FC236}">
                <a16:creationId xmlns:a16="http://schemas.microsoft.com/office/drawing/2014/main" id="{A4E80DEC-DED1-2E94-0ED9-F6DB6F7880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41" r="1" b="11241"/>
          <a:stretch/>
        </p:blipFill>
        <p:spPr bwMode="auto">
          <a:xfrm>
            <a:off x="4547938" y="3681409"/>
            <a:ext cx="7644062" cy="317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FE06C-500E-E79B-898F-7E85395D9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131" y="4657449"/>
            <a:ext cx="5208104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Name: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Premakumara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 K P S </a:t>
            </a:r>
          </a:p>
          <a:p>
            <a:pPr algn="l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Index No: 248260A</a:t>
            </a:r>
          </a:p>
          <a:p>
            <a:pPr algn="l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Module: CS 5229 Big Data Analytics 		 Technologies</a:t>
            </a:r>
          </a:p>
        </p:txBody>
      </p: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>
            <a:extLst>
              <a:ext uri="{FF2B5EF4-FFF2-40B4-BE49-F238E27FC236}">
                <a16:creationId xmlns:a16="http://schemas.microsoft.com/office/drawing/2014/main" id="{5084D051-F974-87B2-BFF6-4D1715584A3B}"/>
              </a:ext>
            </a:extLst>
          </p:cNvPr>
          <p:cNvSpPr txBox="1">
            <a:spLocks/>
          </p:cNvSpPr>
          <p:nvPr/>
        </p:nvSpPr>
        <p:spPr>
          <a:xfrm>
            <a:off x="-59635" y="1311965"/>
            <a:ext cx="5208104" cy="1404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MapReduce and     Apache Spark</a:t>
            </a:r>
          </a:p>
        </p:txBody>
      </p:sp>
    </p:spTree>
    <p:extLst>
      <p:ext uri="{BB962C8B-B14F-4D97-AF65-F5344CB8AC3E}">
        <p14:creationId xmlns:p14="http://schemas.microsoft.com/office/powerpoint/2010/main" val="112344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A66ED-61A6-C4F7-E130-666E3250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3700" b="1">
                <a:latin typeface="Abadi" panose="020B0604020104020204" pitchFamily="34" charset="0"/>
              </a:rPr>
              <a:t>Introduction to MapReduce …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3BC21-E886-53D4-843D-BB381146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dirty="0">
                <a:latin typeface="Abadi" panose="020B0604020104020204" pitchFamily="34" charset="0"/>
              </a:rPr>
              <a:t>A data processing technique/programming model used to generate and process     large scale data sets on distributed clusters.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7F564E-0121-CD6D-8D12-8BDA44AC4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319031"/>
            <a:ext cx="10917936" cy="390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DAA0F-E413-D139-0733-EFDEF115B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97DA-677F-D5C0-DAC3-68B97CEB1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443" y="192847"/>
            <a:ext cx="10515600" cy="628788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chemeClr val="accent4">
                    <a:lumMod val="50000"/>
                  </a:schemeClr>
                </a:solidFill>
                <a:latin typeface="Abadi" panose="020B0604020104020204" pitchFamily="34" charset="0"/>
              </a:rPr>
              <a:t>Introduction to Apache Spark …</a:t>
            </a:r>
            <a:endParaRPr lang="en-US" b="1" dirty="0">
              <a:solidFill>
                <a:schemeClr val="accent4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84065-329D-90FC-40EA-79B460DFA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3" y="1087438"/>
            <a:ext cx="11649075" cy="377031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>
                <a:latin typeface="Abadi" panose="020B0604020104020204" pitchFamily="34" charset="0"/>
              </a:rPr>
              <a:t> An opensource, distributed computing system which provides an advanced and fast data processing engine.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>
                <a:latin typeface="Abadi" panose="020B0604020104020204" pitchFamily="34" charset="0"/>
              </a:rPr>
              <a:t> Key Components:</a:t>
            </a:r>
          </a:p>
          <a:p>
            <a:pPr lvl="1">
              <a:lnSpc>
                <a:spcPct val="100000"/>
              </a:lnSpc>
              <a:buClr>
                <a:schemeClr val="accent1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</a:rPr>
              <a:t>Spark Core: </a:t>
            </a:r>
            <a:r>
              <a:rPr lang="en-US" sz="2000">
                <a:latin typeface="Abadi" panose="020B0604020104020204" pitchFamily="34" charset="0"/>
              </a:rPr>
              <a:t>Provides the basic functionality of Spark, including memory management, task scheduling, and fault recovery</a:t>
            </a:r>
          </a:p>
          <a:p>
            <a:pPr lvl="1">
              <a:lnSpc>
                <a:spcPct val="100000"/>
              </a:lnSpc>
              <a:buClr>
                <a:schemeClr val="accent1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</a:rPr>
              <a:t>Spark SQL: </a:t>
            </a:r>
            <a:r>
              <a:rPr lang="en-US" sz="2000">
                <a:latin typeface="Abadi" panose="020B0604020104020204" pitchFamily="34" charset="0"/>
              </a:rPr>
              <a:t>Enables querying structured data using SQL, integrating seamlessly with Spark applications</a:t>
            </a:r>
          </a:p>
          <a:p>
            <a:pPr lvl="1">
              <a:lnSpc>
                <a:spcPct val="100000"/>
              </a:lnSpc>
              <a:buClr>
                <a:schemeClr val="accent1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accent4">
                    <a:lumMod val="75000"/>
                  </a:schemeClr>
                </a:solidFill>
                <a:latin typeface="Abadi" panose="020B0604020104020204" pitchFamily="34" charset="0"/>
              </a:rPr>
              <a:t>Spark on YARN: </a:t>
            </a:r>
            <a:r>
              <a:rPr lang="en-US" sz="2000">
                <a:latin typeface="Abadi" panose="020B0604020104020204" pitchFamily="34" charset="0"/>
              </a:rPr>
              <a:t>Integration with Hadoop YARN for resource management</a:t>
            </a:r>
            <a:endParaRPr lang="en-US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935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122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Abadi</vt:lpstr>
      <vt:lpstr>Aptos</vt:lpstr>
      <vt:lpstr>Aptos Display</vt:lpstr>
      <vt:lpstr>Arial</vt:lpstr>
      <vt:lpstr>Wingdings</vt:lpstr>
      <vt:lpstr>Office Theme</vt:lpstr>
      <vt:lpstr>PowerPoint Presentation</vt:lpstr>
      <vt:lpstr>Introduction to MapReduce …</vt:lpstr>
      <vt:lpstr>Introduction to Apache Spark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indu lakmi</dc:creator>
  <cp:lastModifiedBy>pradeep sampath</cp:lastModifiedBy>
  <cp:revision>12</cp:revision>
  <dcterms:created xsi:type="dcterms:W3CDTF">2024-03-04T15:17:49Z</dcterms:created>
  <dcterms:modified xsi:type="dcterms:W3CDTF">2024-03-04T16:51:20Z</dcterms:modified>
</cp:coreProperties>
</file>