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9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3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73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C1F9D1-2926-4AFD-8902-1A8DD8A64612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A54095-3398-4A03-9E44-9D2B2DDAC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14DB-E4F7-4B86-83DA-9E651D0C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66972"/>
            <a:ext cx="8825658" cy="1025604"/>
          </a:xfrm>
        </p:spPr>
        <p:txBody>
          <a:bodyPr/>
          <a:lstStyle/>
          <a:p>
            <a:r>
              <a:rPr lang="en-US" dirty="0"/>
              <a:t>Fake News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F1A3-A58F-4999-8A0C-3DA1F8D5F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Submitted By:</a:t>
            </a:r>
          </a:p>
          <a:p>
            <a:pPr algn="r"/>
            <a:r>
              <a:rPr lang="en-US" dirty="0"/>
              <a:t>Pradeep kumar </a:t>
            </a:r>
            <a:r>
              <a:rPr lang="en-US" dirty="0" err="1"/>
              <a:t>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9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057F-F41B-4928-BDD6-103172DE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6A0E-4310-41A6-A8D1-3D46A96D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Source : Flip Robo Technologies</a:t>
            </a:r>
          </a:p>
          <a:p>
            <a:r>
              <a:rPr lang="en-US" dirty="0"/>
              <a:t>Mentor : </a:t>
            </a:r>
            <a:r>
              <a:rPr lang="en-US" dirty="0" err="1"/>
              <a:t>Astha</a:t>
            </a:r>
            <a:r>
              <a:rPr lang="en-US" dirty="0"/>
              <a:t> Mishra</a:t>
            </a:r>
          </a:p>
          <a:p>
            <a:r>
              <a:rPr lang="en-US" dirty="0"/>
              <a:t>Guidelines Source : Articles from web and studying from </a:t>
            </a:r>
            <a:r>
              <a:rPr lang="en-US" dirty="0" err="1"/>
              <a:t>Youtube</a:t>
            </a:r>
            <a:r>
              <a:rPr lang="en-US" dirty="0"/>
              <a:t> tutorials.</a:t>
            </a:r>
          </a:p>
          <a:p>
            <a:r>
              <a:rPr lang="en-US" dirty="0"/>
              <a:t>Platforms : Python notebooks from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Libraries : </a:t>
            </a:r>
            <a:r>
              <a:rPr lang="en-US" dirty="0" err="1"/>
              <a:t>NLTK,Pandas,Matplotlib,Seaborn,Sklearn,String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8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506A-861B-4774-B902-04F2E504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2F79-308B-4CFF-9806-2B96A3E0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“Fake News”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broadly defined as false or misleading information masquerading as legitimate news, is frequently asserted to be pervasive online with serious consequences for democracy.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this project, a dataset is given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fake-news in CSV file. I have to use the train_news.csv data to build a model to predict whether a news is fake or not fake. Evaluate their performance, and finally report the best model you got on the data and its performance.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8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E3CC-F280-4C61-960F-E88E340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C47F-A51D-4E15-92D7-01FE69CC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any type of data we have to deal with, preprocessing or feature engineering is one of the first step that we have to perform.</a:t>
            </a:r>
          </a:p>
          <a:p>
            <a:r>
              <a:rPr lang="en-IN" dirty="0"/>
              <a:t>As the above dataset is text data , we drop the null values completely because managing is not a proper task as per data.</a:t>
            </a:r>
          </a:p>
          <a:p>
            <a:r>
              <a:rPr lang="en-IN" dirty="0"/>
              <a:t>Removing the most frequent words and string punctuations is done in this stage so that the words that holds a importance used to process while modelling</a:t>
            </a:r>
          </a:p>
          <a:p>
            <a:r>
              <a:rPr lang="en-IN" dirty="0"/>
              <a:t>Word embedding techniques of TF-IDF is applied to the text features to convert the text to the vector form.</a:t>
            </a:r>
          </a:p>
        </p:txBody>
      </p:sp>
    </p:spTree>
    <p:extLst>
      <p:ext uri="{BB962C8B-B14F-4D97-AF65-F5344CB8AC3E}">
        <p14:creationId xmlns:p14="http://schemas.microsoft.com/office/powerpoint/2010/main" val="290300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CC04-1F95-470D-9629-38A15E66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9913-E9BF-470E-BD99-04173DB5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label feature is categorical in nature so algorithms applied for computations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Naïve Bayes-Multinomial NB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Decision Tree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88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61E-B397-402C-8BC6-C8AC38FA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1BAB-A2D8-4A2E-938C-8EC480BF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evaluation metrics used to get the performance are as follows: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Accuracy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F1-score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ROC-AUC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4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1F2D-A592-4CC8-A4DC-9AD1503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8A83-AF19-4711-AFB8-C2E8D1F8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Random forest Classifier gives the best performance when deployed to the data after proper processing and cleaning.</a:t>
            </a:r>
          </a:p>
          <a:p>
            <a:r>
              <a:rPr lang="en-US" dirty="0"/>
              <a:t>The accuracy score is around 0,92,F1 score is 0,93 and roc-</a:t>
            </a:r>
            <a:r>
              <a:rPr lang="en-US" dirty="0" err="1"/>
              <a:t>auc</a:t>
            </a:r>
            <a:r>
              <a:rPr lang="en-US" dirty="0"/>
              <a:t> is 0.92 which collectively seems to be a good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1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8F05-946D-4CE9-BA41-7DB23992AD3A}"/>
              </a:ext>
            </a:extLst>
          </p:cNvPr>
          <p:cNvSpPr txBox="1"/>
          <p:nvPr/>
        </p:nvSpPr>
        <p:spPr>
          <a:xfrm>
            <a:off x="1815152" y="2047165"/>
            <a:ext cx="719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7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338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Fake News Classifier</vt:lpstr>
      <vt:lpstr>Project Details</vt:lpstr>
      <vt:lpstr>Project Overview</vt:lpstr>
      <vt:lpstr>Data Preprocessing</vt:lpstr>
      <vt:lpstr>Algorithms Used:</vt:lpstr>
      <vt:lpstr>Evaluation Metrics</vt:lpstr>
      <vt:lpstr>Best Model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</dc:title>
  <dc:creator>Pradeep kumar Singh</dc:creator>
  <cp:lastModifiedBy>Pradeep kumar Singh</cp:lastModifiedBy>
  <cp:revision>9</cp:revision>
  <dcterms:created xsi:type="dcterms:W3CDTF">2020-11-21T17:21:25Z</dcterms:created>
  <dcterms:modified xsi:type="dcterms:W3CDTF">2020-11-22T06:31:34Z</dcterms:modified>
</cp:coreProperties>
</file>