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2C1F9D1-2926-4AFD-8902-1A8DD8A64612}" type="datetimeFigureOut">
              <a:rPr lang="en-IN" smtClean="0"/>
              <a:t>06-12-2020</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3860729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1F9D1-2926-4AFD-8902-1A8DD8A64612}"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1947969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1F9D1-2926-4AFD-8902-1A8DD8A64612}"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2378515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1F9D1-2926-4AFD-8902-1A8DD8A64612}"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54095-3398-4A03-9E44-9D2B2DDACE01}"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02952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1F9D1-2926-4AFD-8902-1A8DD8A64612}"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18420449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C1F9D1-2926-4AFD-8902-1A8DD8A64612}" type="datetimeFigureOut">
              <a:rPr lang="en-IN" smtClean="0"/>
              <a:t>06-12-2020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20833697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C1F9D1-2926-4AFD-8902-1A8DD8A64612}" type="datetimeFigureOut">
              <a:rPr lang="en-IN" smtClean="0"/>
              <a:t>06-12-2020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4144460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1F9D1-2926-4AFD-8902-1A8DD8A64612}"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3852589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1F9D1-2926-4AFD-8902-1A8DD8A64612}"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1837540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1F9D1-2926-4AFD-8902-1A8DD8A64612}"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18759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1F9D1-2926-4AFD-8902-1A8DD8A64612}" type="datetimeFigureOut">
              <a:rPr lang="en-IN" smtClean="0"/>
              <a:t>06-12-2020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374389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C1F9D1-2926-4AFD-8902-1A8DD8A64612}"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73449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1F9D1-2926-4AFD-8902-1A8DD8A64612}" type="datetimeFigureOut">
              <a:rPr lang="en-IN" smtClean="0"/>
              <a:t>06-12-2020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1379840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C1F9D1-2926-4AFD-8902-1A8DD8A64612}" type="datetimeFigureOut">
              <a:rPr lang="en-IN" smtClean="0"/>
              <a:t>06-12-2020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3519010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1F9D1-2926-4AFD-8902-1A8DD8A64612}" type="datetimeFigureOut">
              <a:rPr lang="en-IN" smtClean="0"/>
              <a:t>06-12-2020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3546233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1F9D1-2926-4AFD-8902-1A8DD8A64612}"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111356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1F9D1-2926-4AFD-8902-1A8DD8A64612}" type="datetimeFigureOut">
              <a:rPr lang="en-IN" smtClean="0"/>
              <a:t>06-12-2020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A54095-3398-4A03-9E44-9D2B2DDACE01}" type="slidenum">
              <a:rPr lang="en-IN" smtClean="0"/>
              <a:t>‹#›</a:t>
            </a:fld>
            <a:endParaRPr lang="en-IN"/>
          </a:p>
        </p:txBody>
      </p:sp>
    </p:spTree>
    <p:extLst>
      <p:ext uri="{BB962C8B-B14F-4D97-AF65-F5344CB8AC3E}">
        <p14:creationId xmlns:p14="http://schemas.microsoft.com/office/powerpoint/2010/main" val="423801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C1F9D1-2926-4AFD-8902-1A8DD8A64612}" type="datetimeFigureOut">
              <a:rPr lang="en-IN" smtClean="0"/>
              <a:t>06-12-2020</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9A54095-3398-4A03-9E44-9D2B2DDACE01}" type="slidenum">
              <a:rPr lang="en-IN" smtClean="0"/>
              <a:t>‹#›</a:t>
            </a:fld>
            <a:endParaRPr lang="en-IN"/>
          </a:p>
        </p:txBody>
      </p:sp>
    </p:spTree>
    <p:extLst>
      <p:ext uri="{BB962C8B-B14F-4D97-AF65-F5344CB8AC3E}">
        <p14:creationId xmlns:p14="http://schemas.microsoft.com/office/powerpoint/2010/main" val="163024409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C14DB-E4F7-4B86-83DA-9E651D0CB83B}"/>
              </a:ext>
            </a:extLst>
          </p:cNvPr>
          <p:cNvSpPr>
            <a:spLocks noGrp="1"/>
          </p:cNvSpPr>
          <p:nvPr>
            <p:ph type="ctrTitle"/>
          </p:nvPr>
        </p:nvSpPr>
        <p:spPr>
          <a:xfrm>
            <a:off x="1154955" y="2066972"/>
            <a:ext cx="8825658" cy="1025604"/>
          </a:xfrm>
        </p:spPr>
        <p:txBody>
          <a:bodyPr>
            <a:noAutofit/>
          </a:bodyPr>
          <a:lstStyle/>
          <a:p>
            <a:r>
              <a:rPr lang="en-US" sz="3600" dirty="0"/>
              <a:t>Malignant comments classification</a:t>
            </a:r>
            <a:endParaRPr lang="en-IN" sz="3600" dirty="0"/>
          </a:p>
        </p:txBody>
      </p:sp>
      <p:sp>
        <p:nvSpPr>
          <p:cNvPr id="3" name="Subtitle 2">
            <a:extLst>
              <a:ext uri="{FF2B5EF4-FFF2-40B4-BE49-F238E27FC236}">
                <a16:creationId xmlns:a16="http://schemas.microsoft.com/office/drawing/2014/main" id="{766CF1A3-A58F-4999-8A0C-3DA1F8D5F754}"/>
              </a:ext>
            </a:extLst>
          </p:cNvPr>
          <p:cNvSpPr>
            <a:spLocks noGrp="1"/>
          </p:cNvSpPr>
          <p:nvPr>
            <p:ph type="subTitle" idx="1"/>
          </p:nvPr>
        </p:nvSpPr>
        <p:spPr>
          <a:xfrm>
            <a:off x="1876424" y="4232196"/>
            <a:ext cx="8791575" cy="1025604"/>
          </a:xfrm>
        </p:spPr>
        <p:txBody>
          <a:bodyPr/>
          <a:lstStyle/>
          <a:p>
            <a:pPr algn="r"/>
            <a:r>
              <a:rPr lang="en-US" dirty="0"/>
              <a:t>Submitted By:</a:t>
            </a:r>
          </a:p>
          <a:p>
            <a:pPr algn="r"/>
            <a:r>
              <a:rPr lang="en-US" dirty="0"/>
              <a:t>Pradeep kumar </a:t>
            </a:r>
            <a:r>
              <a:rPr lang="en-US" dirty="0" err="1"/>
              <a:t>singh</a:t>
            </a:r>
            <a:endParaRPr lang="en-IN" dirty="0"/>
          </a:p>
        </p:txBody>
      </p:sp>
    </p:spTree>
    <p:extLst>
      <p:ext uri="{BB962C8B-B14F-4D97-AF65-F5344CB8AC3E}">
        <p14:creationId xmlns:p14="http://schemas.microsoft.com/office/powerpoint/2010/main" val="85529617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0057F-F41B-4928-BDD6-103172DE00DA}"/>
              </a:ext>
            </a:extLst>
          </p:cNvPr>
          <p:cNvSpPr>
            <a:spLocks noGrp="1"/>
          </p:cNvSpPr>
          <p:nvPr>
            <p:ph type="title"/>
          </p:nvPr>
        </p:nvSpPr>
        <p:spPr/>
        <p:txBody>
          <a:bodyPr/>
          <a:lstStyle/>
          <a:p>
            <a:r>
              <a:rPr lang="en-US" dirty="0"/>
              <a:t>Project Details</a:t>
            </a:r>
            <a:endParaRPr lang="en-IN" dirty="0"/>
          </a:p>
        </p:txBody>
      </p:sp>
      <p:sp>
        <p:nvSpPr>
          <p:cNvPr id="3" name="Content Placeholder 2">
            <a:extLst>
              <a:ext uri="{FF2B5EF4-FFF2-40B4-BE49-F238E27FC236}">
                <a16:creationId xmlns:a16="http://schemas.microsoft.com/office/drawing/2014/main" id="{06DF6A0E-4310-41A6-A8D1-3D46A96D0C01}"/>
              </a:ext>
            </a:extLst>
          </p:cNvPr>
          <p:cNvSpPr>
            <a:spLocks noGrp="1"/>
          </p:cNvSpPr>
          <p:nvPr>
            <p:ph idx="1"/>
          </p:nvPr>
        </p:nvSpPr>
        <p:spPr/>
        <p:txBody>
          <a:bodyPr/>
          <a:lstStyle/>
          <a:p>
            <a:r>
              <a:rPr lang="en-US" dirty="0"/>
              <a:t>Project Source : Flip Robo Technologies</a:t>
            </a:r>
          </a:p>
          <a:p>
            <a:r>
              <a:rPr lang="en-US" dirty="0"/>
              <a:t>Mentor : </a:t>
            </a:r>
            <a:r>
              <a:rPr lang="en-US" dirty="0" err="1"/>
              <a:t>Astha</a:t>
            </a:r>
            <a:r>
              <a:rPr lang="en-US" dirty="0"/>
              <a:t> Mishra</a:t>
            </a:r>
          </a:p>
          <a:p>
            <a:r>
              <a:rPr lang="en-US" dirty="0"/>
              <a:t>Guidelines Source : Articles from web and studying from </a:t>
            </a:r>
            <a:r>
              <a:rPr lang="en-US" dirty="0" err="1"/>
              <a:t>Youtube</a:t>
            </a:r>
            <a:r>
              <a:rPr lang="en-US" dirty="0"/>
              <a:t> tutorials.</a:t>
            </a:r>
          </a:p>
          <a:p>
            <a:r>
              <a:rPr lang="en-US" dirty="0"/>
              <a:t>Platforms : Python notebooks from Google </a:t>
            </a:r>
            <a:r>
              <a:rPr lang="en-US" dirty="0" err="1"/>
              <a:t>Colab</a:t>
            </a:r>
            <a:endParaRPr lang="en-US" dirty="0"/>
          </a:p>
          <a:p>
            <a:r>
              <a:rPr lang="en-US" dirty="0"/>
              <a:t>Libraries : </a:t>
            </a:r>
            <a:r>
              <a:rPr lang="en-US" dirty="0" err="1"/>
              <a:t>NLTK,Pandas,Matplotlib,Seaborn,Sklearn,String</a:t>
            </a:r>
            <a:endParaRPr lang="en-IN" dirty="0"/>
          </a:p>
        </p:txBody>
      </p:sp>
    </p:spTree>
    <p:extLst>
      <p:ext uri="{BB962C8B-B14F-4D97-AF65-F5344CB8AC3E}">
        <p14:creationId xmlns:p14="http://schemas.microsoft.com/office/powerpoint/2010/main" val="6838891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5506A-861B-4774-B902-04F2E504DFC6}"/>
              </a:ext>
            </a:extLst>
          </p:cNvPr>
          <p:cNvSpPr>
            <a:spLocks noGrp="1"/>
          </p:cNvSpPr>
          <p:nvPr>
            <p:ph type="title"/>
          </p:nvPr>
        </p:nvSpPr>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64DB2F79-308B-4CFF-9806-2B96A3E0C529}"/>
              </a:ext>
            </a:extLst>
          </p:cNvPr>
          <p:cNvSpPr>
            <a:spLocks noGrp="1"/>
          </p:cNvSpPr>
          <p:nvPr>
            <p:ph idx="1"/>
          </p:nvPr>
        </p:nvSpPr>
        <p:spPr/>
        <p:txBody>
          <a:bodyPr>
            <a:normAutofit fontScale="92500" lnSpcReduction="10000"/>
          </a:bodyPr>
          <a:lstStyle/>
          <a:p>
            <a:pPr marL="457200" marR="0">
              <a:lnSpc>
                <a:spcPct val="107000"/>
              </a:lnSpc>
              <a:spcBef>
                <a:spcPts val="0"/>
              </a:spcBef>
              <a:spcAft>
                <a:spcPts val="0"/>
              </a:spcAft>
            </a:pPr>
            <a:r>
              <a:rPr lang="en-IN" dirty="0">
                <a:effectLst/>
                <a:latin typeface="Calibri" panose="020F0502020204030204" pitchFamily="34" charset="0"/>
                <a:ea typeface="Calibri" panose="020F0502020204030204" pitchFamily="34" charset="0"/>
                <a:cs typeface="Times New Roman" panose="02020603050405020304" pitchFamily="18" charset="0"/>
              </a:rPr>
              <a:t>Internet comments are bastions of hatred and vitriol. While online anonymity has provided a new outlet for aggression and hate speech, machine learning can be used to fight it. The problem we sought to solve was the tagging of internet comments that are aggressive towards other users. This means that insults to third parties such as celebrities will be tagged as unoffensive, but “u are an idiot” is clearly offensive.</a:t>
            </a:r>
          </a:p>
          <a:p>
            <a:pPr marR="0" indent="0">
              <a:lnSpc>
                <a:spcPct val="107000"/>
              </a:lnSpc>
              <a:spcBef>
                <a:spcPts val="0"/>
              </a:spcBef>
              <a:spcAft>
                <a:spcPts val="0"/>
              </a:spcAft>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IN" dirty="0">
                <a:effectLst/>
                <a:latin typeface="Calibri" panose="020F0502020204030204" pitchFamily="34" charset="0"/>
                <a:ea typeface="Calibri" panose="020F0502020204030204" pitchFamily="34" charset="0"/>
                <a:cs typeface="Times New Roman" panose="02020603050405020304" pitchFamily="18" charset="0"/>
              </a:rPr>
              <a:t>Our goal is to build a prototype of online hate and abuse comment classifier which can used to classify hate and offensive comments so that it can be controlled and restricted from spreading hatred and cyberbullying. </a:t>
            </a:r>
          </a:p>
          <a:p>
            <a:endParaRPr lang="en-IN" sz="1600" dirty="0">
              <a:latin typeface="+mj-lt"/>
            </a:endParaRPr>
          </a:p>
        </p:txBody>
      </p:sp>
    </p:spTree>
    <p:extLst>
      <p:ext uri="{BB962C8B-B14F-4D97-AF65-F5344CB8AC3E}">
        <p14:creationId xmlns:p14="http://schemas.microsoft.com/office/powerpoint/2010/main" val="1364889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3CC-F280-4C61-960F-E88E340619E7}"/>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2D89C47F-A51D-4E15-92D7-01FE69CCBE30}"/>
              </a:ext>
            </a:extLst>
          </p:cNvPr>
          <p:cNvSpPr>
            <a:spLocks noGrp="1"/>
          </p:cNvSpPr>
          <p:nvPr>
            <p:ph idx="1"/>
          </p:nvPr>
        </p:nvSpPr>
        <p:spPr/>
        <p:txBody>
          <a:bodyPr>
            <a:normAutofit fontScale="92500" lnSpcReduction="10000"/>
          </a:bodyPr>
          <a:lstStyle/>
          <a:p>
            <a:r>
              <a:rPr lang="en-US" dirty="0"/>
              <a:t>For any type of data we have to deal with, preprocessing or feature engineering is one of the first step that we have to perform.</a:t>
            </a:r>
          </a:p>
          <a:p>
            <a:r>
              <a:rPr lang="en-IN" dirty="0"/>
              <a:t>As the above dataset is text data as the primary feature, we drop the </a:t>
            </a:r>
            <a:r>
              <a:rPr lang="en-IN" dirty="0" err="1"/>
              <a:t>othervalues</a:t>
            </a:r>
            <a:r>
              <a:rPr lang="en-IN" dirty="0"/>
              <a:t> completely because managing is not a proper task as per data.</a:t>
            </a:r>
          </a:p>
          <a:p>
            <a:r>
              <a:rPr lang="en-IN" dirty="0"/>
              <a:t>Removing the most frequent words and string punctuations is done in this stage so that the words that holds a importance used to process while modelling</a:t>
            </a:r>
          </a:p>
          <a:p>
            <a:r>
              <a:rPr lang="en-IN" dirty="0"/>
              <a:t>Word embedding techniques of TF-IDF is applied to the text features to convert the text to the vector form.</a:t>
            </a:r>
          </a:p>
        </p:txBody>
      </p:sp>
    </p:spTree>
    <p:extLst>
      <p:ext uri="{BB962C8B-B14F-4D97-AF65-F5344CB8AC3E}">
        <p14:creationId xmlns:p14="http://schemas.microsoft.com/office/powerpoint/2010/main" val="290300948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CC04-1F95-470D-9629-38A15E661115}"/>
              </a:ext>
            </a:extLst>
          </p:cNvPr>
          <p:cNvSpPr>
            <a:spLocks noGrp="1"/>
          </p:cNvSpPr>
          <p:nvPr>
            <p:ph type="title"/>
          </p:nvPr>
        </p:nvSpPr>
        <p:spPr/>
        <p:txBody>
          <a:bodyPr/>
          <a:lstStyle/>
          <a:p>
            <a:r>
              <a:rPr lang="en-US" dirty="0"/>
              <a:t>Algorithms Used:</a:t>
            </a:r>
            <a:endParaRPr lang="en-IN" dirty="0"/>
          </a:p>
        </p:txBody>
      </p:sp>
      <p:sp>
        <p:nvSpPr>
          <p:cNvPr id="3" name="Content Placeholder 2">
            <a:extLst>
              <a:ext uri="{FF2B5EF4-FFF2-40B4-BE49-F238E27FC236}">
                <a16:creationId xmlns:a16="http://schemas.microsoft.com/office/drawing/2014/main" id="{CBC09913-E9BF-470E-BD99-04173DB54068}"/>
              </a:ext>
            </a:extLst>
          </p:cNvPr>
          <p:cNvSpPr>
            <a:spLocks noGrp="1"/>
          </p:cNvSpPr>
          <p:nvPr>
            <p:ph idx="1"/>
          </p:nvPr>
        </p:nvSpPr>
        <p:spPr/>
        <p:txBody>
          <a:bodyPr/>
          <a:lstStyle/>
          <a:p>
            <a:endParaRPr lang="en-US" dirty="0"/>
          </a:p>
          <a:p>
            <a:r>
              <a:rPr lang="en-US" dirty="0"/>
              <a:t>The label feature is categorical in nature so algorithms applied for computations are:</a:t>
            </a:r>
          </a:p>
          <a:p>
            <a:pPr>
              <a:buFont typeface="Wingdings" panose="05000000000000000000" pitchFamily="2" charset="2"/>
              <a:buChar char="v"/>
            </a:pPr>
            <a:r>
              <a:rPr lang="en-US" dirty="0"/>
              <a:t>Naïve Bayes-Multinomial NB</a:t>
            </a:r>
          </a:p>
          <a:p>
            <a:pPr>
              <a:buFont typeface="Wingdings" panose="05000000000000000000" pitchFamily="2" charset="2"/>
              <a:buChar char="v"/>
            </a:pPr>
            <a:r>
              <a:rPr lang="en-US" dirty="0"/>
              <a:t>Decision Tree Classifier</a:t>
            </a:r>
          </a:p>
          <a:p>
            <a:pPr>
              <a:buFont typeface="Wingdings" panose="05000000000000000000" pitchFamily="2" charset="2"/>
              <a:buChar char="v"/>
            </a:pPr>
            <a:r>
              <a:rPr lang="en-US" dirty="0"/>
              <a:t>Random Forest Classifier</a:t>
            </a:r>
          </a:p>
        </p:txBody>
      </p:sp>
    </p:spTree>
    <p:extLst>
      <p:ext uri="{BB962C8B-B14F-4D97-AF65-F5344CB8AC3E}">
        <p14:creationId xmlns:p14="http://schemas.microsoft.com/office/powerpoint/2010/main" val="42298820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1C61E-B397-402C-8BC6-C8AC38FACCD3}"/>
              </a:ext>
            </a:extLst>
          </p:cNvPr>
          <p:cNvSpPr>
            <a:spLocks noGrp="1"/>
          </p:cNvSpPr>
          <p:nvPr>
            <p:ph type="title"/>
          </p:nvPr>
        </p:nvSpPr>
        <p:spPr/>
        <p:txBody>
          <a:bodyPr/>
          <a:lstStyle/>
          <a:p>
            <a:r>
              <a:rPr lang="en-US" dirty="0"/>
              <a:t>Evaluation Metrics</a:t>
            </a:r>
            <a:endParaRPr lang="en-IN" dirty="0"/>
          </a:p>
        </p:txBody>
      </p:sp>
      <p:sp>
        <p:nvSpPr>
          <p:cNvPr id="3" name="Content Placeholder 2">
            <a:extLst>
              <a:ext uri="{FF2B5EF4-FFF2-40B4-BE49-F238E27FC236}">
                <a16:creationId xmlns:a16="http://schemas.microsoft.com/office/drawing/2014/main" id="{34F51BAB-A2D8-4A2E-938C-8EC480BFA2C2}"/>
              </a:ext>
            </a:extLst>
          </p:cNvPr>
          <p:cNvSpPr>
            <a:spLocks noGrp="1"/>
          </p:cNvSpPr>
          <p:nvPr>
            <p:ph idx="1"/>
          </p:nvPr>
        </p:nvSpPr>
        <p:spPr/>
        <p:txBody>
          <a:bodyPr>
            <a:normAutofit fontScale="92500" lnSpcReduction="10000"/>
          </a:bodyPr>
          <a:lstStyle/>
          <a:p>
            <a:endParaRPr lang="en-US" dirty="0"/>
          </a:p>
          <a:p>
            <a:r>
              <a:rPr lang="en-US" dirty="0"/>
              <a:t>The evaluation metrics used to get the performance are as follows:</a:t>
            </a:r>
          </a:p>
          <a:p>
            <a:endParaRPr lang="en-US" dirty="0"/>
          </a:p>
          <a:p>
            <a:pPr>
              <a:buFont typeface="Wingdings" panose="05000000000000000000" pitchFamily="2" charset="2"/>
              <a:buChar char="Ø"/>
            </a:pPr>
            <a:r>
              <a:rPr lang="en-US" dirty="0"/>
              <a:t>Accuracy Score</a:t>
            </a:r>
          </a:p>
          <a:p>
            <a:pPr>
              <a:buFont typeface="Wingdings" panose="05000000000000000000" pitchFamily="2" charset="2"/>
              <a:buChar char="Ø"/>
            </a:pPr>
            <a:r>
              <a:rPr lang="en-US" dirty="0"/>
              <a:t>Confusion Matrix</a:t>
            </a:r>
          </a:p>
          <a:p>
            <a:pPr>
              <a:buFont typeface="Wingdings" panose="05000000000000000000" pitchFamily="2" charset="2"/>
              <a:buChar char="Ø"/>
            </a:pPr>
            <a:r>
              <a:rPr lang="en-US" dirty="0"/>
              <a:t>F1-score</a:t>
            </a:r>
          </a:p>
          <a:p>
            <a:pPr>
              <a:buFont typeface="Wingdings" panose="05000000000000000000" pitchFamily="2" charset="2"/>
              <a:buChar char="Ø"/>
            </a:pPr>
            <a:r>
              <a:rPr lang="en-US" dirty="0"/>
              <a:t>ROC-AUC Score</a:t>
            </a:r>
            <a:endParaRPr lang="en-IN" dirty="0"/>
          </a:p>
        </p:txBody>
      </p:sp>
    </p:spTree>
    <p:extLst>
      <p:ext uri="{BB962C8B-B14F-4D97-AF65-F5344CB8AC3E}">
        <p14:creationId xmlns:p14="http://schemas.microsoft.com/office/powerpoint/2010/main" val="424045347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A1F2D-A592-4CC8-A4DC-9AD1503B1841}"/>
              </a:ext>
            </a:extLst>
          </p:cNvPr>
          <p:cNvSpPr>
            <a:spLocks noGrp="1"/>
          </p:cNvSpPr>
          <p:nvPr>
            <p:ph type="title"/>
          </p:nvPr>
        </p:nvSpPr>
        <p:spPr/>
        <p:txBody>
          <a:bodyPr/>
          <a:lstStyle/>
          <a:p>
            <a:r>
              <a:rPr lang="en-US" dirty="0"/>
              <a:t>Best Model performance</a:t>
            </a:r>
            <a:endParaRPr lang="en-IN" dirty="0"/>
          </a:p>
        </p:txBody>
      </p:sp>
      <p:sp>
        <p:nvSpPr>
          <p:cNvPr id="3" name="Content Placeholder 2">
            <a:extLst>
              <a:ext uri="{FF2B5EF4-FFF2-40B4-BE49-F238E27FC236}">
                <a16:creationId xmlns:a16="http://schemas.microsoft.com/office/drawing/2014/main" id="{A5188A83-AF19-4711-AFB8-C2E8D1F83CA7}"/>
              </a:ext>
            </a:extLst>
          </p:cNvPr>
          <p:cNvSpPr>
            <a:spLocks noGrp="1"/>
          </p:cNvSpPr>
          <p:nvPr>
            <p:ph idx="1"/>
          </p:nvPr>
        </p:nvSpPr>
        <p:spPr/>
        <p:txBody>
          <a:bodyPr/>
          <a:lstStyle/>
          <a:p>
            <a:endParaRPr lang="en-US" dirty="0"/>
          </a:p>
          <a:p>
            <a:r>
              <a:rPr lang="en-US" dirty="0"/>
              <a:t>Decision Tree Classifier gives the best performance when deployed to the data after proper processing and cleaning.</a:t>
            </a:r>
          </a:p>
          <a:p>
            <a:r>
              <a:rPr lang="en-US" dirty="0"/>
              <a:t>The accuracy score ,F1-score and roc-</a:t>
            </a:r>
            <a:r>
              <a:rPr lang="en-US" dirty="0" err="1"/>
              <a:t>auc</a:t>
            </a:r>
            <a:r>
              <a:rPr lang="en-US" dirty="0"/>
              <a:t> which collectively seems to be a good performance.</a:t>
            </a:r>
            <a:endParaRPr lang="en-IN" dirty="0"/>
          </a:p>
        </p:txBody>
      </p:sp>
    </p:spTree>
    <p:extLst>
      <p:ext uri="{BB962C8B-B14F-4D97-AF65-F5344CB8AC3E}">
        <p14:creationId xmlns:p14="http://schemas.microsoft.com/office/powerpoint/2010/main" val="1895145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C6E0-0E1E-4245-8BA2-C57741009C81}"/>
              </a:ext>
            </a:extLst>
          </p:cNvPr>
          <p:cNvSpPr>
            <a:spLocks noGrp="1"/>
          </p:cNvSpPr>
          <p:nvPr>
            <p:ph type="title"/>
          </p:nvPr>
        </p:nvSpPr>
        <p:spPr>
          <a:xfrm>
            <a:off x="1141413" y="618517"/>
            <a:ext cx="9905998" cy="4349267"/>
          </a:xfrm>
        </p:spPr>
        <p:txBody>
          <a:bodyPr>
            <a:normAutofit/>
          </a:bodyPr>
          <a:lstStyle/>
          <a:p>
            <a:pPr algn="ctr"/>
            <a:r>
              <a:rPr lang="en-US" sz="6600" dirty="0"/>
              <a:t>THANK YOU</a:t>
            </a:r>
            <a:endParaRPr lang="en-IN" sz="6600" dirty="0"/>
          </a:p>
        </p:txBody>
      </p:sp>
    </p:spTree>
    <p:extLst>
      <p:ext uri="{BB962C8B-B14F-4D97-AF65-F5344CB8AC3E}">
        <p14:creationId xmlns:p14="http://schemas.microsoft.com/office/powerpoint/2010/main" val="3113622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117</TotalTime>
  <Words>359</Words>
  <Application>Microsoft Office PowerPoint</Application>
  <PresentationFormat>Widescreen</PresentationFormat>
  <Paragraphs>37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Tw Cen MT</vt:lpstr>
      <vt:lpstr>Wingdings</vt:lpstr>
      <vt:lpstr>Circuit</vt:lpstr>
      <vt:lpstr>Malignant comments classification</vt:lpstr>
      <vt:lpstr>Project Details</vt:lpstr>
      <vt:lpstr>Project Overview</vt:lpstr>
      <vt:lpstr>Data Preprocessing</vt:lpstr>
      <vt:lpstr>Algorithms Used:</vt:lpstr>
      <vt:lpstr>Evaluation Metrics</vt:lpstr>
      <vt:lpstr>Best Model performance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Classifier</dc:title>
  <dc:creator>Pradeep kumar Singh</dc:creator>
  <cp:lastModifiedBy>Pradeep kumar Singh</cp:lastModifiedBy>
  <cp:revision>11</cp:revision>
  <dcterms:created xsi:type="dcterms:W3CDTF">2020-11-21T17:21:25Z</dcterms:created>
  <dcterms:modified xsi:type="dcterms:W3CDTF">2020-12-06T14:37:40Z</dcterms:modified>
</cp:coreProperties>
</file>