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4"/>
  </p:sldMasterIdLst>
  <p:sldIdLst>
    <p:sldId id="256" r:id="rId5"/>
  </p:sldIdLst>
  <p:sldSz cx="18288000" cy="10287000"/>
  <p:notesSz cx="6858000" cy="9144000"/>
  <p:embeddedFontLst>
    <p:embeddedFont>
      <p:font typeface="Bodoni MT Condensed" panose="02070606080606020203" pitchFamily="18" charset="0"/>
      <p:regular r:id="rId6"/>
      <p:bold r:id="rId7"/>
      <p:italic r:id="rId8"/>
      <p:boldItalic r:id="rId9"/>
    </p:embeddedFont>
    <p:embeddedFont>
      <p:font typeface="Book Antiqua" panose="02040602050305030304" pitchFamily="18" charset="0"/>
      <p:regular r:id="rId10"/>
      <p:bold r:id="rId11"/>
      <p:italic r:id="rId12"/>
      <p:boldItalic r:id="rId13"/>
    </p:embeddedFont>
    <p:embeddedFont>
      <p:font typeface="Bookman Old Style" panose="02050604050505020204" pitchFamily="18" charset="0"/>
      <p:regular r:id="rId14"/>
      <p:bold r:id="rId15"/>
      <p:italic r:id="rId16"/>
      <p:boldItalic r:id="rId17"/>
    </p:embeddedFont>
    <p:embeddedFont>
      <p:font typeface="Cambria Math" panose="02040503050406030204" pitchFamily="18" charset="0"/>
      <p:regular r:id="rId18"/>
    </p:embeddedFont>
    <p:embeddedFont>
      <p:font typeface="Gadugi" panose="020B0502040204020203" pitchFamily="34" charset="0"/>
      <p:regular r:id="rId19"/>
      <p:bold r:id="rId20"/>
    </p:embeddedFont>
    <p:embeddedFont>
      <p:font typeface="Poppins" panose="00000500000000000000" pitchFamily="2" charset="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A367E0-3108-49C6-A10F-9A13244AFD09}" v="3" dt="2024-10-13T12:05:55.1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50" d="100"/>
          <a:sy n="50" d="100"/>
        </p:scale>
        <p:origin x="946" y="3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font" Target="fonts/font8.fntdata"/><Relationship Id="rId18" Type="http://schemas.openxmlformats.org/officeDocument/2006/relationships/font" Target="fonts/font13.fntdata"/><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font" Target="fonts/font16.fntdata"/><Relationship Id="rId7" Type="http://schemas.openxmlformats.org/officeDocument/2006/relationships/font" Target="fonts/font2.fntdata"/><Relationship Id="rId12" Type="http://schemas.openxmlformats.org/officeDocument/2006/relationships/font" Target="fonts/font7.fntdata"/><Relationship Id="rId17" Type="http://schemas.openxmlformats.org/officeDocument/2006/relationships/font" Target="fonts/font12.fntdata"/><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font" Target="fonts/font11.fntdata"/><Relationship Id="rId20" Type="http://schemas.openxmlformats.org/officeDocument/2006/relationships/font" Target="fonts/font15.fntdata"/><Relationship Id="rId1" Type="http://schemas.openxmlformats.org/officeDocument/2006/relationships/customXml" Target="../customXml/item1.xml"/><Relationship Id="rId6" Type="http://schemas.openxmlformats.org/officeDocument/2006/relationships/font" Target="fonts/font1.fntdata"/><Relationship Id="rId11" Type="http://schemas.openxmlformats.org/officeDocument/2006/relationships/font" Target="fonts/font6.fntdata"/><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font" Target="fonts/font10.fntdata"/><Relationship Id="rId23" Type="http://schemas.openxmlformats.org/officeDocument/2006/relationships/viewProps" Target="viewProps.xml"/><Relationship Id="rId10" Type="http://schemas.openxmlformats.org/officeDocument/2006/relationships/font" Target="fonts/font5.fntdata"/><Relationship Id="rId19" Type="http://schemas.openxmlformats.org/officeDocument/2006/relationships/font" Target="fonts/font14.fntdata"/><Relationship Id="rId4" Type="http://schemas.openxmlformats.org/officeDocument/2006/relationships/slideMaster" Target="slideMasters/slideMaster1.xml"/><Relationship Id="rId9" Type="http://schemas.openxmlformats.org/officeDocument/2006/relationships/font" Target="fonts/font4.fntdata"/><Relationship Id="rId14" Type="http://schemas.openxmlformats.org/officeDocument/2006/relationships/font" Target="fonts/font9.fntdata"/><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EDEDE"/>
        </a:solidFill>
        <a:effectLst/>
      </p:bgPr>
    </p:bg>
    <p:spTree>
      <p:nvGrpSpPr>
        <p:cNvPr id="1" name=""/>
        <p:cNvGrpSpPr/>
        <p:nvPr/>
      </p:nvGrpSpPr>
      <p:grpSpPr>
        <a:xfrm>
          <a:off x="0" y="0"/>
          <a:ext cx="0" cy="0"/>
          <a:chOff x="0" y="0"/>
          <a:chExt cx="0" cy="0"/>
        </a:xfrm>
      </p:grpSpPr>
      <p:sp>
        <p:nvSpPr>
          <p:cNvPr id="2" name="Freeform 2"/>
          <p:cNvSpPr/>
          <p:nvPr/>
        </p:nvSpPr>
        <p:spPr>
          <a:xfrm>
            <a:off x="0" y="102870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29000"/>
            </a:blip>
            <a:stretch>
              <a:fillRect t="-34046" b="-43731"/>
            </a:stretch>
          </a:blipFill>
        </p:spPr>
        <p:txBody>
          <a:bodyPr/>
          <a:lstStyle/>
          <a:p>
            <a:endParaRPr lang="en-IN" dirty="0"/>
          </a:p>
        </p:txBody>
      </p:sp>
      <p:grpSp>
        <p:nvGrpSpPr>
          <p:cNvPr id="3" name="Group 3"/>
          <p:cNvGrpSpPr/>
          <p:nvPr/>
        </p:nvGrpSpPr>
        <p:grpSpPr>
          <a:xfrm rot="-2562626">
            <a:off x="-4763849" y="7784323"/>
            <a:ext cx="8132490" cy="4066245"/>
            <a:chOff x="0" y="0"/>
            <a:chExt cx="812800" cy="406400"/>
          </a:xfrm>
        </p:grpSpPr>
        <p:sp>
          <p:nvSpPr>
            <p:cNvPr id="4" name="Freeform 4"/>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alpha val="33725"/>
              </a:srgbClr>
            </a:solidFill>
          </p:spPr>
          <p:txBody>
            <a:bodyPr/>
            <a:lstStyle/>
            <a:p>
              <a:endParaRPr lang="en-IN"/>
            </a:p>
          </p:txBody>
        </p:sp>
        <p:sp>
          <p:nvSpPr>
            <p:cNvPr id="5" name="TextBox 5"/>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rot="-2562626">
            <a:off x="-1091559" y="10289015"/>
            <a:ext cx="4019797" cy="2009899"/>
            <a:chOff x="0" y="0"/>
            <a:chExt cx="812800" cy="406400"/>
          </a:xfrm>
        </p:grpSpPr>
        <p:sp>
          <p:nvSpPr>
            <p:cNvPr id="7" name="Freeform 7"/>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txBody>
            <a:bodyPr/>
            <a:lstStyle/>
            <a:p>
              <a:endParaRPr lang="en-IN"/>
            </a:p>
          </p:txBody>
        </p:sp>
        <p:sp>
          <p:nvSpPr>
            <p:cNvPr id="8" name="TextBox 8"/>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562626">
            <a:off x="16912867" y="-1513032"/>
            <a:ext cx="8664509" cy="4332254"/>
            <a:chOff x="0" y="0"/>
            <a:chExt cx="812800" cy="406400"/>
          </a:xfrm>
        </p:grpSpPr>
        <p:sp>
          <p:nvSpPr>
            <p:cNvPr id="10" name="Freeform 10"/>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alpha val="47843"/>
              </a:srgbClr>
            </a:solidFill>
          </p:spPr>
          <p:txBody>
            <a:bodyPr/>
            <a:lstStyle/>
            <a:p>
              <a:endParaRPr lang="en-IN" dirty="0"/>
            </a:p>
          </p:txBody>
        </p:sp>
        <p:sp>
          <p:nvSpPr>
            <p:cNvPr id="11" name="TextBox 11"/>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562626">
            <a:off x="15664827" y="-2003723"/>
            <a:ext cx="4282768" cy="2141384"/>
            <a:chOff x="0" y="0"/>
            <a:chExt cx="812800" cy="406400"/>
          </a:xfrm>
        </p:grpSpPr>
        <p:sp>
          <p:nvSpPr>
            <p:cNvPr id="13" name="Freeform 13"/>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txBody>
            <a:bodyPr/>
            <a:lstStyle/>
            <a:p>
              <a:endParaRPr lang="en-IN"/>
            </a:p>
          </p:txBody>
        </p:sp>
        <p:sp>
          <p:nvSpPr>
            <p:cNvPr id="14" name="TextBox 14"/>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15" name="Group 15"/>
          <p:cNvGrpSpPr/>
          <p:nvPr/>
        </p:nvGrpSpPr>
        <p:grpSpPr>
          <a:xfrm rot="-2562626">
            <a:off x="1610027" y="-1189519"/>
            <a:ext cx="3726595" cy="1863298"/>
            <a:chOff x="0" y="0"/>
            <a:chExt cx="812800" cy="406400"/>
          </a:xfrm>
        </p:grpSpPr>
        <p:sp>
          <p:nvSpPr>
            <p:cNvPr id="16" name="Freeform 16"/>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txBody>
            <a:bodyPr/>
            <a:lstStyle/>
            <a:p>
              <a:endParaRPr lang="en-IN"/>
            </a:p>
          </p:txBody>
        </p:sp>
        <p:sp>
          <p:nvSpPr>
            <p:cNvPr id="17" name="TextBox 17"/>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sp>
        <p:nvSpPr>
          <p:cNvPr id="18" name="TextBox 18"/>
          <p:cNvSpPr txBox="1"/>
          <p:nvPr/>
        </p:nvSpPr>
        <p:spPr>
          <a:xfrm>
            <a:off x="1353771" y="1896318"/>
            <a:ext cx="16934230" cy="679673"/>
          </a:xfrm>
          <a:prstGeom prst="rect">
            <a:avLst/>
          </a:prstGeom>
        </p:spPr>
        <p:txBody>
          <a:bodyPr wrap="square" lIns="0" tIns="0" rIns="0" bIns="0" rtlCol="0" anchor="t">
            <a:spAutoFit/>
          </a:bodyPr>
          <a:lstStyle/>
          <a:p>
            <a:pPr algn="ctr">
              <a:lnSpc>
                <a:spcPts val="5849"/>
              </a:lnSpc>
            </a:pPr>
            <a:r>
              <a:rPr lang="en-US" sz="4178" b="1" dirty="0">
                <a:solidFill>
                  <a:srgbClr val="000000"/>
                </a:solidFill>
                <a:latin typeface="Cambria Math" panose="02040503050406030204" pitchFamily="18" charset="0"/>
                <a:ea typeface="Cambria Math" panose="02040503050406030204" pitchFamily="18" charset="0"/>
                <a:cs typeface="Canva Sans Bold"/>
                <a:sym typeface="Canva Sans Bold"/>
              </a:rPr>
              <a:t>Assignment ki chinta mat karo, hum hai na! Bas ‘Post’ maaro!"</a:t>
            </a:r>
          </a:p>
        </p:txBody>
      </p:sp>
      <p:sp>
        <p:nvSpPr>
          <p:cNvPr id="19" name="TextBox 19"/>
          <p:cNvSpPr txBox="1"/>
          <p:nvPr/>
        </p:nvSpPr>
        <p:spPr>
          <a:xfrm>
            <a:off x="240894" y="3428249"/>
            <a:ext cx="17806211" cy="3488188"/>
          </a:xfrm>
          <a:prstGeom prst="rect">
            <a:avLst/>
          </a:prstGeom>
        </p:spPr>
        <p:txBody>
          <a:bodyPr lIns="0" tIns="0" rIns="0" bIns="0" rtlCol="0" anchor="t">
            <a:spAutoFit/>
          </a:bodyPr>
          <a:lstStyle/>
          <a:p>
            <a:pPr algn="ctr">
              <a:lnSpc>
                <a:spcPts val="4634"/>
              </a:lnSpc>
            </a:pPr>
            <a:r>
              <a:rPr lang="en-US" sz="3310" dirty="0">
                <a:solidFill>
                  <a:srgbClr val="000000"/>
                </a:solidFill>
                <a:latin typeface="Poppins" panose="00000500000000000000" pitchFamily="2" charset="0"/>
                <a:ea typeface="Canva Sans"/>
                <a:cs typeface="Poppins" panose="00000500000000000000" pitchFamily="2" charset="0"/>
                <a:sym typeface="Canva Sans"/>
              </a:rPr>
              <a:t>Assignments are the most painful headache for college students, as they are off no use you get placements on the basis of your coding, communication and other unique skills. So you need to safe your precious time.</a:t>
            </a:r>
          </a:p>
          <a:p>
            <a:pPr algn="ctr">
              <a:lnSpc>
                <a:spcPts val="4634"/>
              </a:lnSpc>
            </a:pPr>
            <a:endParaRPr lang="en-US" sz="3310" dirty="0">
              <a:solidFill>
                <a:srgbClr val="000000"/>
              </a:solidFill>
              <a:latin typeface="Poppins" panose="00000500000000000000" pitchFamily="2" charset="0"/>
              <a:ea typeface="Canva Sans"/>
              <a:cs typeface="Poppins" panose="00000500000000000000" pitchFamily="2" charset="0"/>
              <a:sym typeface="Canva Sans"/>
            </a:endParaRPr>
          </a:p>
          <a:p>
            <a:pPr marL="0" lvl="0" indent="0" algn="ctr">
              <a:lnSpc>
                <a:spcPts val="4634"/>
              </a:lnSpc>
              <a:spcBef>
                <a:spcPct val="0"/>
              </a:spcBef>
            </a:pPr>
            <a:r>
              <a:rPr lang="en-US" sz="3310" dirty="0">
                <a:solidFill>
                  <a:srgbClr val="000000"/>
                </a:solidFill>
                <a:latin typeface="Poppins" panose="00000500000000000000" pitchFamily="2" charset="0"/>
                <a:ea typeface="Canva Sans"/>
                <a:cs typeface="Poppins" panose="00000500000000000000" pitchFamily="2" charset="0"/>
                <a:sym typeface="Canva Sans"/>
              </a:rPr>
              <a:t> Here we are introducing our idea lets connect together post your assignment tasks get it in limited time. BOOST YOUR SKILLS !! SAVE YOUR TIME !!..</a:t>
            </a:r>
          </a:p>
        </p:txBody>
      </p:sp>
      <p:grpSp>
        <p:nvGrpSpPr>
          <p:cNvPr id="20" name="Group 20"/>
          <p:cNvGrpSpPr/>
          <p:nvPr/>
        </p:nvGrpSpPr>
        <p:grpSpPr>
          <a:xfrm rot="-2562626">
            <a:off x="-1582476" y="3351488"/>
            <a:ext cx="3710089" cy="1855044"/>
            <a:chOff x="0" y="0"/>
            <a:chExt cx="812800" cy="406400"/>
          </a:xfrm>
        </p:grpSpPr>
        <p:sp>
          <p:nvSpPr>
            <p:cNvPr id="21" name="Freeform 21"/>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alpha val="31765"/>
                </a:srgbClr>
              </a:solidFill>
              <a:prstDash val="solid"/>
              <a:miter/>
            </a:ln>
          </p:spPr>
          <p:txBody>
            <a:bodyPr/>
            <a:lstStyle/>
            <a:p>
              <a:endParaRPr lang="en-IN"/>
            </a:p>
          </p:txBody>
        </p:sp>
        <p:sp>
          <p:nvSpPr>
            <p:cNvPr id="22" name="TextBox 22"/>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sp>
        <p:nvSpPr>
          <p:cNvPr id="23" name="TextBox 23"/>
          <p:cNvSpPr txBox="1"/>
          <p:nvPr/>
        </p:nvSpPr>
        <p:spPr>
          <a:xfrm>
            <a:off x="9439362" y="-85725"/>
            <a:ext cx="4274909" cy="701602"/>
          </a:xfrm>
          <a:prstGeom prst="rect">
            <a:avLst/>
          </a:prstGeom>
        </p:spPr>
        <p:txBody>
          <a:bodyPr lIns="0" tIns="0" rIns="0" bIns="0" rtlCol="0" anchor="t">
            <a:spAutoFit/>
          </a:bodyPr>
          <a:lstStyle/>
          <a:p>
            <a:pPr marL="0" lvl="0" indent="0" algn="ctr">
              <a:lnSpc>
                <a:spcPts val="6002"/>
              </a:lnSpc>
              <a:spcBef>
                <a:spcPct val="0"/>
              </a:spcBef>
            </a:pPr>
            <a:r>
              <a:rPr lang="en-US" sz="4287" b="1" u="sng" dirty="0">
                <a:solidFill>
                  <a:srgbClr val="737373"/>
                </a:solidFill>
                <a:latin typeface="Gadugi" panose="020B0502040204020203" pitchFamily="34" charset="0"/>
                <a:ea typeface="Gadugi" panose="020B0502040204020203" pitchFamily="34" charset="0"/>
                <a:cs typeface="Canva Sans Bold"/>
                <a:sym typeface="Canva Sans Bold"/>
              </a:rPr>
              <a:t>Pradeep Kumar</a:t>
            </a:r>
          </a:p>
        </p:txBody>
      </p:sp>
      <p:sp>
        <p:nvSpPr>
          <p:cNvPr id="24" name="TextBox 24"/>
          <p:cNvSpPr txBox="1"/>
          <p:nvPr/>
        </p:nvSpPr>
        <p:spPr>
          <a:xfrm>
            <a:off x="5461756" y="-85725"/>
            <a:ext cx="4116802" cy="707117"/>
          </a:xfrm>
          <a:prstGeom prst="rect">
            <a:avLst/>
          </a:prstGeom>
        </p:spPr>
        <p:txBody>
          <a:bodyPr wrap="square" lIns="0" tIns="0" rIns="0" bIns="0" rtlCol="0" anchor="t">
            <a:spAutoFit/>
          </a:bodyPr>
          <a:lstStyle/>
          <a:p>
            <a:pPr marL="0" lvl="0" indent="0" algn="ctr">
              <a:lnSpc>
                <a:spcPts val="6002"/>
              </a:lnSpc>
              <a:spcBef>
                <a:spcPct val="0"/>
              </a:spcBef>
            </a:pPr>
            <a:r>
              <a:rPr lang="en-US" sz="4287" b="1" dirty="0">
                <a:solidFill>
                  <a:srgbClr val="737373"/>
                </a:solidFill>
                <a:latin typeface="Bookman Old Style" panose="02050604050505020204" pitchFamily="18" charset="0"/>
                <a:ea typeface="Canva Sans Bold"/>
                <a:cs typeface="Canva Sans Bold"/>
                <a:sym typeface="Canva Sans Bold"/>
              </a:rPr>
              <a:t>Team Name :-</a:t>
            </a:r>
          </a:p>
        </p:txBody>
      </p:sp>
      <p:sp>
        <p:nvSpPr>
          <p:cNvPr id="25" name="TextBox 25"/>
          <p:cNvSpPr txBox="1"/>
          <p:nvPr/>
        </p:nvSpPr>
        <p:spPr>
          <a:xfrm>
            <a:off x="10047510" y="567370"/>
            <a:ext cx="1839391" cy="701602"/>
          </a:xfrm>
          <a:prstGeom prst="rect">
            <a:avLst/>
          </a:prstGeom>
        </p:spPr>
        <p:txBody>
          <a:bodyPr wrap="square" lIns="0" tIns="0" rIns="0" bIns="0" rtlCol="0" anchor="t">
            <a:spAutoFit/>
          </a:bodyPr>
          <a:lstStyle/>
          <a:p>
            <a:pPr marL="0" lvl="0" indent="0" algn="ctr">
              <a:lnSpc>
                <a:spcPts val="6002"/>
              </a:lnSpc>
              <a:spcBef>
                <a:spcPct val="0"/>
              </a:spcBef>
            </a:pPr>
            <a:r>
              <a:rPr lang="en-US" sz="4287" b="1" u="sng" dirty="0">
                <a:solidFill>
                  <a:srgbClr val="000000"/>
                </a:solidFill>
                <a:latin typeface="Gadugi" panose="020B0502040204020203" pitchFamily="34" charset="0"/>
                <a:ea typeface="Gadugi" panose="020B0502040204020203" pitchFamily="34" charset="0"/>
                <a:cs typeface="Canva Sans Bold"/>
                <a:sym typeface="Canva Sans Bold"/>
              </a:rPr>
              <a:t>Lickit</a:t>
            </a:r>
          </a:p>
        </p:txBody>
      </p:sp>
      <p:sp>
        <p:nvSpPr>
          <p:cNvPr id="26" name="TextBox 26"/>
          <p:cNvSpPr txBox="1"/>
          <p:nvPr/>
        </p:nvSpPr>
        <p:spPr>
          <a:xfrm>
            <a:off x="4906630" y="567370"/>
            <a:ext cx="4735598" cy="707117"/>
          </a:xfrm>
          <a:prstGeom prst="rect">
            <a:avLst/>
          </a:prstGeom>
        </p:spPr>
        <p:txBody>
          <a:bodyPr wrap="square" lIns="0" tIns="0" rIns="0" bIns="0" rtlCol="0" anchor="t">
            <a:spAutoFit/>
          </a:bodyPr>
          <a:lstStyle/>
          <a:p>
            <a:pPr marL="0" lvl="0" indent="0" algn="ctr">
              <a:lnSpc>
                <a:spcPts val="6002"/>
              </a:lnSpc>
              <a:spcBef>
                <a:spcPct val="0"/>
              </a:spcBef>
            </a:pPr>
            <a:r>
              <a:rPr lang="en-US" sz="4287" b="1" dirty="0">
                <a:solidFill>
                  <a:srgbClr val="737373"/>
                </a:solidFill>
                <a:latin typeface="Bookman Old Style" panose="02050604050505020204" pitchFamily="18" charset="0"/>
                <a:ea typeface="Canva Sans Bold"/>
                <a:cs typeface="Canva Sans Bold"/>
                <a:sym typeface="Canva Sans Bold"/>
              </a:rPr>
              <a:t>Project Name :-</a:t>
            </a:r>
          </a:p>
        </p:txBody>
      </p:sp>
      <p:sp>
        <p:nvSpPr>
          <p:cNvPr id="27" name="TextBox 27"/>
          <p:cNvSpPr txBox="1"/>
          <p:nvPr/>
        </p:nvSpPr>
        <p:spPr>
          <a:xfrm>
            <a:off x="13714271" y="7719746"/>
            <a:ext cx="4091940" cy="738820"/>
          </a:xfrm>
          <a:prstGeom prst="rect">
            <a:avLst/>
          </a:prstGeom>
        </p:spPr>
        <p:txBody>
          <a:bodyPr lIns="0" tIns="0" rIns="0" bIns="0" rtlCol="0" anchor="t">
            <a:spAutoFit/>
          </a:bodyPr>
          <a:lstStyle/>
          <a:p>
            <a:pPr marL="0" lvl="0" indent="0" algn="ctr">
              <a:lnSpc>
                <a:spcPts val="6002"/>
              </a:lnSpc>
              <a:spcBef>
                <a:spcPct val="0"/>
              </a:spcBef>
            </a:pPr>
            <a:r>
              <a:rPr lang="en-US" sz="4287" b="1" dirty="0">
                <a:solidFill>
                  <a:srgbClr val="000000"/>
                </a:solidFill>
                <a:latin typeface="Bodoni MT Condensed" panose="02070606080606020203" pitchFamily="18" charset="0"/>
                <a:ea typeface="Canva Sans Bold"/>
                <a:cs typeface="Canva Sans Bold"/>
                <a:sym typeface="Canva Sans Bold"/>
              </a:rPr>
              <a:t>Team Member :</a:t>
            </a:r>
          </a:p>
        </p:txBody>
      </p:sp>
      <p:sp>
        <p:nvSpPr>
          <p:cNvPr id="28" name="TextBox 28"/>
          <p:cNvSpPr txBox="1"/>
          <p:nvPr/>
        </p:nvSpPr>
        <p:spPr>
          <a:xfrm>
            <a:off x="13714271" y="8388966"/>
            <a:ext cx="4191156" cy="1671992"/>
          </a:xfrm>
          <a:prstGeom prst="rect">
            <a:avLst/>
          </a:prstGeom>
        </p:spPr>
        <p:txBody>
          <a:bodyPr wrap="square" lIns="0" tIns="0" rIns="0" bIns="0" rtlCol="0" anchor="t">
            <a:spAutoFit/>
          </a:bodyPr>
          <a:lstStyle/>
          <a:p>
            <a:pPr marL="685166" lvl="1" indent="-342583" algn="l">
              <a:lnSpc>
                <a:spcPts val="4442"/>
              </a:lnSpc>
              <a:buFont typeface="Arial"/>
              <a:buChar char="•"/>
            </a:pPr>
            <a:r>
              <a:rPr lang="en-US" sz="3173" b="1" dirty="0">
                <a:solidFill>
                  <a:srgbClr val="737373"/>
                </a:solidFill>
                <a:latin typeface="Book Antiqua" panose="02040602050305030304" pitchFamily="18" charset="0"/>
                <a:ea typeface="Canva Sans Bold"/>
                <a:cs typeface="Canva Sans Bold"/>
                <a:sym typeface="Canva Sans Bold"/>
              </a:rPr>
              <a:t>Pradeep Kumar</a:t>
            </a:r>
          </a:p>
          <a:p>
            <a:pPr marL="685166" lvl="1" indent="-342583" algn="l">
              <a:lnSpc>
                <a:spcPts val="4442"/>
              </a:lnSpc>
              <a:buFont typeface="Arial"/>
              <a:buChar char="•"/>
            </a:pPr>
            <a:r>
              <a:rPr lang="en-US" sz="3173" b="1" dirty="0">
                <a:solidFill>
                  <a:srgbClr val="737373"/>
                </a:solidFill>
                <a:latin typeface="Book Antiqua" panose="02040602050305030304" pitchFamily="18" charset="0"/>
                <a:ea typeface="Canva Sans Bold"/>
                <a:cs typeface="Canva Sans Bold"/>
                <a:sym typeface="Canva Sans Bold"/>
              </a:rPr>
              <a:t>Abhay Singh</a:t>
            </a:r>
          </a:p>
          <a:p>
            <a:pPr marL="685166" lvl="1" indent="-342583" algn="l">
              <a:lnSpc>
                <a:spcPts val="4442"/>
              </a:lnSpc>
              <a:buFont typeface="Arial"/>
              <a:buChar char="•"/>
            </a:pPr>
            <a:r>
              <a:rPr lang="en-US" sz="3173" b="1" dirty="0">
                <a:solidFill>
                  <a:srgbClr val="737373"/>
                </a:solidFill>
                <a:latin typeface="Book Antiqua" panose="02040602050305030304" pitchFamily="18" charset="0"/>
                <a:ea typeface="Canva Sans Bold"/>
                <a:cs typeface="Canva Sans Bold"/>
                <a:sym typeface="Canva Sans Bold"/>
              </a:rPr>
              <a:t>Omendra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A73386FA3728346A46D76981AE15245" ma:contentTypeVersion="1" ma:contentTypeDescription="Create a new document." ma:contentTypeScope="" ma:versionID="fe663e36ba14d9b2852991e1440516dc">
  <xsd:schema xmlns:xsd="http://www.w3.org/2001/XMLSchema" xmlns:xs="http://www.w3.org/2001/XMLSchema" xmlns:p="http://schemas.microsoft.com/office/2006/metadata/properties" xmlns:ns3="4b1859ff-b66f-430f-b7fb-4b5783c5ea9f" targetNamespace="http://schemas.microsoft.com/office/2006/metadata/properties" ma:root="true" ma:fieldsID="7fb74e03b36509f6b3b21c0308ce9886" ns3:_="">
    <xsd:import namespace="4b1859ff-b66f-430f-b7fb-4b5783c5ea9f"/>
    <xsd:element name="properties">
      <xsd:complexType>
        <xsd:sequence>
          <xsd:element name="documentManagement">
            <xsd:complexType>
              <xsd:all>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b1859ff-b66f-430f-b7fb-4b5783c5ea9f"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DF8B99A-4D9C-4010-AE39-70B48ED230C3}">
  <ds:schemaRefs>
    <ds:schemaRef ds:uri="4b1859ff-b66f-430f-b7fb-4b5783c5ea9f"/>
    <ds:schemaRef ds:uri="http://schemas.microsoft.com/office/2006/documentManagement/types"/>
    <ds:schemaRef ds:uri="http://schemas.openxmlformats.org/package/2006/metadata/core-properties"/>
    <ds:schemaRef ds:uri="http://purl.org/dc/elements/1.1/"/>
    <ds:schemaRef ds:uri="http://purl.org/dc/terms/"/>
    <ds:schemaRef ds:uri="http://schemas.microsoft.com/office/infopath/2007/PartnerControls"/>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DC32B141-426F-4DD4-A3EB-43419AA2F1E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b1859ff-b66f-430f-b7fb-4b5783c5ea9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3066863-F35E-47DD-8247-DC0E93EE5AD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TotalTime>
  <Words>102</Words>
  <Application>Microsoft Office PowerPoint</Application>
  <PresentationFormat>Custom</PresentationFormat>
  <Paragraphs>12</Paragraphs>
  <Slides>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Cambria Math</vt:lpstr>
      <vt:lpstr>Poppins</vt:lpstr>
      <vt:lpstr>Gadugi</vt:lpstr>
      <vt:lpstr>Arial</vt:lpstr>
      <vt:lpstr>Bodoni MT Condensed</vt:lpstr>
      <vt:lpstr>Bookman Old Style</vt:lpstr>
      <vt:lpstr>Book Antiqua</vt:lpstr>
      <vt:lpstr>Calibri</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Pirates</dc:title>
  <dc:creator>Abhay Singh</dc:creator>
  <cp:lastModifiedBy>8102 ABHAY SINGH</cp:lastModifiedBy>
  <cp:revision>3</cp:revision>
  <cp:lastPrinted>2024-10-13T08:26:28Z</cp:lastPrinted>
  <dcterms:created xsi:type="dcterms:W3CDTF">2006-08-16T00:00:00Z</dcterms:created>
  <dcterms:modified xsi:type="dcterms:W3CDTF">2024-10-13T12:05:56Z</dcterms:modified>
  <dc:identifier>DAGTbWcfmbk</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0x010100BA73386FA3728346A46D76981AE15245</vt:lpwstr>
  </property>
</Properties>
</file>