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16550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445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24217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93431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863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30574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816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25018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2872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94991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754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90904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142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03234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31964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46461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47707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10040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29570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69880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5865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4474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60162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36778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14535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3048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79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Pradeep M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3122049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asunm219unm219ncas2225cc11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III B.COM (General)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Nazareth College of Arts and Science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49319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39774" y="291147"/>
            <a:ext cx="3303904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282553076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6112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7536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8896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0304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97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990600" y="2133600"/>
            <a:ext cx="7924800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3502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7892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61544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37259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8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12</cp:revision>
  <dcterms:created xsi:type="dcterms:W3CDTF">2024-03-29T15:07:22Z</dcterms:created>
  <dcterms:modified xsi:type="dcterms:W3CDTF">2024-09-11T04:47:22Z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