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81979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152670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26097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619373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823478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85341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31943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79163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38869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42134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872694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246499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01364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0406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824614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43916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1372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868249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989077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3940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82254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6674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7210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96861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4811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383998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53293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9/22/2024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8342554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deep.V</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7</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7</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7267261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020311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90208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667161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082933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211638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1631009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070631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860083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971018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4"/>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241680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2127495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97945554"/>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2024-09-22T09:49:23Z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