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8" r:id="rId3"/>
    <p:sldId id="257" r:id="rId4"/>
    <p:sldId id="259" r:id="rId5"/>
    <p:sldId id="274"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Lst>
  <p:sldSz cx="9144000" cy="5143500" type="screen16x9"/>
  <p:notesSz cx="6858000" cy="9144000"/>
  <p:embeddedFontLst>
    <p:embeddedFont>
      <p:font typeface="Algerian" panose="04020705040A02060702" pitchFamily="82" charset="0"/>
      <p:regular r:id="rId23"/>
    </p:embeddedFont>
    <p:embeddedFont>
      <p:font typeface="Montserrat"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590"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AC4FCE-5EC6-45AE-9F6A-A32F5E948E64}" type="doc">
      <dgm:prSet loTypeId="urn:microsoft.com/office/officeart/2008/layout/HorizontalMultiLevelHierarchy" loCatId="hierarchy" qsTypeId="urn:microsoft.com/office/officeart/2005/8/quickstyle/simple3" qsCatId="simple" csTypeId="urn:microsoft.com/office/officeart/2005/8/colors/accent1_2" csCatId="accent1" phldr="1"/>
      <dgm:spPr/>
      <dgm:t>
        <a:bodyPr/>
        <a:lstStyle/>
        <a:p>
          <a:endParaRPr lang="en-IN"/>
        </a:p>
      </dgm:t>
    </dgm:pt>
    <dgm:pt modelId="{73BFFA03-3386-4AF8-9D52-1063323E9E55}">
      <dgm:prSet phldrT="[Text]" custT="1"/>
      <dgm:spPr/>
      <dgm:t>
        <a:bodyPr/>
        <a:lstStyle/>
        <a:p>
          <a:r>
            <a:rPr lang="en-IN" sz="2800" dirty="0"/>
            <a:t>Silhouette Score</a:t>
          </a:r>
        </a:p>
      </dgm:t>
    </dgm:pt>
    <dgm:pt modelId="{8ED09A5D-55EC-4FA5-840B-D690FF30EB7A}" type="parTrans" cxnId="{FC338C96-FE4C-4B44-BF33-9AA975B7AFDB}">
      <dgm:prSet/>
      <dgm:spPr/>
      <dgm:t>
        <a:bodyPr/>
        <a:lstStyle/>
        <a:p>
          <a:endParaRPr lang="en-IN"/>
        </a:p>
      </dgm:t>
    </dgm:pt>
    <dgm:pt modelId="{9AFBD97B-0856-4DE3-AC6B-B7EA5441DF11}" type="sibTrans" cxnId="{FC338C96-FE4C-4B44-BF33-9AA975B7AFDB}">
      <dgm:prSet/>
      <dgm:spPr/>
      <dgm:t>
        <a:bodyPr/>
        <a:lstStyle/>
        <a:p>
          <a:endParaRPr lang="en-IN"/>
        </a:p>
      </dgm:t>
    </dgm:pt>
    <dgm:pt modelId="{0FEE14DA-0A47-4FDA-B099-FB325ACC282D}">
      <dgm:prSet phldrT="[Text]" custT="1"/>
      <dgm:spPr/>
      <dgm:t>
        <a:bodyPr/>
        <a:lstStyle/>
        <a:p>
          <a:r>
            <a:rPr lang="en-IN" sz="1400" dirty="0"/>
            <a:t>For number of clusters 4, the average Silhouette score is 0.30</a:t>
          </a:r>
        </a:p>
      </dgm:t>
    </dgm:pt>
    <dgm:pt modelId="{95773B18-1535-43E6-9989-72A725DA25AF}" type="parTrans" cxnId="{FA9D80C5-C75C-4C12-BCAE-1D0CAF307C26}">
      <dgm:prSet/>
      <dgm:spPr/>
      <dgm:t>
        <a:bodyPr/>
        <a:lstStyle/>
        <a:p>
          <a:endParaRPr lang="en-IN"/>
        </a:p>
      </dgm:t>
    </dgm:pt>
    <dgm:pt modelId="{3E227970-151D-42F4-BC26-270C66E4A51A}" type="sibTrans" cxnId="{FA9D80C5-C75C-4C12-BCAE-1D0CAF307C26}">
      <dgm:prSet/>
      <dgm:spPr/>
      <dgm:t>
        <a:bodyPr/>
        <a:lstStyle/>
        <a:p>
          <a:endParaRPr lang="en-IN"/>
        </a:p>
      </dgm:t>
    </dgm:pt>
    <dgm:pt modelId="{5C545068-A064-48A8-ACDE-AB0542B0D7FA}">
      <dgm:prSet custT="1"/>
      <dgm:spPr/>
      <dgm:t>
        <a:bodyPr/>
        <a:lstStyle/>
        <a:p>
          <a:r>
            <a:rPr lang="en-IN" sz="1400" dirty="0"/>
            <a:t>For number of clusters 2, the average Silhouette score is 0.39`</a:t>
          </a:r>
        </a:p>
      </dgm:t>
    </dgm:pt>
    <dgm:pt modelId="{30C21FAE-B5D9-4B27-8D8A-3DB5392F2DB4}" type="parTrans" cxnId="{1BBAA2E9-FC31-4914-A1FE-2CBF105D0B64}">
      <dgm:prSet/>
      <dgm:spPr/>
      <dgm:t>
        <a:bodyPr/>
        <a:lstStyle/>
        <a:p>
          <a:endParaRPr lang="en-IN"/>
        </a:p>
      </dgm:t>
    </dgm:pt>
    <dgm:pt modelId="{30314DC6-8EF9-4FD4-AF17-C7C999A4C041}" type="sibTrans" cxnId="{1BBAA2E9-FC31-4914-A1FE-2CBF105D0B64}">
      <dgm:prSet/>
      <dgm:spPr/>
      <dgm:t>
        <a:bodyPr/>
        <a:lstStyle/>
        <a:p>
          <a:endParaRPr lang="en-IN"/>
        </a:p>
      </dgm:t>
    </dgm:pt>
    <dgm:pt modelId="{B4B931EF-AEC6-4173-9EE5-F30297EB9C86}">
      <dgm:prSet custT="1"/>
      <dgm:spPr/>
      <dgm:t>
        <a:bodyPr/>
        <a:lstStyle/>
        <a:p>
          <a:r>
            <a:rPr lang="en-IN" sz="1400" dirty="0"/>
            <a:t>For number of clusters 3, the average Silhouette score is 0.30</a:t>
          </a:r>
        </a:p>
      </dgm:t>
    </dgm:pt>
    <dgm:pt modelId="{35D7C3F4-0DA4-49DC-830C-32D4B4322A52}" type="parTrans" cxnId="{77E29ED5-D53F-4677-A95B-4A156516A927}">
      <dgm:prSet/>
      <dgm:spPr/>
      <dgm:t>
        <a:bodyPr/>
        <a:lstStyle/>
        <a:p>
          <a:endParaRPr lang="en-IN"/>
        </a:p>
      </dgm:t>
    </dgm:pt>
    <dgm:pt modelId="{E77347F8-43E9-4AA2-B0A6-F17285D2CAFD}" type="sibTrans" cxnId="{77E29ED5-D53F-4677-A95B-4A156516A927}">
      <dgm:prSet/>
      <dgm:spPr/>
      <dgm:t>
        <a:bodyPr/>
        <a:lstStyle/>
        <a:p>
          <a:endParaRPr lang="en-IN"/>
        </a:p>
      </dgm:t>
    </dgm:pt>
    <dgm:pt modelId="{FFFD219E-7695-428C-9A84-3D9E02E5336D}">
      <dgm:prSet custT="1"/>
      <dgm:spPr/>
      <dgm:t>
        <a:bodyPr/>
        <a:lstStyle/>
        <a:p>
          <a:r>
            <a:rPr lang="en-IN" sz="1400" dirty="0"/>
            <a:t>For number of clusters 5, the average Silhouette score is 0.28</a:t>
          </a:r>
        </a:p>
      </dgm:t>
    </dgm:pt>
    <dgm:pt modelId="{F5D88A79-606A-481F-BFB0-E900BFE3235F}" type="parTrans" cxnId="{7FB9E578-723E-4A23-B942-41800995C37C}">
      <dgm:prSet/>
      <dgm:spPr/>
      <dgm:t>
        <a:bodyPr/>
        <a:lstStyle/>
        <a:p>
          <a:endParaRPr lang="en-IN"/>
        </a:p>
      </dgm:t>
    </dgm:pt>
    <dgm:pt modelId="{24A4641C-C521-435E-B3EF-635209C822C9}" type="sibTrans" cxnId="{7FB9E578-723E-4A23-B942-41800995C37C}">
      <dgm:prSet/>
      <dgm:spPr/>
      <dgm:t>
        <a:bodyPr/>
        <a:lstStyle/>
        <a:p>
          <a:endParaRPr lang="en-IN"/>
        </a:p>
      </dgm:t>
    </dgm:pt>
    <dgm:pt modelId="{2CC05060-4E49-488E-9219-C2EA937198A5}">
      <dgm:prSet custT="1"/>
      <dgm:spPr/>
      <dgm:t>
        <a:bodyPr/>
        <a:lstStyle/>
        <a:p>
          <a:r>
            <a:rPr lang="en-IN" sz="1400" dirty="0"/>
            <a:t>For number of clusters 6, the average Silhouette score is 0.28</a:t>
          </a:r>
        </a:p>
      </dgm:t>
    </dgm:pt>
    <dgm:pt modelId="{6638669B-FEE4-4A3C-906A-D932ADA0A044}" type="parTrans" cxnId="{2B71BA93-D2A2-4563-8376-028E4315084E}">
      <dgm:prSet/>
      <dgm:spPr/>
      <dgm:t>
        <a:bodyPr/>
        <a:lstStyle/>
        <a:p>
          <a:endParaRPr lang="en-IN"/>
        </a:p>
      </dgm:t>
    </dgm:pt>
    <dgm:pt modelId="{B48E7A14-04D0-4F78-800C-12D08C46ECA0}" type="sibTrans" cxnId="{2B71BA93-D2A2-4563-8376-028E4315084E}">
      <dgm:prSet/>
      <dgm:spPr/>
      <dgm:t>
        <a:bodyPr/>
        <a:lstStyle/>
        <a:p>
          <a:endParaRPr lang="en-IN"/>
        </a:p>
      </dgm:t>
    </dgm:pt>
    <dgm:pt modelId="{901DB96E-F309-4725-80E6-50717D3B43DC}">
      <dgm:prSet custT="1"/>
      <dgm:spPr/>
      <dgm:t>
        <a:bodyPr/>
        <a:lstStyle/>
        <a:p>
          <a:r>
            <a:rPr lang="en-IN" sz="1400" dirty="0"/>
            <a:t>For number of clusters 7, the average Silhouette score is 0.26</a:t>
          </a:r>
        </a:p>
      </dgm:t>
    </dgm:pt>
    <dgm:pt modelId="{B9E55647-1CDA-4AAF-8DD0-A0D18081C0BA}" type="parTrans" cxnId="{F8C8D571-9A87-41C6-A8EC-0D263C41C0B3}">
      <dgm:prSet/>
      <dgm:spPr/>
      <dgm:t>
        <a:bodyPr/>
        <a:lstStyle/>
        <a:p>
          <a:endParaRPr lang="en-IN"/>
        </a:p>
      </dgm:t>
    </dgm:pt>
    <dgm:pt modelId="{4E1435B2-5C7D-44AC-9FB0-4A585F52B47E}" type="sibTrans" cxnId="{F8C8D571-9A87-41C6-A8EC-0D263C41C0B3}">
      <dgm:prSet/>
      <dgm:spPr/>
      <dgm:t>
        <a:bodyPr/>
        <a:lstStyle/>
        <a:p>
          <a:endParaRPr lang="en-IN"/>
        </a:p>
      </dgm:t>
    </dgm:pt>
    <dgm:pt modelId="{3725652B-9C12-45CC-8BE2-018B08748359}">
      <dgm:prSet custT="1"/>
      <dgm:spPr/>
      <dgm:t>
        <a:bodyPr/>
        <a:lstStyle/>
        <a:p>
          <a:r>
            <a:rPr lang="en-IN" sz="1400" dirty="0"/>
            <a:t>For number of clusters 8, the average Silhouette score is 0.26</a:t>
          </a:r>
        </a:p>
      </dgm:t>
    </dgm:pt>
    <dgm:pt modelId="{D6362DAE-4E66-4D39-931A-B99586C7E5B1}" type="parTrans" cxnId="{0C863D0A-4EEE-44B6-A519-D60FD922A6BF}">
      <dgm:prSet/>
      <dgm:spPr/>
      <dgm:t>
        <a:bodyPr/>
        <a:lstStyle/>
        <a:p>
          <a:endParaRPr lang="en-IN"/>
        </a:p>
      </dgm:t>
    </dgm:pt>
    <dgm:pt modelId="{E0E6321D-D9DF-424C-9DD9-2F25A02BE0CD}" type="sibTrans" cxnId="{0C863D0A-4EEE-44B6-A519-D60FD922A6BF}">
      <dgm:prSet/>
      <dgm:spPr/>
      <dgm:t>
        <a:bodyPr/>
        <a:lstStyle/>
        <a:p>
          <a:endParaRPr lang="en-IN"/>
        </a:p>
      </dgm:t>
    </dgm:pt>
    <dgm:pt modelId="{8AB4A1F4-D1F2-4F48-A21C-BF8C324443FD}">
      <dgm:prSet custT="1"/>
      <dgm:spPr/>
      <dgm:t>
        <a:bodyPr/>
        <a:lstStyle/>
        <a:p>
          <a:r>
            <a:rPr lang="en-IN" sz="1400" dirty="0"/>
            <a:t>For number of clusters 9, the average Silhouette score is 0.25</a:t>
          </a:r>
        </a:p>
      </dgm:t>
    </dgm:pt>
    <dgm:pt modelId="{518ADA65-AAB8-4479-90DA-DBA19B939B00}" type="parTrans" cxnId="{5C925663-F324-4AED-AE4F-9D40490713FC}">
      <dgm:prSet/>
      <dgm:spPr/>
      <dgm:t>
        <a:bodyPr/>
        <a:lstStyle/>
        <a:p>
          <a:endParaRPr lang="en-IN"/>
        </a:p>
      </dgm:t>
    </dgm:pt>
    <dgm:pt modelId="{7D872986-08F2-4C72-9CB5-71E84B1DB5A5}" type="sibTrans" cxnId="{5C925663-F324-4AED-AE4F-9D40490713FC}">
      <dgm:prSet/>
      <dgm:spPr/>
      <dgm:t>
        <a:bodyPr/>
        <a:lstStyle/>
        <a:p>
          <a:endParaRPr lang="en-IN"/>
        </a:p>
      </dgm:t>
    </dgm:pt>
    <dgm:pt modelId="{28CBDE36-B01E-449E-BD27-110E64AB57E9}">
      <dgm:prSet custT="1"/>
      <dgm:spPr/>
      <dgm:t>
        <a:bodyPr/>
        <a:lstStyle/>
        <a:p>
          <a:r>
            <a:rPr lang="en-IN" sz="1400" dirty="0"/>
            <a:t>For number of clusters 10, the average Silhouette score is 0.26</a:t>
          </a:r>
        </a:p>
      </dgm:t>
    </dgm:pt>
    <dgm:pt modelId="{85346C82-AD6D-419A-BD76-BE77DB91C6E7}" type="parTrans" cxnId="{2433CE5E-9AD4-4E65-80BB-2E827197314B}">
      <dgm:prSet/>
      <dgm:spPr/>
      <dgm:t>
        <a:bodyPr/>
        <a:lstStyle/>
        <a:p>
          <a:endParaRPr lang="en-IN"/>
        </a:p>
      </dgm:t>
    </dgm:pt>
    <dgm:pt modelId="{FC9B1635-32F4-4B23-9531-1B5F3CE4A3E6}" type="sibTrans" cxnId="{2433CE5E-9AD4-4E65-80BB-2E827197314B}">
      <dgm:prSet/>
      <dgm:spPr/>
      <dgm:t>
        <a:bodyPr/>
        <a:lstStyle/>
        <a:p>
          <a:endParaRPr lang="en-IN"/>
        </a:p>
      </dgm:t>
    </dgm:pt>
    <dgm:pt modelId="{26935470-9FA6-4CD0-A124-E2BE6177BAF4}">
      <dgm:prSet custT="1"/>
      <dgm:spPr/>
      <dgm:t>
        <a:bodyPr/>
        <a:lstStyle/>
        <a:p>
          <a:r>
            <a:rPr lang="en-IN" sz="1400" dirty="0"/>
            <a:t>For number of clusters 11, the average Silhouette score is 0.26</a:t>
          </a:r>
        </a:p>
      </dgm:t>
    </dgm:pt>
    <dgm:pt modelId="{1F757117-473B-47AD-A109-CE93D2995885}" type="parTrans" cxnId="{2CFEBE17-F9C5-4AD5-B304-4C3EE083C3D8}">
      <dgm:prSet/>
      <dgm:spPr/>
      <dgm:t>
        <a:bodyPr/>
        <a:lstStyle/>
        <a:p>
          <a:endParaRPr lang="en-IN"/>
        </a:p>
      </dgm:t>
    </dgm:pt>
    <dgm:pt modelId="{F2394841-EF6D-4935-A42A-66C81B700D11}" type="sibTrans" cxnId="{2CFEBE17-F9C5-4AD5-B304-4C3EE083C3D8}">
      <dgm:prSet/>
      <dgm:spPr/>
      <dgm:t>
        <a:bodyPr/>
        <a:lstStyle/>
        <a:p>
          <a:endParaRPr lang="en-IN"/>
        </a:p>
      </dgm:t>
    </dgm:pt>
    <dgm:pt modelId="{8524A582-DB07-4859-9233-AA60DC75DE18}">
      <dgm:prSet custT="1"/>
      <dgm:spPr/>
      <dgm:t>
        <a:bodyPr/>
        <a:lstStyle/>
        <a:p>
          <a:r>
            <a:rPr lang="en-IN" sz="1400" dirty="0"/>
            <a:t>For number of clusters 12, the average Silhouette score is 0.26</a:t>
          </a:r>
        </a:p>
      </dgm:t>
    </dgm:pt>
    <dgm:pt modelId="{BD5CD693-987E-4F25-B127-37B1373F7CB8}" type="parTrans" cxnId="{049F04FA-B0B7-4F5E-8DB8-517E80E26958}">
      <dgm:prSet/>
      <dgm:spPr/>
      <dgm:t>
        <a:bodyPr/>
        <a:lstStyle/>
        <a:p>
          <a:endParaRPr lang="en-IN"/>
        </a:p>
      </dgm:t>
    </dgm:pt>
    <dgm:pt modelId="{3F2CFF5C-854A-423D-873E-0A1BED5783FB}" type="sibTrans" cxnId="{049F04FA-B0B7-4F5E-8DB8-517E80E26958}">
      <dgm:prSet/>
      <dgm:spPr/>
      <dgm:t>
        <a:bodyPr/>
        <a:lstStyle/>
        <a:p>
          <a:endParaRPr lang="en-IN"/>
        </a:p>
      </dgm:t>
    </dgm:pt>
    <dgm:pt modelId="{3317FA46-8B39-435C-9BA8-2BCB5A7F0BC7}">
      <dgm:prSet custT="1"/>
      <dgm:spPr/>
      <dgm:t>
        <a:bodyPr/>
        <a:lstStyle/>
        <a:p>
          <a:r>
            <a:rPr lang="en-IN" sz="1400" dirty="0"/>
            <a:t>For number of clusters 13, the average Silhouette score is 0.26</a:t>
          </a:r>
        </a:p>
      </dgm:t>
    </dgm:pt>
    <dgm:pt modelId="{0217167E-962F-4B38-97B1-3D5A586AA655}" type="parTrans" cxnId="{EDFA479B-DAE6-4F30-B4D7-7AFFD7310C91}">
      <dgm:prSet/>
      <dgm:spPr/>
      <dgm:t>
        <a:bodyPr/>
        <a:lstStyle/>
        <a:p>
          <a:endParaRPr lang="en-IN"/>
        </a:p>
      </dgm:t>
    </dgm:pt>
    <dgm:pt modelId="{05A30CF9-ADEC-40F5-A852-FC69ABD670A2}" type="sibTrans" cxnId="{EDFA479B-DAE6-4F30-B4D7-7AFFD7310C91}">
      <dgm:prSet/>
      <dgm:spPr/>
      <dgm:t>
        <a:bodyPr/>
        <a:lstStyle/>
        <a:p>
          <a:endParaRPr lang="en-IN"/>
        </a:p>
      </dgm:t>
    </dgm:pt>
    <dgm:pt modelId="{C7F71AF0-6821-4736-8460-06143FA96C98}">
      <dgm:prSet custT="1"/>
      <dgm:spPr/>
      <dgm:t>
        <a:bodyPr/>
        <a:lstStyle/>
        <a:p>
          <a:r>
            <a:rPr lang="en-IN" sz="1400" dirty="0"/>
            <a:t>For number of clusters 14, the average Silhouette score is 0.26</a:t>
          </a:r>
        </a:p>
      </dgm:t>
    </dgm:pt>
    <dgm:pt modelId="{CAD8D907-363A-48C8-90FF-AEB50F5F9B9B}" type="parTrans" cxnId="{FA90A2AD-92EA-4B8E-9D00-E177C3648534}">
      <dgm:prSet/>
      <dgm:spPr/>
      <dgm:t>
        <a:bodyPr/>
        <a:lstStyle/>
        <a:p>
          <a:endParaRPr lang="en-IN"/>
        </a:p>
      </dgm:t>
    </dgm:pt>
    <dgm:pt modelId="{237BF878-9131-4DCF-8B02-F448C5B0CCF0}" type="sibTrans" cxnId="{FA90A2AD-92EA-4B8E-9D00-E177C3648534}">
      <dgm:prSet/>
      <dgm:spPr/>
      <dgm:t>
        <a:bodyPr/>
        <a:lstStyle/>
        <a:p>
          <a:endParaRPr lang="en-IN"/>
        </a:p>
      </dgm:t>
    </dgm:pt>
    <dgm:pt modelId="{33571A0D-CEF9-42A5-82DE-0029EB6E1768}">
      <dgm:prSet custT="1"/>
      <dgm:spPr/>
      <dgm:t>
        <a:bodyPr/>
        <a:lstStyle/>
        <a:p>
          <a:r>
            <a:rPr lang="en-IN" sz="1400" dirty="0"/>
            <a:t>For number of clusters 15, the average Silhouette score is 0.25</a:t>
          </a:r>
        </a:p>
      </dgm:t>
    </dgm:pt>
    <dgm:pt modelId="{2EA07247-8827-420F-BEF1-7A7DE4324CFB}" type="parTrans" cxnId="{32BD7E71-EDF7-4E8B-A27E-4ABD78ED9D1E}">
      <dgm:prSet/>
      <dgm:spPr/>
      <dgm:t>
        <a:bodyPr/>
        <a:lstStyle/>
        <a:p>
          <a:endParaRPr lang="en-IN"/>
        </a:p>
      </dgm:t>
    </dgm:pt>
    <dgm:pt modelId="{A3E31871-AF80-4715-BCC7-A65C782A9105}" type="sibTrans" cxnId="{32BD7E71-EDF7-4E8B-A27E-4ABD78ED9D1E}">
      <dgm:prSet/>
      <dgm:spPr/>
      <dgm:t>
        <a:bodyPr/>
        <a:lstStyle/>
        <a:p>
          <a:endParaRPr lang="en-IN"/>
        </a:p>
      </dgm:t>
    </dgm:pt>
    <dgm:pt modelId="{A8959D39-2CFD-4C80-955D-7F100F7FD553}" type="pres">
      <dgm:prSet presAssocID="{65AC4FCE-5EC6-45AE-9F6A-A32F5E948E64}" presName="Name0" presStyleCnt="0">
        <dgm:presLayoutVars>
          <dgm:chPref val="1"/>
          <dgm:dir/>
          <dgm:animOne val="branch"/>
          <dgm:animLvl val="lvl"/>
          <dgm:resizeHandles val="exact"/>
        </dgm:presLayoutVars>
      </dgm:prSet>
      <dgm:spPr/>
    </dgm:pt>
    <dgm:pt modelId="{8CF84A74-673E-4E64-9EC5-759C250445DE}" type="pres">
      <dgm:prSet presAssocID="{73BFFA03-3386-4AF8-9D52-1063323E9E55}" presName="root1" presStyleCnt="0"/>
      <dgm:spPr/>
    </dgm:pt>
    <dgm:pt modelId="{E1F953A2-EE01-46A3-9C2E-C70444966D99}" type="pres">
      <dgm:prSet presAssocID="{73BFFA03-3386-4AF8-9D52-1063323E9E55}" presName="LevelOneTextNode" presStyleLbl="node0" presStyleIdx="0" presStyleCnt="1" custLinFactX="-6765" custLinFactNeighborX="-100000" custLinFactNeighborY="-12701">
        <dgm:presLayoutVars>
          <dgm:chPref val="3"/>
        </dgm:presLayoutVars>
      </dgm:prSet>
      <dgm:spPr/>
    </dgm:pt>
    <dgm:pt modelId="{E9DB87C2-6EDF-4281-B6CB-E9294D127997}" type="pres">
      <dgm:prSet presAssocID="{73BFFA03-3386-4AF8-9D52-1063323E9E55}" presName="level2hierChild" presStyleCnt="0"/>
      <dgm:spPr/>
    </dgm:pt>
    <dgm:pt modelId="{5ECE7064-E255-4330-8B19-F1ACA7856761}" type="pres">
      <dgm:prSet presAssocID="{30C21FAE-B5D9-4B27-8D8A-3DB5392F2DB4}" presName="conn2-1" presStyleLbl="parChTrans1D2" presStyleIdx="0" presStyleCnt="14"/>
      <dgm:spPr/>
    </dgm:pt>
    <dgm:pt modelId="{C0931E1F-1320-48A8-B235-D4E522DD9E2E}" type="pres">
      <dgm:prSet presAssocID="{30C21FAE-B5D9-4B27-8D8A-3DB5392F2DB4}" presName="connTx" presStyleLbl="parChTrans1D2" presStyleIdx="0" presStyleCnt="14"/>
      <dgm:spPr/>
    </dgm:pt>
    <dgm:pt modelId="{1EC22682-5CDF-4756-8092-85614AD39833}" type="pres">
      <dgm:prSet presAssocID="{5C545068-A064-48A8-ACDE-AB0542B0D7FA}" presName="root2" presStyleCnt="0"/>
      <dgm:spPr/>
    </dgm:pt>
    <dgm:pt modelId="{67780E84-7AEA-4E35-B771-D0077119107A}" type="pres">
      <dgm:prSet presAssocID="{5C545068-A064-48A8-ACDE-AB0542B0D7FA}" presName="LevelTwoTextNode" presStyleLbl="node2" presStyleIdx="0" presStyleCnt="14" custScaleX="328037" custScaleY="32785" custLinFactNeighborX="40652" custLinFactNeighborY="17745">
        <dgm:presLayoutVars>
          <dgm:chPref val="3"/>
        </dgm:presLayoutVars>
      </dgm:prSet>
      <dgm:spPr/>
    </dgm:pt>
    <dgm:pt modelId="{D0D31DD9-ECF7-4BEA-BB57-05F794D1A0E9}" type="pres">
      <dgm:prSet presAssocID="{5C545068-A064-48A8-ACDE-AB0542B0D7FA}" presName="level3hierChild" presStyleCnt="0"/>
      <dgm:spPr/>
    </dgm:pt>
    <dgm:pt modelId="{9870B7CD-90B9-4D94-808F-133B5954B225}" type="pres">
      <dgm:prSet presAssocID="{35D7C3F4-0DA4-49DC-830C-32D4B4322A52}" presName="conn2-1" presStyleLbl="parChTrans1D2" presStyleIdx="1" presStyleCnt="14"/>
      <dgm:spPr/>
    </dgm:pt>
    <dgm:pt modelId="{1D0957DB-81CD-4B44-9400-393E7098E63B}" type="pres">
      <dgm:prSet presAssocID="{35D7C3F4-0DA4-49DC-830C-32D4B4322A52}" presName="connTx" presStyleLbl="parChTrans1D2" presStyleIdx="1" presStyleCnt="14"/>
      <dgm:spPr/>
    </dgm:pt>
    <dgm:pt modelId="{2E2B009E-3EFD-4829-99D7-A102E99C84E0}" type="pres">
      <dgm:prSet presAssocID="{B4B931EF-AEC6-4173-9EE5-F30297EB9C86}" presName="root2" presStyleCnt="0"/>
      <dgm:spPr/>
    </dgm:pt>
    <dgm:pt modelId="{17B461D0-D458-46D0-92A1-FD8F604B45ED}" type="pres">
      <dgm:prSet presAssocID="{B4B931EF-AEC6-4173-9EE5-F30297EB9C86}" presName="LevelTwoTextNode" presStyleLbl="node2" presStyleIdx="1" presStyleCnt="14" custScaleX="327583" custScaleY="34859" custLinFactNeighborX="40742" custLinFactNeighborY="6689">
        <dgm:presLayoutVars>
          <dgm:chPref val="3"/>
        </dgm:presLayoutVars>
      </dgm:prSet>
      <dgm:spPr/>
    </dgm:pt>
    <dgm:pt modelId="{507F662A-95EB-42CF-8970-D0FA76A5F1B3}" type="pres">
      <dgm:prSet presAssocID="{B4B931EF-AEC6-4173-9EE5-F30297EB9C86}" presName="level3hierChild" presStyleCnt="0"/>
      <dgm:spPr/>
    </dgm:pt>
    <dgm:pt modelId="{6F5BC164-C446-451B-BD9A-72A33CA38513}" type="pres">
      <dgm:prSet presAssocID="{95773B18-1535-43E6-9989-72A725DA25AF}" presName="conn2-1" presStyleLbl="parChTrans1D2" presStyleIdx="2" presStyleCnt="14"/>
      <dgm:spPr/>
    </dgm:pt>
    <dgm:pt modelId="{5AC2BE4C-0660-4391-99DB-FC06080D4967}" type="pres">
      <dgm:prSet presAssocID="{95773B18-1535-43E6-9989-72A725DA25AF}" presName="connTx" presStyleLbl="parChTrans1D2" presStyleIdx="2" presStyleCnt="14"/>
      <dgm:spPr/>
    </dgm:pt>
    <dgm:pt modelId="{D9DC73DB-1036-445B-9A34-A849D90A5946}" type="pres">
      <dgm:prSet presAssocID="{0FEE14DA-0A47-4FDA-B099-FB325ACC282D}" presName="root2" presStyleCnt="0"/>
      <dgm:spPr/>
    </dgm:pt>
    <dgm:pt modelId="{D2D46A75-2533-4981-BA26-AC5F66907856}" type="pres">
      <dgm:prSet presAssocID="{0FEE14DA-0A47-4FDA-B099-FB325ACC282D}" presName="LevelTwoTextNode" presStyleLbl="node2" presStyleIdx="2" presStyleCnt="14" custScaleX="325849" custScaleY="30420" custLinFactNeighborX="41020" custLinFactNeighborY="-3107">
        <dgm:presLayoutVars>
          <dgm:chPref val="3"/>
        </dgm:presLayoutVars>
      </dgm:prSet>
      <dgm:spPr/>
    </dgm:pt>
    <dgm:pt modelId="{4D51DE1F-1F54-4E13-A395-0AEA9E6410AA}" type="pres">
      <dgm:prSet presAssocID="{0FEE14DA-0A47-4FDA-B099-FB325ACC282D}" presName="level3hierChild" presStyleCnt="0"/>
      <dgm:spPr/>
    </dgm:pt>
    <dgm:pt modelId="{18FC3696-A394-403F-8A06-BBD3ADD2BA1A}" type="pres">
      <dgm:prSet presAssocID="{2EA07247-8827-420F-BEF1-7A7DE4324CFB}" presName="conn2-1" presStyleLbl="parChTrans1D2" presStyleIdx="3" presStyleCnt="14"/>
      <dgm:spPr/>
    </dgm:pt>
    <dgm:pt modelId="{63576414-EBC3-46CD-B26A-200813D3218B}" type="pres">
      <dgm:prSet presAssocID="{2EA07247-8827-420F-BEF1-7A7DE4324CFB}" presName="connTx" presStyleLbl="parChTrans1D2" presStyleIdx="3" presStyleCnt="14"/>
      <dgm:spPr/>
    </dgm:pt>
    <dgm:pt modelId="{6D9855EF-1B07-4856-BAC6-4E7CA3CC0F28}" type="pres">
      <dgm:prSet presAssocID="{33571A0D-CEF9-42A5-82DE-0029EB6E1768}" presName="root2" presStyleCnt="0"/>
      <dgm:spPr/>
    </dgm:pt>
    <dgm:pt modelId="{6AF38FAE-6AA5-49EC-92D7-7403C21D49B3}" type="pres">
      <dgm:prSet presAssocID="{33571A0D-CEF9-42A5-82DE-0029EB6E1768}" presName="LevelTwoTextNode" presStyleLbl="node2" presStyleIdx="3" presStyleCnt="14" custScaleX="329732" custScaleY="30925" custLinFactY="200000" custLinFactNeighborX="39685" custLinFactNeighborY="237590">
        <dgm:presLayoutVars>
          <dgm:chPref val="3"/>
        </dgm:presLayoutVars>
      </dgm:prSet>
      <dgm:spPr/>
    </dgm:pt>
    <dgm:pt modelId="{F3654AC2-5BF5-4660-8029-9A9C56DCCDC5}" type="pres">
      <dgm:prSet presAssocID="{33571A0D-CEF9-42A5-82DE-0029EB6E1768}" presName="level3hierChild" presStyleCnt="0"/>
      <dgm:spPr/>
    </dgm:pt>
    <dgm:pt modelId="{3EBF3243-4C2D-4159-8E1A-CF160164550B}" type="pres">
      <dgm:prSet presAssocID="{CAD8D907-363A-48C8-90FF-AEB50F5F9B9B}" presName="conn2-1" presStyleLbl="parChTrans1D2" presStyleIdx="4" presStyleCnt="14"/>
      <dgm:spPr/>
    </dgm:pt>
    <dgm:pt modelId="{068BD2C5-4FCF-4C90-8AED-27D72309B628}" type="pres">
      <dgm:prSet presAssocID="{CAD8D907-363A-48C8-90FF-AEB50F5F9B9B}" presName="connTx" presStyleLbl="parChTrans1D2" presStyleIdx="4" presStyleCnt="14"/>
      <dgm:spPr/>
    </dgm:pt>
    <dgm:pt modelId="{856F678D-6A9E-4610-AF0F-0AC7A535C1AA}" type="pres">
      <dgm:prSet presAssocID="{C7F71AF0-6821-4736-8460-06143FA96C98}" presName="root2" presStyleCnt="0"/>
      <dgm:spPr/>
    </dgm:pt>
    <dgm:pt modelId="{4393C054-60F6-494E-8E72-579E5F22384F}" type="pres">
      <dgm:prSet presAssocID="{C7F71AF0-6821-4736-8460-06143FA96C98}" presName="LevelTwoTextNode" presStyleLbl="node2" presStyleIdx="4" presStyleCnt="14" custScaleX="331044" custScaleY="36301" custLinFactY="127976" custLinFactNeighborX="49466" custLinFactNeighborY="200000">
        <dgm:presLayoutVars>
          <dgm:chPref val="3"/>
        </dgm:presLayoutVars>
      </dgm:prSet>
      <dgm:spPr/>
    </dgm:pt>
    <dgm:pt modelId="{FDE0FF19-DD65-4E9B-AED4-93EB3515E604}" type="pres">
      <dgm:prSet presAssocID="{C7F71AF0-6821-4736-8460-06143FA96C98}" presName="level3hierChild" presStyleCnt="0"/>
      <dgm:spPr/>
    </dgm:pt>
    <dgm:pt modelId="{BC715741-3DBC-4BA6-AEB5-8CBB631DA095}" type="pres">
      <dgm:prSet presAssocID="{0217167E-962F-4B38-97B1-3D5A586AA655}" presName="conn2-1" presStyleLbl="parChTrans1D2" presStyleIdx="5" presStyleCnt="14"/>
      <dgm:spPr/>
    </dgm:pt>
    <dgm:pt modelId="{157DE633-9744-4CDF-8D2B-2C210255F8D6}" type="pres">
      <dgm:prSet presAssocID="{0217167E-962F-4B38-97B1-3D5A586AA655}" presName="connTx" presStyleLbl="parChTrans1D2" presStyleIdx="5" presStyleCnt="14"/>
      <dgm:spPr/>
    </dgm:pt>
    <dgm:pt modelId="{49EEF381-AB24-497D-9CC1-6BEB9CE974F3}" type="pres">
      <dgm:prSet presAssocID="{3317FA46-8B39-435C-9BA8-2BCB5A7F0BC7}" presName="root2" presStyleCnt="0"/>
      <dgm:spPr/>
    </dgm:pt>
    <dgm:pt modelId="{4A71A6F3-32BB-44C3-9195-0E95A86F4E74}" type="pres">
      <dgm:prSet presAssocID="{3317FA46-8B39-435C-9BA8-2BCB5A7F0BC7}" presName="LevelTwoTextNode" presStyleLbl="node2" presStyleIdx="5" presStyleCnt="14" custScaleX="329337" custScaleY="35521" custLinFactY="100000" custLinFactNeighborX="40444" custLinFactNeighborY="118653">
        <dgm:presLayoutVars>
          <dgm:chPref val="3"/>
        </dgm:presLayoutVars>
      </dgm:prSet>
      <dgm:spPr/>
    </dgm:pt>
    <dgm:pt modelId="{D469696F-E1A2-42BD-9522-BC4846D24EE0}" type="pres">
      <dgm:prSet presAssocID="{3317FA46-8B39-435C-9BA8-2BCB5A7F0BC7}" presName="level3hierChild" presStyleCnt="0"/>
      <dgm:spPr/>
    </dgm:pt>
    <dgm:pt modelId="{6400A6E0-3E17-44E2-BEFF-AF390744146A}" type="pres">
      <dgm:prSet presAssocID="{BD5CD693-987E-4F25-B127-37B1373F7CB8}" presName="conn2-1" presStyleLbl="parChTrans1D2" presStyleIdx="6" presStyleCnt="14"/>
      <dgm:spPr/>
    </dgm:pt>
    <dgm:pt modelId="{AA83E8CC-9516-4D87-8301-D2405DD27703}" type="pres">
      <dgm:prSet presAssocID="{BD5CD693-987E-4F25-B127-37B1373F7CB8}" presName="connTx" presStyleLbl="parChTrans1D2" presStyleIdx="6" presStyleCnt="14"/>
      <dgm:spPr/>
    </dgm:pt>
    <dgm:pt modelId="{F768FEC6-064E-4AE8-8E88-2EB423487D20}" type="pres">
      <dgm:prSet presAssocID="{8524A582-DB07-4859-9233-AA60DC75DE18}" presName="root2" presStyleCnt="0"/>
      <dgm:spPr/>
    </dgm:pt>
    <dgm:pt modelId="{32F37730-3438-41A2-AA84-7F6FA0BDA431}" type="pres">
      <dgm:prSet presAssocID="{8524A582-DB07-4859-9233-AA60DC75DE18}" presName="LevelTwoTextNode" presStyleLbl="node2" presStyleIdx="6" presStyleCnt="14" custScaleX="325818" custScaleY="31009" custLinFactY="16314" custLinFactNeighborX="41051" custLinFactNeighborY="100000">
        <dgm:presLayoutVars>
          <dgm:chPref val="3"/>
        </dgm:presLayoutVars>
      </dgm:prSet>
      <dgm:spPr/>
    </dgm:pt>
    <dgm:pt modelId="{EECBD1FF-2282-4755-8D9E-7AC5B2F5354D}" type="pres">
      <dgm:prSet presAssocID="{8524A582-DB07-4859-9233-AA60DC75DE18}" presName="level3hierChild" presStyleCnt="0"/>
      <dgm:spPr/>
    </dgm:pt>
    <dgm:pt modelId="{B2170D2C-AB4D-4453-95FC-3E0023937F88}" type="pres">
      <dgm:prSet presAssocID="{1F757117-473B-47AD-A109-CE93D2995885}" presName="conn2-1" presStyleLbl="parChTrans1D2" presStyleIdx="7" presStyleCnt="14"/>
      <dgm:spPr/>
    </dgm:pt>
    <dgm:pt modelId="{0D1E2F9C-302B-4D93-8EF3-49AC5A98C91C}" type="pres">
      <dgm:prSet presAssocID="{1F757117-473B-47AD-A109-CE93D2995885}" presName="connTx" presStyleLbl="parChTrans1D2" presStyleIdx="7" presStyleCnt="14"/>
      <dgm:spPr/>
    </dgm:pt>
    <dgm:pt modelId="{EE4E87F5-880B-4DCC-B939-BC76D838B45C}" type="pres">
      <dgm:prSet presAssocID="{26935470-9FA6-4CD0-A124-E2BE6177BAF4}" presName="root2" presStyleCnt="0"/>
      <dgm:spPr/>
    </dgm:pt>
    <dgm:pt modelId="{1FE7844C-C83F-4007-9926-962DFA201B3F}" type="pres">
      <dgm:prSet presAssocID="{26935470-9FA6-4CD0-A124-E2BE6177BAF4}" presName="LevelTwoTextNode" presStyleLbl="node2" presStyleIdx="7" presStyleCnt="14" custScaleX="326208" custScaleY="35064" custLinFactNeighborX="41025" custLinFactNeighborY="14229">
        <dgm:presLayoutVars>
          <dgm:chPref val="3"/>
        </dgm:presLayoutVars>
      </dgm:prSet>
      <dgm:spPr/>
    </dgm:pt>
    <dgm:pt modelId="{5A23EFAD-3DE0-42D3-BE06-E3CFB85DD336}" type="pres">
      <dgm:prSet presAssocID="{26935470-9FA6-4CD0-A124-E2BE6177BAF4}" presName="level3hierChild" presStyleCnt="0"/>
      <dgm:spPr/>
    </dgm:pt>
    <dgm:pt modelId="{3B39FE22-A9BF-455C-9CB0-E550CB6FC76E}" type="pres">
      <dgm:prSet presAssocID="{85346C82-AD6D-419A-BD76-BE77DB91C6E7}" presName="conn2-1" presStyleLbl="parChTrans1D2" presStyleIdx="8" presStyleCnt="14"/>
      <dgm:spPr/>
    </dgm:pt>
    <dgm:pt modelId="{1C8086EA-709C-4667-8399-16159AF5DE96}" type="pres">
      <dgm:prSet presAssocID="{85346C82-AD6D-419A-BD76-BE77DB91C6E7}" presName="connTx" presStyleLbl="parChTrans1D2" presStyleIdx="8" presStyleCnt="14"/>
      <dgm:spPr/>
    </dgm:pt>
    <dgm:pt modelId="{58F1B884-A346-4AA9-BF62-C1D3FDEF8E4A}" type="pres">
      <dgm:prSet presAssocID="{28CBDE36-B01E-449E-BD27-110E64AB57E9}" presName="root2" presStyleCnt="0"/>
      <dgm:spPr/>
    </dgm:pt>
    <dgm:pt modelId="{4C0E57AF-6CEF-49E6-950C-856F823AB405}" type="pres">
      <dgm:prSet presAssocID="{28CBDE36-B01E-449E-BD27-110E64AB57E9}" presName="LevelTwoTextNode" presStyleLbl="node2" presStyleIdx="8" presStyleCnt="14" custScaleX="327137" custScaleY="31253" custLinFactNeighborX="40460" custLinFactNeighborY="-88832">
        <dgm:presLayoutVars>
          <dgm:chPref val="3"/>
        </dgm:presLayoutVars>
      </dgm:prSet>
      <dgm:spPr/>
    </dgm:pt>
    <dgm:pt modelId="{E0398E04-5F65-4019-994F-A1DF609D23EB}" type="pres">
      <dgm:prSet presAssocID="{28CBDE36-B01E-449E-BD27-110E64AB57E9}" presName="level3hierChild" presStyleCnt="0"/>
      <dgm:spPr/>
    </dgm:pt>
    <dgm:pt modelId="{9632B277-4AC7-40A5-B968-B7819C58109D}" type="pres">
      <dgm:prSet presAssocID="{518ADA65-AAB8-4479-90DA-DBA19B939B00}" presName="conn2-1" presStyleLbl="parChTrans1D2" presStyleIdx="9" presStyleCnt="14"/>
      <dgm:spPr/>
    </dgm:pt>
    <dgm:pt modelId="{339A2D7E-EF30-4C4E-A9E3-3482E03EBABB}" type="pres">
      <dgm:prSet presAssocID="{518ADA65-AAB8-4479-90DA-DBA19B939B00}" presName="connTx" presStyleLbl="parChTrans1D2" presStyleIdx="9" presStyleCnt="14"/>
      <dgm:spPr/>
    </dgm:pt>
    <dgm:pt modelId="{1231906B-FD4E-4343-9858-8B8E94C93438}" type="pres">
      <dgm:prSet presAssocID="{8AB4A1F4-D1F2-4F48-A21C-BF8C324443FD}" presName="root2" presStyleCnt="0"/>
      <dgm:spPr/>
    </dgm:pt>
    <dgm:pt modelId="{69F0C8BE-946A-4DE8-BFCB-618AB4B7D27F}" type="pres">
      <dgm:prSet presAssocID="{8AB4A1F4-D1F2-4F48-A21C-BF8C324443FD}" presName="LevelTwoTextNode" presStyleLbl="node2" presStyleIdx="9" presStyleCnt="14" custScaleX="325266" custScaleY="33020" custLinFactY="-90292" custLinFactNeighborX="40147" custLinFactNeighborY="-100000">
        <dgm:presLayoutVars>
          <dgm:chPref val="3"/>
        </dgm:presLayoutVars>
      </dgm:prSet>
      <dgm:spPr/>
    </dgm:pt>
    <dgm:pt modelId="{E1620790-D786-4390-A006-6F1DF827CCC3}" type="pres">
      <dgm:prSet presAssocID="{8AB4A1F4-D1F2-4F48-A21C-BF8C324443FD}" presName="level3hierChild" presStyleCnt="0"/>
      <dgm:spPr/>
    </dgm:pt>
    <dgm:pt modelId="{0AAFF4C4-E5A5-429E-91B1-1D552264316B}" type="pres">
      <dgm:prSet presAssocID="{D6362DAE-4E66-4D39-931A-B99586C7E5B1}" presName="conn2-1" presStyleLbl="parChTrans1D2" presStyleIdx="10" presStyleCnt="14"/>
      <dgm:spPr/>
    </dgm:pt>
    <dgm:pt modelId="{52AFD89B-1A11-42D7-B248-5A5255E1C1CB}" type="pres">
      <dgm:prSet presAssocID="{D6362DAE-4E66-4D39-931A-B99586C7E5B1}" presName="connTx" presStyleLbl="parChTrans1D2" presStyleIdx="10" presStyleCnt="14"/>
      <dgm:spPr/>
    </dgm:pt>
    <dgm:pt modelId="{0529C97A-19B0-4158-9AD0-0F83F688AB0A}" type="pres">
      <dgm:prSet presAssocID="{3725652B-9C12-45CC-8BE2-018B08748359}" presName="root2" presStyleCnt="0"/>
      <dgm:spPr/>
    </dgm:pt>
    <dgm:pt modelId="{E93E9537-3F8B-4549-8E75-0D860EBEB6D4}" type="pres">
      <dgm:prSet presAssocID="{3725652B-9C12-45CC-8BE2-018B08748359}" presName="LevelTwoTextNode" presStyleLbl="node2" presStyleIdx="10" presStyleCnt="14" custScaleX="323987" custScaleY="28089" custLinFactY="-100000" custLinFactNeighborX="39970" custLinFactNeighborY="-189499">
        <dgm:presLayoutVars>
          <dgm:chPref val="3"/>
        </dgm:presLayoutVars>
      </dgm:prSet>
      <dgm:spPr/>
    </dgm:pt>
    <dgm:pt modelId="{63213287-E408-413B-9D5A-C9F2512B2ED5}" type="pres">
      <dgm:prSet presAssocID="{3725652B-9C12-45CC-8BE2-018B08748359}" presName="level3hierChild" presStyleCnt="0"/>
      <dgm:spPr/>
    </dgm:pt>
    <dgm:pt modelId="{3FC7F7DD-625E-4D54-AE24-505B78C621B3}" type="pres">
      <dgm:prSet presAssocID="{B9E55647-1CDA-4AAF-8DD0-A0D18081C0BA}" presName="conn2-1" presStyleLbl="parChTrans1D2" presStyleIdx="11" presStyleCnt="14"/>
      <dgm:spPr/>
    </dgm:pt>
    <dgm:pt modelId="{7721A9D0-9CF6-4E1B-B25E-0DEB7177E640}" type="pres">
      <dgm:prSet presAssocID="{B9E55647-1CDA-4AAF-8DD0-A0D18081C0BA}" presName="connTx" presStyleLbl="parChTrans1D2" presStyleIdx="11" presStyleCnt="14"/>
      <dgm:spPr/>
    </dgm:pt>
    <dgm:pt modelId="{6374106E-1AFF-457D-B214-BDC15584D7D1}" type="pres">
      <dgm:prSet presAssocID="{901DB96E-F309-4725-80E6-50717D3B43DC}" presName="root2" presStyleCnt="0"/>
      <dgm:spPr/>
    </dgm:pt>
    <dgm:pt modelId="{B3BB7277-F60D-4637-92BC-AF166338B43A}" type="pres">
      <dgm:prSet presAssocID="{901DB96E-F309-4725-80E6-50717D3B43DC}" presName="LevelTwoTextNode" presStyleLbl="node2" presStyleIdx="11" presStyleCnt="14" custScaleX="327291" custScaleY="28583" custLinFactY="-186686" custLinFactNeighborX="40306" custLinFactNeighborY="-200000">
        <dgm:presLayoutVars>
          <dgm:chPref val="3"/>
        </dgm:presLayoutVars>
      </dgm:prSet>
      <dgm:spPr/>
    </dgm:pt>
    <dgm:pt modelId="{BBC6F86A-7F4C-4AEC-A888-DAB27B84BCAD}" type="pres">
      <dgm:prSet presAssocID="{901DB96E-F309-4725-80E6-50717D3B43DC}" presName="level3hierChild" presStyleCnt="0"/>
      <dgm:spPr/>
    </dgm:pt>
    <dgm:pt modelId="{672C2503-4F06-4C44-B083-5D4FE673089F}" type="pres">
      <dgm:prSet presAssocID="{6638669B-FEE4-4A3C-906A-D932ADA0A044}" presName="conn2-1" presStyleLbl="parChTrans1D2" presStyleIdx="12" presStyleCnt="14"/>
      <dgm:spPr/>
    </dgm:pt>
    <dgm:pt modelId="{7A5BE007-FDAE-49F3-BEA0-A0BB21CB7819}" type="pres">
      <dgm:prSet presAssocID="{6638669B-FEE4-4A3C-906A-D932ADA0A044}" presName="connTx" presStyleLbl="parChTrans1D2" presStyleIdx="12" presStyleCnt="14"/>
      <dgm:spPr/>
    </dgm:pt>
    <dgm:pt modelId="{D4F48711-4112-4310-AAFB-14B2BF833A8F}" type="pres">
      <dgm:prSet presAssocID="{2CC05060-4E49-488E-9219-C2EA937198A5}" presName="root2" presStyleCnt="0"/>
      <dgm:spPr/>
    </dgm:pt>
    <dgm:pt modelId="{BE63E8C1-0EAC-4280-A403-BE7E1BA06900}" type="pres">
      <dgm:prSet presAssocID="{2CC05060-4E49-488E-9219-C2EA937198A5}" presName="LevelTwoTextNode" presStyleLbl="node2" presStyleIdx="12" presStyleCnt="14" custScaleX="325091" custScaleY="32770" custLinFactY="-200000" custLinFactNeighborX="41414" custLinFactNeighborY="-284218">
        <dgm:presLayoutVars>
          <dgm:chPref val="3"/>
        </dgm:presLayoutVars>
      </dgm:prSet>
      <dgm:spPr/>
    </dgm:pt>
    <dgm:pt modelId="{8798C2BE-6665-4743-BC66-3FBD0703E9BD}" type="pres">
      <dgm:prSet presAssocID="{2CC05060-4E49-488E-9219-C2EA937198A5}" presName="level3hierChild" presStyleCnt="0"/>
      <dgm:spPr/>
    </dgm:pt>
    <dgm:pt modelId="{488524EA-EDED-4AE2-9476-6BFAAFE9D436}" type="pres">
      <dgm:prSet presAssocID="{F5D88A79-606A-481F-BFB0-E900BFE3235F}" presName="conn2-1" presStyleLbl="parChTrans1D2" presStyleIdx="13" presStyleCnt="14"/>
      <dgm:spPr/>
    </dgm:pt>
    <dgm:pt modelId="{3179E6E1-71B5-4F2E-B098-3AB987519A8E}" type="pres">
      <dgm:prSet presAssocID="{F5D88A79-606A-481F-BFB0-E900BFE3235F}" presName="connTx" presStyleLbl="parChTrans1D2" presStyleIdx="13" presStyleCnt="14"/>
      <dgm:spPr/>
    </dgm:pt>
    <dgm:pt modelId="{0B45B3DC-F82B-45E0-B198-5409B9CFEC01}" type="pres">
      <dgm:prSet presAssocID="{FFFD219E-7695-428C-9A84-3D9E02E5336D}" presName="root2" presStyleCnt="0"/>
      <dgm:spPr/>
    </dgm:pt>
    <dgm:pt modelId="{9C4B9C39-BD2D-479D-9F53-9DFB9127E925}" type="pres">
      <dgm:prSet presAssocID="{FFFD219E-7695-428C-9A84-3D9E02E5336D}" presName="LevelTwoTextNode" presStyleLbl="node2" presStyleIdx="13" presStyleCnt="14" custScaleX="326217" custScaleY="34685" custLinFactY="-289606" custLinFactNeighborX="41016" custLinFactNeighborY="-300000">
        <dgm:presLayoutVars>
          <dgm:chPref val="3"/>
        </dgm:presLayoutVars>
      </dgm:prSet>
      <dgm:spPr/>
    </dgm:pt>
    <dgm:pt modelId="{1965F22A-5CBB-4C0F-A06A-7FBCEB26D0A2}" type="pres">
      <dgm:prSet presAssocID="{FFFD219E-7695-428C-9A84-3D9E02E5336D}" presName="level3hierChild" presStyleCnt="0"/>
      <dgm:spPr/>
    </dgm:pt>
  </dgm:ptLst>
  <dgm:cxnLst>
    <dgm:cxn modelId="{43D7EA01-D419-4910-AB91-5A7D415DE484}" type="presOf" srcId="{0217167E-962F-4B38-97B1-3D5A586AA655}" destId="{BC715741-3DBC-4BA6-AEB5-8CBB631DA095}" srcOrd="0" destOrd="0" presId="urn:microsoft.com/office/officeart/2008/layout/HorizontalMultiLevelHierarchy"/>
    <dgm:cxn modelId="{DEE3E703-E447-467F-8C70-06F94FC114CB}" type="presOf" srcId="{D6362DAE-4E66-4D39-931A-B99586C7E5B1}" destId="{52AFD89B-1A11-42D7-B248-5A5255E1C1CB}" srcOrd="1" destOrd="0" presId="urn:microsoft.com/office/officeart/2008/layout/HorizontalMultiLevelHierarchy"/>
    <dgm:cxn modelId="{21727E04-E404-40C3-90DF-FDAA91DBE7B8}" type="presOf" srcId="{FFFD219E-7695-428C-9A84-3D9E02E5336D}" destId="{9C4B9C39-BD2D-479D-9F53-9DFB9127E925}" srcOrd="0" destOrd="0" presId="urn:microsoft.com/office/officeart/2008/layout/HorizontalMultiLevelHierarchy"/>
    <dgm:cxn modelId="{B6AD6505-8DFD-4F45-B3A3-3A5FA9BFF411}" type="presOf" srcId="{CAD8D907-363A-48C8-90FF-AEB50F5F9B9B}" destId="{3EBF3243-4C2D-4159-8E1A-CF160164550B}" srcOrd="0" destOrd="0" presId="urn:microsoft.com/office/officeart/2008/layout/HorizontalMultiLevelHierarchy"/>
    <dgm:cxn modelId="{19BCC509-F335-4F4E-B6F8-752DA19FFE51}" type="presOf" srcId="{BD5CD693-987E-4F25-B127-37B1373F7CB8}" destId="{AA83E8CC-9516-4D87-8301-D2405DD27703}" srcOrd="1" destOrd="0" presId="urn:microsoft.com/office/officeart/2008/layout/HorizontalMultiLevelHierarchy"/>
    <dgm:cxn modelId="{0C863D0A-4EEE-44B6-A519-D60FD922A6BF}" srcId="{73BFFA03-3386-4AF8-9D52-1063323E9E55}" destId="{3725652B-9C12-45CC-8BE2-018B08748359}" srcOrd="10" destOrd="0" parTransId="{D6362DAE-4E66-4D39-931A-B99586C7E5B1}" sibTransId="{E0E6321D-D9DF-424C-9DD9-2F25A02BE0CD}"/>
    <dgm:cxn modelId="{51B5900B-D759-4FBC-969F-EB62EDB78932}" type="presOf" srcId="{B4B931EF-AEC6-4173-9EE5-F30297EB9C86}" destId="{17B461D0-D458-46D0-92A1-FD8F604B45ED}" srcOrd="0" destOrd="0" presId="urn:microsoft.com/office/officeart/2008/layout/HorizontalMultiLevelHierarchy"/>
    <dgm:cxn modelId="{793E950B-70DB-4E01-AC05-08BA4E53A8A5}" type="presOf" srcId="{85346C82-AD6D-419A-BD76-BE77DB91C6E7}" destId="{1C8086EA-709C-4667-8399-16159AF5DE96}" srcOrd="1" destOrd="0" presId="urn:microsoft.com/office/officeart/2008/layout/HorizontalMultiLevelHierarchy"/>
    <dgm:cxn modelId="{969F1513-D3E6-4560-9911-3091250B6688}" type="presOf" srcId="{CAD8D907-363A-48C8-90FF-AEB50F5F9B9B}" destId="{068BD2C5-4FCF-4C90-8AED-27D72309B628}" srcOrd="1" destOrd="0" presId="urn:microsoft.com/office/officeart/2008/layout/HorizontalMultiLevelHierarchy"/>
    <dgm:cxn modelId="{E224C813-F0C9-4434-8879-244D5FFFE54D}" type="presOf" srcId="{B9E55647-1CDA-4AAF-8DD0-A0D18081C0BA}" destId="{7721A9D0-9CF6-4E1B-B25E-0DEB7177E640}" srcOrd="1" destOrd="0" presId="urn:microsoft.com/office/officeart/2008/layout/HorizontalMultiLevelHierarchy"/>
    <dgm:cxn modelId="{2CFEBE17-F9C5-4AD5-B304-4C3EE083C3D8}" srcId="{73BFFA03-3386-4AF8-9D52-1063323E9E55}" destId="{26935470-9FA6-4CD0-A124-E2BE6177BAF4}" srcOrd="7" destOrd="0" parTransId="{1F757117-473B-47AD-A109-CE93D2995885}" sibTransId="{F2394841-EF6D-4935-A42A-66C81B700D11}"/>
    <dgm:cxn modelId="{B0376536-EDE1-405B-92EE-6877EFCD2047}" type="presOf" srcId="{33571A0D-CEF9-42A5-82DE-0029EB6E1768}" destId="{6AF38FAE-6AA5-49EC-92D7-7403C21D49B3}" srcOrd="0" destOrd="0" presId="urn:microsoft.com/office/officeart/2008/layout/HorizontalMultiLevelHierarchy"/>
    <dgm:cxn modelId="{07734E37-6BA2-4CD1-9104-D80759ACF12D}" type="presOf" srcId="{6638669B-FEE4-4A3C-906A-D932ADA0A044}" destId="{672C2503-4F06-4C44-B083-5D4FE673089F}" srcOrd="0" destOrd="0" presId="urn:microsoft.com/office/officeart/2008/layout/HorizontalMultiLevelHierarchy"/>
    <dgm:cxn modelId="{DE1F1139-96CE-4FEC-BE75-C87C3E7DA85A}" type="presOf" srcId="{2EA07247-8827-420F-BEF1-7A7DE4324CFB}" destId="{18FC3696-A394-403F-8A06-BBD3ADD2BA1A}" srcOrd="0" destOrd="0" presId="urn:microsoft.com/office/officeart/2008/layout/HorizontalMultiLevelHierarchy"/>
    <dgm:cxn modelId="{1470863E-46B7-449F-A6E2-E4C2034DEA2E}" type="presOf" srcId="{26935470-9FA6-4CD0-A124-E2BE6177BAF4}" destId="{1FE7844C-C83F-4007-9926-962DFA201B3F}" srcOrd="0" destOrd="0" presId="urn:microsoft.com/office/officeart/2008/layout/HorizontalMultiLevelHierarchy"/>
    <dgm:cxn modelId="{2433CE5E-9AD4-4E65-80BB-2E827197314B}" srcId="{73BFFA03-3386-4AF8-9D52-1063323E9E55}" destId="{28CBDE36-B01E-449E-BD27-110E64AB57E9}" srcOrd="8" destOrd="0" parTransId="{85346C82-AD6D-419A-BD76-BE77DB91C6E7}" sibTransId="{FC9B1635-32F4-4B23-9531-1B5F3CE4A3E6}"/>
    <dgm:cxn modelId="{697E2C60-9EF8-42BB-AD6D-80D3A94A3966}" type="presOf" srcId="{5C545068-A064-48A8-ACDE-AB0542B0D7FA}" destId="{67780E84-7AEA-4E35-B771-D0077119107A}" srcOrd="0" destOrd="0" presId="urn:microsoft.com/office/officeart/2008/layout/HorizontalMultiLevelHierarchy"/>
    <dgm:cxn modelId="{5C925663-F324-4AED-AE4F-9D40490713FC}" srcId="{73BFFA03-3386-4AF8-9D52-1063323E9E55}" destId="{8AB4A1F4-D1F2-4F48-A21C-BF8C324443FD}" srcOrd="9" destOrd="0" parTransId="{518ADA65-AAB8-4479-90DA-DBA19B939B00}" sibTransId="{7D872986-08F2-4C72-9CB5-71E84B1DB5A5}"/>
    <dgm:cxn modelId="{B932ED45-E8E1-4D4E-975E-C353EBD673F7}" type="presOf" srcId="{1F757117-473B-47AD-A109-CE93D2995885}" destId="{0D1E2F9C-302B-4D93-8EF3-49AC5A98C91C}" srcOrd="1" destOrd="0" presId="urn:microsoft.com/office/officeart/2008/layout/HorizontalMultiLevelHierarchy"/>
    <dgm:cxn modelId="{37DB4169-456F-47D7-A07C-77E39DC37C03}" type="presOf" srcId="{BD5CD693-987E-4F25-B127-37B1373F7CB8}" destId="{6400A6E0-3E17-44E2-BEFF-AF390744146A}" srcOrd="0" destOrd="0" presId="urn:microsoft.com/office/officeart/2008/layout/HorizontalMultiLevelHierarchy"/>
    <dgm:cxn modelId="{4F7B2D6A-1048-4ED7-9B56-E2AC418C363B}" type="presOf" srcId="{0FEE14DA-0A47-4FDA-B099-FB325ACC282D}" destId="{D2D46A75-2533-4981-BA26-AC5F66907856}" srcOrd="0" destOrd="0" presId="urn:microsoft.com/office/officeart/2008/layout/HorizontalMultiLevelHierarchy"/>
    <dgm:cxn modelId="{1965404A-694E-448C-8CDD-02D3DC3981D3}" type="presOf" srcId="{35D7C3F4-0DA4-49DC-830C-32D4B4322A52}" destId="{9870B7CD-90B9-4D94-808F-133B5954B225}" srcOrd="0" destOrd="0" presId="urn:microsoft.com/office/officeart/2008/layout/HorizontalMultiLevelHierarchy"/>
    <dgm:cxn modelId="{50E1546B-FB85-43F7-B7D5-8E6F784F0C96}" type="presOf" srcId="{1F757117-473B-47AD-A109-CE93D2995885}" destId="{B2170D2C-AB4D-4453-95FC-3E0023937F88}" srcOrd="0" destOrd="0" presId="urn:microsoft.com/office/officeart/2008/layout/HorizontalMultiLevelHierarchy"/>
    <dgm:cxn modelId="{B2188C70-08E2-4302-A833-07CFC4D9DDE5}" type="presOf" srcId="{28CBDE36-B01E-449E-BD27-110E64AB57E9}" destId="{4C0E57AF-6CEF-49E6-950C-856F823AB405}" srcOrd="0" destOrd="0" presId="urn:microsoft.com/office/officeart/2008/layout/HorizontalMultiLevelHierarchy"/>
    <dgm:cxn modelId="{32BD7E71-EDF7-4E8B-A27E-4ABD78ED9D1E}" srcId="{73BFFA03-3386-4AF8-9D52-1063323E9E55}" destId="{33571A0D-CEF9-42A5-82DE-0029EB6E1768}" srcOrd="3" destOrd="0" parTransId="{2EA07247-8827-420F-BEF1-7A7DE4324CFB}" sibTransId="{A3E31871-AF80-4715-BCC7-A65C782A9105}"/>
    <dgm:cxn modelId="{F8C8D571-9A87-41C6-A8EC-0D263C41C0B3}" srcId="{73BFFA03-3386-4AF8-9D52-1063323E9E55}" destId="{901DB96E-F309-4725-80E6-50717D3B43DC}" srcOrd="11" destOrd="0" parTransId="{B9E55647-1CDA-4AAF-8DD0-A0D18081C0BA}" sibTransId="{4E1435B2-5C7D-44AC-9FB0-4A585F52B47E}"/>
    <dgm:cxn modelId="{7FB9E578-723E-4A23-B942-41800995C37C}" srcId="{73BFFA03-3386-4AF8-9D52-1063323E9E55}" destId="{FFFD219E-7695-428C-9A84-3D9E02E5336D}" srcOrd="13" destOrd="0" parTransId="{F5D88A79-606A-481F-BFB0-E900BFE3235F}" sibTransId="{24A4641C-C521-435E-B3EF-635209C822C9}"/>
    <dgm:cxn modelId="{6B651D7C-CB6F-41A1-B981-99281831AE76}" type="presOf" srcId="{B9E55647-1CDA-4AAF-8DD0-A0D18081C0BA}" destId="{3FC7F7DD-625E-4D54-AE24-505B78C621B3}" srcOrd="0" destOrd="0" presId="urn:microsoft.com/office/officeart/2008/layout/HorizontalMultiLevelHierarchy"/>
    <dgm:cxn modelId="{F5CD3186-329D-426F-8351-0B263EF4D4CF}" type="presOf" srcId="{F5D88A79-606A-481F-BFB0-E900BFE3235F}" destId="{488524EA-EDED-4AE2-9476-6BFAAFE9D436}" srcOrd="0" destOrd="0" presId="urn:microsoft.com/office/officeart/2008/layout/HorizontalMultiLevelHierarchy"/>
    <dgm:cxn modelId="{BB3C678B-72DA-4DF7-BF01-4C55BC4EAE71}" type="presOf" srcId="{2EA07247-8827-420F-BEF1-7A7DE4324CFB}" destId="{63576414-EBC3-46CD-B26A-200813D3218B}" srcOrd="1" destOrd="0" presId="urn:microsoft.com/office/officeart/2008/layout/HorizontalMultiLevelHierarchy"/>
    <dgm:cxn modelId="{1F2A3C8E-254F-4D31-82B8-7BC872744ACE}" type="presOf" srcId="{C7F71AF0-6821-4736-8460-06143FA96C98}" destId="{4393C054-60F6-494E-8E72-579E5F22384F}" srcOrd="0" destOrd="0" presId="urn:microsoft.com/office/officeart/2008/layout/HorizontalMultiLevelHierarchy"/>
    <dgm:cxn modelId="{2B71BA93-D2A2-4563-8376-028E4315084E}" srcId="{73BFFA03-3386-4AF8-9D52-1063323E9E55}" destId="{2CC05060-4E49-488E-9219-C2EA937198A5}" srcOrd="12" destOrd="0" parTransId="{6638669B-FEE4-4A3C-906A-D932ADA0A044}" sibTransId="{B48E7A14-04D0-4F78-800C-12D08C46ECA0}"/>
    <dgm:cxn modelId="{FC338C96-FE4C-4B44-BF33-9AA975B7AFDB}" srcId="{65AC4FCE-5EC6-45AE-9F6A-A32F5E948E64}" destId="{73BFFA03-3386-4AF8-9D52-1063323E9E55}" srcOrd="0" destOrd="0" parTransId="{8ED09A5D-55EC-4FA5-840B-D690FF30EB7A}" sibTransId="{9AFBD97B-0856-4DE3-AC6B-B7EA5441DF11}"/>
    <dgm:cxn modelId="{EDFA479B-DAE6-4F30-B4D7-7AFFD7310C91}" srcId="{73BFFA03-3386-4AF8-9D52-1063323E9E55}" destId="{3317FA46-8B39-435C-9BA8-2BCB5A7F0BC7}" srcOrd="5" destOrd="0" parTransId="{0217167E-962F-4B38-97B1-3D5A586AA655}" sibTransId="{05A30CF9-ADEC-40F5-A852-FC69ABD670A2}"/>
    <dgm:cxn modelId="{D1D42BA0-4837-48ED-A56C-65E7536A90C8}" type="presOf" srcId="{3725652B-9C12-45CC-8BE2-018B08748359}" destId="{E93E9537-3F8B-4549-8E75-0D860EBEB6D4}" srcOrd="0" destOrd="0" presId="urn:microsoft.com/office/officeart/2008/layout/HorizontalMultiLevelHierarchy"/>
    <dgm:cxn modelId="{766808A2-FB19-4A8E-969A-F50DEC6E40FE}" type="presOf" srcId="{518ADA65-AAB8-4479-90DA-DBA19B939B00}" destId="{9632B277-4AC7-40A5-B968-B7819C58109D}" srcOrd="0" destOrd="0" presId="urn:microsoft.com/office/officeart/2008/layout/HorizontalMultiLevelHierarchy"/>
    <dgm:cxn modelId="{FA90A2AD-92EA-4B8E-9D00-E177C3648534}" srcId="{73BFFA03-3386-4AF8-9D52-1063323E9E55}" destId="{C7F71AF0-6821-4736-8460-06143FA96C98}" srcOrd="4" destOrd="0" parTransId="{CAD8D907-363A-48C8-90FF-AEB50F5F9B9B}" sibTransId="{237BF878-9131-4DCF-8B02-F448C5B0CCF0}"/>
    <dgm:cxn modelId="{189F0CB1-1648-45C9-9BE1-89C2E26E0C36}" type="presOf" srcId="{901DB96E-F309-4725-80E6-50717D3B43DC}" destId="{B3BB7277-F60D-4637-92BC-AF166338B43A}" srcOrd="0" destOrd="0" presId="urn:microsoft.com/office/officeart/2008/layout/HorizontalMultiLevelHierarchy"/>
    <dgm:cxn modelId="{C654F3B1-CBCE-41B9-8B65-51A0798A85C5}" type="presOf" srcId="{2CC05060-4E49-488E-9219-C2EA937198A5}" destId="{BE63E8C1-0EAC-4280-A403-BE7E1BA06900}" srcOrd="0" destOrd="0" presId="urn:microsoft.com/office/officeart/2008/layout/HorizontalMultiLevelHierarchy"/>
    <dgm:cxn modelId="{E397B1B7-A0A4-40FA-82E9-8DACAB71BF20}" type="presOf" srcId="{F5D88A79-606A-481F-BFB0-E900BFE3235F}" destId="{3179E6E1-71B5-4F2E-B098-3AB987519A8E}" srcOrd="1" destOrd="0" presId="urn:microsoft.com/office/officeart/2008/layout/HorizontalMultiLevelHierarchy"/>
    <dgm:cxn modelId="{9ED1F3B7-F4C6-4B95-A899-3C455A43C9FF}" type="presOf" srcId="{0217167E-962F-4B38-97B1-3D5A586AA655}" destId="{157DE633-9744-4CDF-8D2B-2C210255F8D6}" srcOrd="1" destOrd="0" presId="urn:microsoft.com/office/officeart/2008/layout/HorizontalMultiLevelHierarchy"/>
    <dgm:cxn modelId="{E76DDAB8-BFBD-4DD7-9B13-3FDACB7ABE8F}" type="presOf" srcId="{30C21FAE-B5D9-4B27-8D8A-3DB5392F2DB4}" destId="{C0931E1F-1320-48A8-B235-D4E522DD9E2E}" srcOrd="1" destOrd="0" presId="urn:microsoft.com/office/officeart/2008/layout/HorizontalMultiLevelHierarchy"/>
    <dgm:cxn modelId="{196FB6BC-8C66-4A42-B412-44186B26EBBC}" type="presOf" srcId="{D6362DAE-4E66-4D39-931A-B99586C7E5B1}" destId="{0AAFF4C4-E5A5-429E-91B1-1D552264316B}" srcOrd="0" destOrd="0" presId="urn:microsoft.com/office/officeart/2008/layout/HorizontalMultiLevelHierarchy"/>
    <dgm:cxn modelId="{4A5C85C1-549E-49B5-8C6C-DC8D0CEA689F}" type="presOf" srcId="{3317FA46-8B39-435C-9BA8-2BCB5A7F0BC7}" destId="{4A71A6F3-32BB-44C3-9195-0E95A86F4E74}" srcOrd="0" destOrd="0" presId="urn:microsoft.com/office/officeart/2008/layout/HorizontalMultiLevelHierarchy"/>
    <dgm:cxn modelId="{E8482DC5-D47B-4573-A054-F5E30DA38308}" type="presOf" srcId="{6638669B-FEE4-4A3C-906A-D932ADA0A044}" destId="{7A5BE007-FDAE-49F3-BEA0-A0BB21CB7819}" srcOrd="1" destOrd="0" presId="urn:microsoft.com/office/officeart/2008/layout/HorizontalMultiLevelHierarchy"/>
    <dgm:cxn modelId="{FA9D80C5-C75C-4C12-BCAE-1D0CAF307C26}" srcId="{73BFFA03-3386-4AF8-9D52-1063323E9E55}" destId="{0FEE14DA-0A47-4FDA-B099-FB325ACC282D}" srcOrd="2" destOrd="0" parTransId="{95773B18-1535-43E6-9989-72A725DA25AF}" sibTransId="{3E227970-151D-42F4-BC26-270C66E4A51A}"/>
    <dgm:cxn modelId="{67BD63CA-0289-4237-B4E2-377BB7BB4819}" type="presOf" srcId="{30C21FAE-B5D9-4B27-8D8A-3DB5392F2DB4}" destId="{5ECE7064-E255-4330-8B19-F1ACA7856761}" srcOrd="0" destOrd="0" presId="urn:microsoft.com/office/officeart/2008/layout/HorizontalMultiLevelHierarchy"/>
    <dgm:cxn modelId="{5DA41AD0-0A22-433E-A729-1A04EA9260C5}" type="presOf" srcId="{8AB4A1F4-D1F2-4F48-A21C-BF8C324443FD}" destId="{69F0C8BE-946A-4DE8-BFCB-618AB4B7D27F}" srcOrd="0" destOrd="0" presId="urn:microsoft.com/office/officeart/2008/layout/HorizontalMultiLevelHierarchy"/>
    <dgm:cxn modelId="{363DD1D3-7B64-4A47-B92A-A9B0C137D315}" type="presOf" srcId="{95773B18-1535-43E6-9989-72A725DA25AF}" destId="{5AC2BE4C-0660-4391-99DB-FC06080D4967}" srcOrd="1" destOrd="0" presId="urn:microsoft.com/office/officeart/2008/layout/HorizontalMultiLevelHierarchy"/>
    <dgm:cxn modelId="{77E29ED5-D53F-4677-A95B-4A156516A927}" srcId="{73BFFA03-3386-4AF8-9D52-1063323E9E55}" destId="{B4B931EF-AEC6-4173-9EE5-F30297EB9C86}" srcOrd="1" destOrd="0" parTransId="{35D7C3F4-0DA4-49DC-830C-32D4B4322A52}" sibTransId="{E77347F8-43E9-4AA2-B0A6-F17285D2CAFD}"/>
    <dgm:cxn modelId="{8B535CDC-837B-4974-812E-A3B027BF5E7E}" type="presOf" srcId="{35D7C3F4-0DA4-49DC-830C-32D4B4322A52}" destId="{1D0957DB-81CD-4B44-9400-393E7098E63B}" srcOrd="1" destOrd="0" presId="urn:microsoft.com/office/officeart/2008/layout/HorizontalMultiLevelHierarchy"/>
    <dgm:cxn modelId="{0B0180E3-2250-426E-B3AC-B6129F4D2880}" type="presOf" srcId="{8524A582-DB07-4859-9233-AA60DC75DE18}" destId="{32F37730-3438-41A2-AA84-7F6FA0BDA431}" srcOrd="0" destOrd="0" presId="urn:microsoft.com/office/officeart/2008/layout/HorizontalMultiLevelHierarchy"/>
    <dgm:cxn modelId="{8253D2E8-9B0C-4E23-96D6-3216E379A1CF}" type="presOf" srcId="{65AC4FCE-5EC6-45AE-9F6A-A32F5E948E64}" destId="{A8959D39-2CFD-4C80-955D-7F100F7FD553}" srcOrd="0" destOrd="0" presId="urn:microsoft.com/office/officeart/2008/layout/HorizontalMultiLevelHierarchy"/>
    <dgm:cxn modelId="{1BBAA2E9-FC31-4914-A1FE-2CBF105D0B64}" srcId="{73BFFA03-3386-4AF8-9D52-1063323E9E55}" destId="{5C545068-A064-48A8-ACDE-AB0542B0D7FA}" srcOrd="0" destOrd="0" parTransId="{30C21FAE-B5D9-4B27-8D8A-3DB5392F2DB4}" sibTransId="{30314DC6-8EF9-4FD4-AF17-C7C999A4C041}"/>
    <dgm:cxn modelId="{426B8BEC-E7A4-4BB2-8924-01D847F69EF8}" type="presOf" srcId="{95773B18-1535-43E6-9989-72A725DA25AF}" destId="{6F5BC164-C446-451B-BD9A-72A33CA38513}" srcOrd="0" destOrd="0" presId="urn:microsoft.com/office/officeart/2008/layout/HorizontalMultiLevelHierarchy"/>
    <dgm:cxn modelId="{529873F0-6B8A-4B72-8D42-F479226AB2C5}" type="presOf" srcId="{85346C82-AD6D-419A-BD76-BE77DB91C6E7}" destId="{3B39FE22-A9BF-455C-9CB0-E550CB6FC76E}" srcOrd="0" destOrd="0" presId="urn:microsoft.com/office/officeart/2008/layout/HorizontalMultiLevelHierarchy"/>
    <dgm:cxn modelId="{0BC395F3-DEA9-4D1E-8B74-36441E6ADE2D}" type="presOf" srcId="{518ADA65-AAB8-4479-90DA-DBA19B939B00}" destId="{339A2D7E-EF30-4C4E-A9E3-3482E03EBABB}" srcOrd="1" destOrd="0" presId="urn:microsoft.com/office/officeart/2008/layout/HorizontalMultiLevelHierarchy"/>
    <dgm:cxn modelId="{9777A0F6-A3F0-4995-9B6C-1E5F4163B4F3}" type="presOf" srcId="{73BFFA03-3386-4AF8-9D52-1063323E9E55}" destId="{E1F953A2-EE01-46A3-9C2E-C70444966D99}" srcOrd="0" destOrd="0" presId="urn:microsoft.com/office/officeart/2008/layout/HorizontalMultiLevelHierarchy"/>
    <dgm:cxn modelId="{049F04FA-B0B7-4F5E-8DB8-517E80E26958}" srcId="{73BFFA03-3386-4AF8-9D52-1063323E9E55}" destId="{8524A582-DB07-4859-9233-AA60DC75DE18}" srcOrd="6" destOrd="0" parTransId="{BD5CD693-987E-4F25-B127-37B1373F7CB8}" sibTransId="{3F2CFF5C-854A-423D-873E-0A1BED5783FB}"/>
    <dgm:cxn modelId="{A43747A9-6172-4406-AF57-F3ED5C819B14}" type="presParOf" srcId="{A8959D39-2CFD-4C80-955D-7F100F7FD553}" destId="{8CF84A74-673E-4E64-9EC5-759C250445DE}" srcOrd="0" destOrd="0" presId="urn:microsoft.com/office/officeart/2008/layout/HorizontalMultiLevelHierarchy"/>
    <dgm:cxn modelId="{0485E45E-4CC2-46D6-9EFB-F9C478EB9D61}" type="presParOf" srcId="{8CF84A74-673E-4E64-9EC5-759C250445DE}" destId="{E1F953A2-EE01-46A3-9C2E-C70444966D99}" srcOrd="0" destOrd="0" presId="urn:microsoft.com/office/officeart/2008/layout/HorizontalMultiLevelHierarchy"/>
    <dgm:cxn modelId="{A13CED69-CF76-4E7F-AA79-9240DE0AC48D}" type="presParOf" srcId="{8CF84A74-673E-4E64-9EC5-759C250445DE}" destId="{E9DB87C2-6EDF-4281-B6CB-E9294D127997}" srcOrd="1" destOrd="0" presId="urn:microsoft.com/office/officeart/2008/layout/HorizontalMultiLevelHierarchy"/>
    <dgm:cxn modelId="{1007ECEF-A5D0-474B-82C4-CA3A605035E7}" type="presParOf" srcId="{E9DB87C2-6EDF-4281-B6CB-E9294D127997}" destId="{5ECE7064-E255-4330-8B19-F1ACA7856761}" srcOrd="0" destOrd="0" presId="urn:microsoft.com/office/officeart/2008/layout/HorizontalMultiLevelHierarchy"/>
    <dgm:cxn modelId="{06321388-FB2F-49CE-9143-C6843D1072ED}" type="presParOf" srcId="{5ECE7064-E255-4330-8B19-F1ACA7856761}" destId="{C0931E1F-1320-48A8-B235-D4E522DD9E2E}" srcOrd="0" destOrd="0" presId="urn:microsoft.com/office/officeart/2008/layout/HorizontalMultiLevelHierarchy"/>
    <dgm:cxn modelId="{9890C414-01AA-4F07-8916-F56251B98ABE}" type="presParOf" srcId="{E9DB87C2-6EDF-4281-B6CB-E9294D127997}" destId="{1EC22682-5CDF-4756-8092-85614AD39833}" srcOrd="1" destOrd="0" presId="urn:microsoft.com/office/officeart/2008/layout/HorizontalMultiLevelHierarchy"/>
    <dgm:cxn modelId="{5CE61D6E-08AF-4823-AA4B-024D314CB636}" type="presParOf" srcId="{1EC22682-5CDF-4756-8092-85614AD39833}" destId="{67780E84-7AEA-4E35-B771-D0077119107A}" srcOrd="0" destOrd="0" presId="urn:microsoft.com/office/officeart/2008/layout/HorizontalMultiLevelHierarchy"/>
    <dgm:cxn modelId="{55C2A08A-ACB0-4EF1-94AE-F4B1E51EB991}" type="presParOf" srcId="{1EC22682-5CDF-4756-8092-85614AD39833}" destId="{D0D31DD9-ECF7-4BEA-BB57-05F794D1A0E9}" srcOrd="1" destOrd="0" presId="urn:microsoft.com/office/officeart/2008/layout/HorizontalMultiLevelHierarchy"/>
    <dgm:cxn modelId="{F1FCE719-4D60-4D13-9893-089B09066DBE}" type="presParOf" srcId="{E9DB87C2-6EDF-4281-B6CB-E9294D127997}" destId="{9870B7CD-90B9-4D94-808F-133B5954B225}" srcOrd="2" destOrd="0" presId="urn:microsoft.com/office/officeart/2008/layout/HorizontalMultiLevelHierarchy"/>
    <dgm:cxn modelId="{DA84FD42-8C7A-4249-BA87-875AEEE1AA77}" type="presParOf" srcId="{9870B7CD-90B9-4D94-808F-133B5954B225}" destId="{1D0957DB-81CD-4B44-9400-393E7098E63B}" srcOrd="0" destOrd="0" presId="urn:microsoft.com/office/officeart/2008/layout/HorizontalMultiLevelHierarchy"/>
    <dgm:cxn modelId="{1F366D0E-8F2B-465D-B29C-8E1FDDC9AFF9}" type="presParOf" srcId="{E9DB87C2-6EDF-4281-B6CB-E9294D127997}" destId="{2E2B009E-3EFD-4829-99D7-A102E99C84E0}" srcOrd="3" destOrd="0" presId="urn:microsoft.com/office/officeart/2008/layout/HorizontalMultiLevelHierarchy"/>
    <dgm:cxn modelId="{67FC7D71-D2E2-4F0B-932A-EBA08A38EF3A}" type="presParOf" srcId="{2E2B009E-3EFD-4829-99D7-A102E99C84E0}" destId="{17B461D0-D458-46D0-92A1-FD8F604B45ED}" srcOrd="0" destOrd="0" presId="urn:microsoft.com/office/officeart/2008/layout/HorizontalMultiLevelHierarchy"/>
    <dgm:cxn modelId="{41AC3BC2-9024-4E93-B0BE-BD5A41CB3DE5}" type="presParOf" srcId="{2E2B009E-3EFD-4829-99D7-A102E99C84E0}" destId="{507F662A-95EB-42CF-8970-D0FA76A5F1B3}" srcOrd="1" destOrd="0" presId="urn:microsoft.com/office/officeart/2008/layout/HorizontalMultiLevelHierarchy"/>
    <dgm:cxn modelId="{058FFFED-D352-4F45-A56C-BFF51F813A05}" type="presParOf" srcId="{E9DB87C2-6EDF-4281-B6CB-E9294D127997}" destId="{6F5BC164-C446-451B-BD9A-72A33CA38513}" srcOrd="4" destOrd="0" presId="urn:microsoft.com/office/officeart/2008/layout/HorizontalMultiLevelHierarchy"/>
    <dgm:cxn modelId="{4AA8E672-78B4-4A39-9287-BAE9B9AB569B}" type="presParOf" srcId="{6F5BC164-C446-451B-BD9A-72A33CA38513}" destId="{5AC2BE4C-0660-4391-99DB-FC06080D4967}" srcOrd="0" destOrd="0" presId="urn:microsoft.com/office/officeart/2008/layout/HorizontalMultiLevelHierarchy"/>
    <dgm:cxn modelId="{52B3BFE0-29F9-468F-9B04-1757FF0D29B7}" type="presParOf" srcId="{E9DB87C2-6EDF-4281-B6CB-E9294D127997}" destId="{D9DC73DB-1036-445B-9A34-A849D90A5946}" srcOrd="5" destOrd="0" presId="urn:microsoft.com/office/officeart/2008/layout/HorizontalMultiLevelHierarchy"/>
    <dgm:cxn modelId="{D0E56B0D-ADFE-48A1-91D7-89735C02BF45}" type="presParOf" srcId="{D9DC73DB-1036-445B-9A34-A849D90A5946}" destId="{D2D46A75-2533-4981-BA26-AC5F66907856}" srcOrd="0" destOrd="0" presId="urn:microsoft.com/office/officeart/2008/layout/HorizontalMultiLevelHierarchy"/>
    <dgm:cxn modelId="{6950E30F-0519-4229-BDF1-FD24282687F5}" type="presParOf" srcId="{D9DC73DB-1036-445B-9A34-A849D90A5946}" destId="{4D51DE1F-1F54-4E13-A395-0AEA9E6410AA}" srcOrd="1" destOrd="0" presId="urn:microsoft.com/office/officeart/2008/layout/HorizontalMultiLevelHierarchy"/>
    <dgm:cxn modelId="{51EED4E1-F6BD-4D2F-9CD7-FB32938581EB}" type="presParOf" srcId="{E9DB87C2-6EDF-4281-B6CB-E9294D127997}" destId="{18FC3696-A394-403F-8A06-BBD3ADD2BA1A}" srcOrd="6" destOrd="0" presId="urn:microsoft.com/office/officeart/2008/layout/HorizontalMultiLevelHierarchy"/>
    <dgm:cxn modelId="{F7DA03B1-8B3B-45E3-B88B-655A3759376B}" type="presParOf" srcId="{18FC3696-A394-403F-8A06-BBD3ADD2BA1A}" destId="{63576414-EBC3-46CD-B26A-200813D3218B}" srcOrd="0" destOrd="0" presId="urn:microsoft.com/office/officeart/2008/layout/HorizontalMultiLevelHierarchy"/>
    <dgm:cxn modelId="{EE7A8E3B-700A-4127-AB22-83931BB9AB25}" type="presParOf" srcId="{E9DB87C2-6EDF-4281-B6CB-E9294D127997}" destId="{6D9855EF-1B07-4856-BAC6-4E7CA3CC0F28}" srcOrd="7" destOrd="0" presId="urn:microsoft.com/office/officeart/2008/layout/HorizontalMultiLevelHierarchy"/>
    <dgm:cxn modelId="{98262913-D969-485C-B6C0-6616B0860310}" type="presParOf" srcId="{6D9855EF-1B07-4856-BAC6-4E7CA3CC0F28}" destId="{6AF38FAE-6AA5-49EC-92D7-7403C21D49B3}" srcOrd="0" destOrd="0" presId="urn:microsoft.com/office/officeart/2008/layout/HorizontalMultiLevelHierarchy"/>
    <dgm:cxn modelId="{4C59B775-524E-4CBF-9465-B0C70A58019D}" type="presParOf" srcId="{6D9855EF-1B07-4856-BAC6-4E7CA3CC0F28}" destId="{F3654AC2-5BF5-4660-8029-9A9C56DCCDC5}" srcOrd="1" destOrd="0" presId="urn:microsoft.com/office/officeart/2008/layout/HorizontalMultiLevelHierarchy"/>
    <dgm:cxn modelId="{789861B3-94F7-4AED-A3BB-7FCB805C8EEF}" type="presParOf" srcId="{E9DB87C2-6EDF-4281-B6CB-E9294D127997}" destId="{3EBF3243-4C2D-4159-8E1A-CF160164550B}" srcOrd="8" destOrd="0" presId="urn:microsoft.com/office/officeart/2008/layout/HorizontalMultiLevelHierarchy"/>
    <dgm:cxn modelId="{0955F556-39C3-43DD-88A5-CF4C8B54A761}" type="presParOf" srcId="{3EBF3243-4C2D-4159-8E1A-CF160164550B}" destId="{068BD2C5-4FCF-4C90-8AED-27D72309B628}" srcOrd="0" destOrd="0" presId="urn:microsoft.com/office/officeart/2008/layout/HorizontalMultiLevelHierarchy"/>
    <dgm:cxn modelId="{3FA7B780-32D9-46BE-8C1C-209694D24AD9}" type="presParOf" srcId="{E9DB87C2-6EDF-4281-B6CB-E9294D127997}" destId="{856F678D-6A9E-4610-AF0F-0AC7A535C1AA}" srcOrd="9" destOrd="0" presId="urn:microsoft.com/office/officeart/2008/layout/HorizontalMultiLevelHierarchy"/>
    <dgm:cxn modelId="{FFC3C0D1-A6BA-4CA7-A782-247444809105}" type="presParOf" srcId="{856F678D-6A9E-4610-AF0F-0AC7A535C1AA}" destId="{4393C054-60F6-494E-8E72-579E5F22384F}" srcOrd="0" destOrd="0" presId="urn:microsoft.com/office/officeart/2008/layout/HorizontalMultiLevelHierarchy"/>
    <dgm:cxn modelId="{1B8BC890-1409-4415-AC5C-36149983BA5C}" type="presParOf" srcId="{856F678D-6A9E-4610-AF0F-0AC7A535C1AA}" destId="{FDE0FF19-DD65-4E9B-AED4-93EB3515E604}" srcOrd="1" destOrd="0" presId="urn:microsoft.com/office/officeart/2008/layout/HorizontalMultiLevelHierarchy"/>
    <dgm:cxn modelId="{CB8ADE04-F1C7-45CF-9A9A-3280A2EDC5A4}" type="presParOf" srcId="{E9DB87C2-6EDF-4281-B6CB-E9294D127997}" destId="{BC715741-3DBC-4BA6-AEB5-8CBB631DA095}" srcOrd="10" destOrd="0" presId="urn:microsoft.com/office/officeart/2008/layout/HorizontalMultiLevelHierarchy"/>
    <dgm:cxn modelId="{AE1E4BA6-559E-48E4-9D35-05207BE8A090}" type="presParOf" srcId="{BC715741-3DBC-4BA6-AEB5-8CBB631DA095}" destId="{157DE633-9744-4CDF-8D2B-2C210255F8D6}" srcOrd="0" destOrd="0" presId="urn:microsoft.com/office/officeart/2008/layout/HorizontalMultiLevelHierarchy"/>
    <dgm:cxn modelId="{B730DD9D-8720-47A8-8103-1CF945461FFF}" type="presParOf" srcId="{E9DB87C2-6EDF-4281-B6CB-E9294D127997}" destId="{49EEF381-AB24-497D-9CC1-6BEB9CE974F3}" srcOrd="11" destOrd="0" presId="urn:microsoft.com/office/officeart/2008/layout/HorizontalMultiLevelHierarchy"/>
    <dgm:cxn modelId="{9CDF2A37-0361-4DE3-A914-E042A5E84974}" type="presParOf" srcId="{49EEF381-AB24-497D-9CC1-6BEB9CE974F3}" destId="{4A71A6F3-32BB-44C3-9195-0E95A86F4E74}" srcOrd="0" destOrd="0" presId="urn:microsoft.com/office/officeart/2008/layout/HorizontalMultiLevelHierarchy"/>
    <dgm:cxn modelId="{D4DB8CF8-0A08-433B-A2A4-EBB8CA268809}" type="presParOf" srcId="{49EEF381-AB24-497D-9CC1-6BEB9CE974F3}" destId="{D469696F-E1A2-42BD-9522-BC4846D24EE0}" srcOrd="1" destOrd="0" presId="urn:microsoft.com/office/officeart/2008/layout/HorizontalMultiLevelHierarchy"/>
    <dgm:cxn modelId="{50481854-3135-4A03-813D-996BE86A003D}" type="presParOf" srcId="{E9DB87C2-6EDF-4281-B6CB-E9294D127997}" destId="{6400A6E0-3E17-44E2-BEFF-AF390744146A}" srcOrd="12" destOrd="0" presId="urn:microsoft.com/office/officeart/2008/layout/HorizontalMultiLevelHierarchy"/>
    <dgm:cxn modelId="{BBEC9A6D-D064-47BB-A2FF-C290AC9FC8CE}" type="presParOf" srcId="{6400A6E0-3E17-44E2-BEFF-AF390744146A}" destId="{AA83E8CC-9516-4D87-8301-D2405DD27703}" srcOrd="0" destOrd="0" presId="urn:microsoft.com/office/officeart/2008/layout/HorizontalMultiLevelHierarchy"/>
    <dgm:cxn modelId="{12E207EB-19CE-4088-ABF0-A76F0B227856}" type="presParOf" srcId="{E9DB87C2-6EDF-4281-B6CB-E9294D127997}" destId="{F768FEC6-064E-4AE8-8E88-2EB423487D20}" srcOrd="13" destOrd="0" presId="urn:microsoft.com/office/officeart/2008/layout/HorizontalMultiLevelHierarchy"/>
    <dgm:cxn modelId="{A204EC4F-98F0-4667-81A6-9E8F29E18D46}" type="presParOf" srcId="{F768FEC6-064E-4AE8-8E88-2EB423487D20}" destId="{32F37730-3438-41A2-AA84-7F6FA0BDA431}" srcOrd="0" destOrd="0" presId="urn:microsoft.com/office/officeart/2008/layout/HorizontalMultiLevelHierarchy"/>
    <dgm:cxn modelId="{FD1A3860-AFE3-4B14-932A-3B2D79B6541F}" type="presParOf" srcId="{F768FEC6-064E-4AE8-8E88-2EB423487D20}" destId="{EECBD1FF-2282-4755-8D9E-7AC5B2F5354D}" srcOrd="1" destOrd="0" presId="urn:microsoft.com/office/officeart/2008/layout/HorizontalMultiLevelHierarchy"/>
    <dgm:cxn modelId="{F7F6CCB9-F559-4E57-BA07-973E62872CF7}" type="presParOf" srcId="{E9DB87C2-6EDF-4281-B6CB-E9294D127997}" destId="{B2170D2C-AB4D-4453-95FC-3E0023937F88}" srcOrd="14" destOrd="0" presId="urn:microsoft.com/office/officeart/2008/layout/HorizontalMultiLevelHierarchy"/>
    <dgm:cxn modelId="{E5442802-603F-4A4E-A289-74365DA80A1B}" type="presParOf" srcId="{B2170D2C-AB4D-4453-95FC-3E0023937F88}" destId="{0D1E2F9C-302B-4D93-8EF3-49AC5A98C91C}" srcOrd="0" destOrd="0" presId="urn:microsoft.com/office/officeart/2008/layout/HorizontalMultiLevelHierarchy"/>
    <dgm:cxn modelId="{07A8897D-608F-4E6F-8F1A-82574A1C00D6}" type="presParOf" srcId="{E9DB87C2-6EDF-4281-B6CB-E9294D127997}" destId="{EE4E87F5-880B-4DCC-B939-BC76D838B45C}" srcOrd="15" destOrd="0" presId="urn:microsoft.com/office/officeart/2008/layout/HorizontalMultiLevelHierarchy"/>
    <dgm:cxn modelId="{175CF9B6-BD48-4346-A6D3-EF19A2602EF8}" type="presParOf" srcId="{EE4E87F5-880B-4DCC-B939-BC76D838B45C}" destId="{1FE7844C-C83F-4007-9926-962DFA201B3F}" srcOrd="0" destOrd="0" presId="urn:microsoft.com/office/officeart/2008/layout/HorizontalMultiLevelHierarchy"/>
    <dgm:cxn modelId="{48231CE6-CE1E-4A05-B1A0-7CFE460F46C8}" type="presParOf" srcId="{EE4E87F5-880B-4DCC-B939-BC76D838B45C}" destId="{5A23EFAD-3DE0-42D3-BE06-E3CFB85DD336}" srcOrd="1" destOrd="0" presId="urn:microsoft.com/office/officeart/2008/layout/HorizontalMultiLevelHierarchy"/>
    <dgm:cxn modelId="{E869F9D4-55B9-4BF2-B7D7-49E2BB54F4AD}" type="presParOf" srcId="{E9DB87C2-6EDF-4281-B6CB-E9294D127997}" destId="{3B39FE22-A9BF-455C-9CB0-E550CB6FC76E}" srcOrd="16" destOrd="0" presId="urn:microsoft.com/office/officeart/2008/layout/HorizontalMultiLevelHierarchy"/>
    <dgm:cxn modelId="{661CE3C0-5A32-47B5-BC0A-4868BD717A45}" type="presParOf" srcId="{3B39FE22-A9BF-455C-9CB0-E550CB6FC76E}" destId="{1C8086EA-709C-4667-8399-16159AF5DE96}" srcOrd="0" destOrd="0" presId="urn:microsoft.com/office/officeart/2008/layout/HorizontalMultiLevelHierarchy"/>
    <dgm:cxn modelId="{8657BF52-FC91-4D40-A6CD-AA725EFF09EC}" type="presParOf" srcId="{E9DB87C2-6EDF-4281-B6CB-E9294D127997}" destId="{58F1B884-A346-4AA9-BF62-C1D3FDEF8E4A}" srcOrd="17" destOrd="0" presId="urn:microsoft.com/office/officeart/2008/layout/HorizontalMultiLevelHierarchy"/>
    <dgm:cxn modelId="{1398FEF6-23D2-47C9-93FD-7AC8F99B2D9E}" type="presParOf" srcId="{58F1B884-A346-4AA9-BF62-C1D3FDEF8E4A}" destId="{4C0E57AF-6CEF-49E6-950C-856F823AB405}" srcOrd="0" destOrd="0" presId="urn:microsoft.com/office/officeart/2008/layout/HorizontalMultiLevelHierarchy"/>
    <dgm:cxn modelId="{1B17D089-DF4B-4AEA-8485-8C5F420DB259}" type="presParOf" srcId="{58F1B884-A346-4AA9-BF62-C1D3FDEF8E4A}" destId="{E0398E04-5F65-4019-994F-A1DF609D23EB}" srcOrd="1" destOrd="0" presId="urn:microsoft.com/office/officeart/2008/layout/HorizontalMultiLevelHierarchy"/>
    <dgm:cxn modelId="{3026005D-F0CC-4CD3-A099-C48481A2191A}" type="presParOf" srcId="{E9DB87C2-6EDF-4281-B6CB-E9294D127997}" destId="{9632B277-4AC7-40A5-B968-B7819C58109D}" srcOrd="18" destOrd="0" presId="urn:microsoft.com/office/officeart/2008/layout/HorizontalMultiLevelHierarchy"/>
    <dgm:cxn modelId="{F3CFD32C-350C-463C-9FF2-937947BB3EC4}" type="presParOf" srcId="{9632B277-4AC7-40A5-B968-B7819C58109D}" destId="{339A2D7E-EF30-4C4E-A9E3-3482E03EBABB}" srcOrd="0" destOrd="0" presId="urn:microsoft.com/office/officeart/2008/layout/HorizontalMultiLevelHierarchy"/>
    <dgm:cxn modelId="{63A21B5C-255C-4315-8CE3-35BB327B1EAD}" type="presParOf" srcId="{E9DB87C2-6EDF-4281-B6CB-E9294D127997}" destId="{1231906B-FD4E-4343-9858-8B8E94C93438}" srcOrd="19" destOrd="0" presId="urn:microsoft.com/office/officeart/2008/layout/HorizontalMultiLevelHierarchy"/>
    <dgm:cxn modelId="{554CA334-9C56-4A11-A777-82B1822D97E1}" type="presParOf" srcId="{1231906B-FD4E-4343-9858-8B8E94C93438}" destId="{69F0C8BE-946A-4DE8-BFCB-618AB4B7D27F}" srcOrd="0" destOrd="0" presId="urn:microsoft.com/office/officeart/2008/layout/HorizontalMultiLevelHierarchy"/>
    <dgm:cxn modelId="{15045AE0-72A0-4929-BD38-D42F0981F3E8}" type="presParOf" srcId="{1231906B-FD4E-4343-9858-8B8E94C93438}" destId="{E1620790-D786-4390-A006-6F1DF827CCC3}" srcOrd="1" destOrd="0" presId="urn:microsoft.com/office/officeart/2008/layout/HorizontalMultiLevelHierarchy"/>
    <dgm:cxn modelId="{2128AC36-92A0-4645-8A92-BBABCBD7C083}" type="presParOf" srcId="{E9DB87C2-6EDF-4281-B6CB-E9294D127997}" destId="{0AAFF4C4-E5A5-429E-91B1-1D552264316B}" srcOrd="20" destOrd="0" presId="urn:microsoft.com/office/officeart/2008/layout/HorizontalMultiLevelHierarchy"/>
    <dgm:cxn modelId="{48CE3468-7424-41DC-AD7A-D0304758F837}" type="presParOf" srcId="{0AAFF4C4-E5A5-429E-91B1-1D552264316B}" destId="{52AFD89B-1A11-42D7-B248-5A5255E1C1CB}" srcOrd="0" destOrd="0" presId="urn:microsoft.com/office/officeart/2008/layout/HorizontalMultiLevelHierarchy"/>
    <dgm:cxn modelId="{E4923E3B-40E5-4028-A41C-E123F5EA8DAC}" type="presParOf" srcId="{E9DB87C2-6EDF-4281-B6CB-E9294D127997}" destId="{0529C97A-19B0-4158-9AD0-0F83F688AB0A}" srcOrd="21" destOrd="0" presId="urn:microsoft.com/office/officeart/2008/layout/HorizontalMultiLevelHierarchy"/>
    <dgm:cxn modelId="{E05F84BB-9037-4471-854F-AF5E0198C75A}" type="presParOf" srcId="{0529C97A-19B0-4158-9AD0-0F83F688AB0A}" destId="{E93E9537-3F8B-4549-8E75-0D860EBEB6D4}" srcOrd="0" destOrd="0" presId="urn:microsoft.com/office/officeart/2008/layout/HorizontalMultiLevelHierarchy"/>
    <dgm:cxn modelId="{8B17A8DB-8CAE-4012-B653-200B13FE115A}" type="presParOf" srcId="{0529C97A-19B0-4158-9AD0-0F83F688AB0A}" destId="{63213287-E408-413B-9D5A-C9F2512B2ED5}" srcOrd="1" destOrd="0" presId="urn:microsoft.com/office/officeart/2008/layout/HorizontalMultiLevelHierarchy"/>
    <dgm:cxn modelId="{E6CC6A9C-DFF5-43CA-A2C8-CCACAA9E1058}" type="presParOf" srcId="{E9DB87C2-6EDF-4281-B6CB-E9294D127997}" destId="{3FC7F7DD-625E-4D54-AE24-505B78C621B3}" srcOrd="22" destOrd="0" presId="urn:microsoft.com/office/officeart/2008/layout/HorizontalMultiLevelHierarchy"/>
    <dgm:cxn modelId="{CEFE42C9-8C24-440A-8DF9-075A86E5DE36}" type="presParOf" srcId="{3FC7F7DD-625E-4D54-AE24-505B78C621B3}" destId="{7721A9D0-9CF6-4E1B-B25E-0DEB7177E640}" srcOrd="0" destOrd="0" presId="urn:microsoft.com/office/officeart/2008/layout/HorizontalMultiLevelHierarchy"/>
    <dgm:cxn modelId="{45F6F8F9-939B-4C8A-9B28-6799AB8AF5FB}" type="presParOf" srcId="{E9DB87C2-6EDF-4281-B6CB-E9294D127997}" destId="{6374106E-1AFF-457D-B214-BDC15584D7D1}" srcOrd="23" destOrd="0" presId="urn:microsoft.com/office/officeart/2008/layout/HorizontalMultiLevelHierarchy"/>
    <dgm:cxn modelId="{DD5B6EC2-30B4-4229-BF86-B39E72CA035E}" type="presParOf" srcId="{6374106E-1AFF-457D-B214-BDC15584D7D1}" destId="{B3BB7277-F60D-4637-92BC-AF166338B43A}" srcOrd="0" destOrd="0" presId="urn:microsoft.com/office/officeart/2008/layout/HorizontalMultiLevelHierarchy"/>
    <dgm:cxn modelId="{84778166-00A0-43AD-A55C-4328B73BFA04}" type="presParOf" srcId="{6374106E-1AFF-457D-B214-BDC15584D7D1}" destId="{BBC6F86A-7F4C-4AEC-A888-DAB27B84BCAD}" srcOrd="1" destOrd="0" presId="urn:microsoft.com/office/officeart/2008/layout/HorizontalMultiLevelHierarchy"/>
    <dgm:cxn modelId="{28AB33FB-7645-4FD1-8727-9BEC12E4D064}" type="presParOf" srcId="{E9DB87C2-6EDF-4281-B6CB-E9294D127997}" destId="{672C2503-4F06-4C44-B083-5D4FE673089F}" srcOrd="24" destOrd="0" presId="urn:microsoft.com/office/officeart/2008/layout/HorizontalMultiLevelHierarchy"/>
    <dgm:cxn modelId="{71AFD582-0231-4112-AC1A-08A829CE6168}" type="presParOf" srcId="{672C2503-4F06-4C44-B083-5D4FE673089F}" destId="{7A5BE007-FDAE-49F3-BEA0-A0BB21CB7819}" srcOrd="0" destOrd="0" presId="urn:microsoft.com/office/officeart/2008/layout/HorizontalMultiLevelHierarchy"/>
    <dgm:cxn modelId="{313CB124-67B3-4CE2-A43F-92D0D0813783}" type="presParOf" srcId="{E9DB87C2-6EDF-4281-B6CB-E9294D127997}" destId="{D4F48711-4112-4310-AAFB-14B2BF833A8F}" srcOrd="25" destOrd="0" presId="urn:microsoft.com/office/officeart/2008/layout/HorizontalMultiLevelHierarchy"/>
    <dgm:cxn modelId="{D295C13D-6880-4D87-AC1E-4C611DD40EFA}" type="presParOf" srcId="{D4F48711-4112-4310-AAFB-14B2BF833A8F}" destId="{BE63E8C1-0EAC-4280-A403-BE7E1BA06900}" srcOrd="0" destOrd="0" presId="urn:microsoft.com/office/officeart/2008/layout/HorizontalMultiLevelHierarchy"/>
    <dgm:cxn modelId="{4AA34DBF-7CD5-48E1-B6E0-45D9930BBB67}" type="presParOf" srcId="{D4F48711-4112-4310-AAFB-14B2BF833A8F}" destId="{8798C2BE-6665-4743-BC66-3FBD0703E9BD}" srcOrd="1" destOrd="0" presId="urn:microsoft.com/office/officeart/2008/layout/HorizontalMultiLevelHierarchy"/>
    <dgm:cxn modelId="{3AD6C2D2-7898-4423-964A-CE9F9B2BDF16}" type="presParOf" srcId="{E9DB87C2-6EDF-4281-B6CB-E9294D127997}" destId="{488524EA-EDED-4AE2-9476-6BFAAFE9D436}" srcOrd="26" destOrd="0" presId="urn:microsoft.com/office/officeart/2008/layout/HorizontalMultiLevelHierarchy"/>
    <dgm:cxn modelId="{99324614-3FA2-470C-AF2D-2420CC4C8D76}" type="presParOf" srcId="{488524EA-EDED-4AE2-9476-6BFAAFE9D436}" destId="{3179E6E1-71B5-4F2E-B098-3AB987519A8E}" srcOrd="0" destOrd="0" presId="urn:microsoft.com/office/officeart/2008/layout/HorizontalMultiLevelHierarchy"/>
    <dgm:cxn modelId="{2F9CFD00-9D87-4914-8288-91ADD322B39A}" type="presParOf" srcId="{E9DB87C2-6EDF-4281-B6CB-E9294D127997}" destId="{0B45B3DC-F82B-45E0-B198-5409B9CFEC01}" srcOrd="27" destOrd="0" presId="urn:microsoft.com/office/officeart/2008/layout/HorizontalMultiLevelHierarchy"/>
    <dgm:cxn modelId="{C16C0C27-56C2-4053-B07E-2707D7D444D9}" type="presParOf" srcId="{0B45B3DC-F82B-45E0-B198-5409B9CFEC01}" destId="{9C4B9C39-BD2D-479D-9F53-9DFB9127E925}" srcOrd="0" destOrd="0" presId="urn:microsoft.com/office/officeart/2008/layout/HorizontalMultiLevelHierarchy"/>
    <dgm:cxn modelId="{052923F3-694B-44D0-A843-9F534AE9421B}" type="presParOf" srcId="{0B45B3DC-F82B-45E0-B198-5409B9CFEC01}" destId="{1965F22A-5CBB-4C0F-A06A-7FBCEB26D0A2}"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524EA-EDED-4AE2-9476-6BFAAFE9D436}">
      <dsp:nvSpPr>
        <dsp:cNvPr id="0" name=""/>
        <dsp:cNvSpPr/>
      </dsp:nvSpPr>
      <dsp:spPr>
        <a:xfrm>
          <a:off x="697741" y="980748"/>
          <a:ext cx="1728663" cy="844675"/>
        </a:xfrm>
        <a:custGeom>
          <a:avLst/>
          <a:gdLst/>
          <a:ahLst/>
          <a:cxnLst/>
          <a:rect l="0" t="0" r="0" b="0"/>
          <a:pathLst>
            <a:path>
              <a:moveTo>
                <a:pt x="0" y="844675"/>
              </a:moveTo>
              <a:lnTo>
                <a:pt x="864331" y="844675"/>
              </a:lnTo>
              <a:lnTo>
                <a:pt x="864331" y="0"/>
              </a:lnTo>
              <a:lnTo>
                <a:pt x="172866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1513973" y="1354986"/>
        <a:ext cx="96199" cy="96199"/>
      </dsp:txXfrm>
    </dsp:sp>
    <dsp:sp modelId="{672C2503-4F06-4C44-B083-5D4FE673089F}">
      <dsp:nvSpPr>
        <dsp:cNvPr id="0" name=""/>
        <dsp:cNvSpPr/>
      </dsp:nvSpPr>
      <dsp:spPr>
        <a:xfrm>
          <a:off x="697741" y="1243573"/>
          <a:ext cx="1736016" cy="581850"/>
        </a:xfrm>
        <a:custGeom>
          <a:avLst/>
          <a:gdLst/>
          <a:ahLst/>
          <a:cxnLst/>
          <a:rect l="0" t="0" r="0" b="0"/>
          <a:pathLst>
            <a:path>
              <a:moveTo>
                <a:pt x="0" y="581850"/>
              </a:moveTo>
              <a:lnTo>
                <a:pt x="868008" y="581850"/>
              </a:lnTo>
              <a:lnTo>
                <a:pt x="868008" y="0"/>
              </a:lnTo>
              <a:lnTo>
                <a:pt x="1736016"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1519976" y="1488725"/>
        <a:ext cx="91546" cy="91546"/>
      </dsp:txXfrm>
    </dsp:sp>
    <dsp:sp modelId="{3FC7F7DD-625E-4D54-AE24-505B78C621B3}">
      <dsp:nvSpPr>
        <dsp:cNvPr id="0" name=""/>
        <dsp:cNvSpPr/>
      </dsp:nvSpPr>
      <dsp:spPr>
        <a:xfrm>
          <a:off x="697741" y="1479333"/>
          <a:ext cx="1715545" cy="346091"/>
        </a:xfrm>
        <a:custGeom>
          <a:avLst/>
          <a:gdLst/>
          <a:ahLst/>
          <a:cxnLst/>
          <a:rect l="0" t="0" r="0" b="0"/>
          <a:pathLst>
            <a:path>
              <a:moveTo>
                <a:pt x="0" y="346091"/>
              </a:moveTo>
              <a:lnTo>
                <a:pt x="857772" y="346091"/>
              </a:lnTo>
              <a:lnTo>
                <a:pt x="857772" y="0"/>
              </a:lnTo>
              <a:lnTo>
                <a:pt x="171554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1511762" y="1608626"/>
        <a:ext cx="87505" cy="87505"/>
      </dsp:txXfrm>
    </dsp:sp>
    <dsp:sp modelId="{0AAFF4C4-E5A5-429E-91B1-1D552264316B}">
      <dsp:nvSpPr>
        <dsp:cNvPr id="0" name=""/>
        <dsp:cNvSpPr/>
      </dsp:nvSpPr>
      <dsp:spPr>
        <a:xfrm>
          <a:off x="697741" y="1726333"/>
          <a:ext cx="1709337" cy="99091"/>
        </a:xfrm>
        <a:custGeom>
          <a:avLst/>
          <a:gdLst/>
          <a:ahLst/>
          <a:cxnLst/>
          <a:rect l="0" t="0" r="0" b="0"/>
          <a:pathLst>
            <a:path>
              <a:moveTo>
                <a:pt x="0" y="99091"/>
              </a:moveTo>
              <a:lnTo>
                <a:pt x="854668" y="99091"/>
              </a:lnTo>
              <a:lnTo>
                <a:pt x="854668" y="0"/>
              </a:lnTo>
              <a:lnTo>
                <a:pt x="170933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1509605" y="1733073"/>
        <a:ext cx="85610" cy="85610"/>
      </dsp:txXfrm>
    </dsp:sp>
    <dsp:sp modelId="{9632B277-4AC7-40A5-B968-B7819C58109D}">
      <dsp:nvSpPr>
        <dsp:cNvPr id="0" name=""/>
        <dsp:cNvSpPr/>
      </dsp:nvSpPr>
      <dsp:spPr>
        <a:xfrm>
          <a:off x="697741" y="1825424"/>
          <a:ext cx="1712608" cy="146790"/>
        </a:xfrm>
        <a:custGeom>
          <a:avLst/>
          <a:gdLst/>
          <a:ahLst/>
          <a:cxnLst/>
          <a:rect l="0" t="0" r="0" b="0"/>
          <a:pathLst>
            <a:path>
              <a:moveTo>
                <a:pt x="0" y="0"/>
              </a:moveTo>
              <a:lnTo>
                <a:pt x="856304" y="0"/>
              </a:lnTo>
              <a:lnTo>
                <a:pt x="856304" y="146790"/>
              </a:lnTo>
              <a:lnTo>
                <a:pt x="1712608" y="1467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1511073" y="1855847"/>
        <a:ext cx="85944" cy="85944"/>
      </dsp:txXfrm>
    </dsp:sp>
    <dsp:sp modelId="{3B39FE22-A9BF-455C-9CB0-E550CB6FC76E}">
      <dsp:nvSpPr>
        <dsp:cNvPr id="0" name=""/>
        <dsp:cNvSpPr/>
      </dsp:nvSpPr>
      <dsp:spPr>
        <a:xfrm>
          <a:off x="697741" y="1825424"/>
          <a:ext cx="1718390" cy="396451"/>
        </a:xfrm>
        <a:custGeom>
          <a:avLst/>
          <a:gdLst/>
          <a:ahLst/>
          <a:cxnLst/>
          <a:rect l="0" t="0" r="0" b="0"/>
          <a:pathLst>
            <a:path>
              <a:moveTo>
                <a:pt x="0" y="0"/>
              </a:moveTo>
              <a:lnTo>
                <a:pt x="859195" y="0"/>
              </a:lnTo>
              <a:lnTo>
                <a:pt x="859195" y="396451"/>
              </a:lnTo>
              <a:lnTo>
                <a:pt x="1718390" y="3964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1512849" y="1979561"/>
        <a:ext cx="88176" cy="88176"/>
      </dsp:txXfrm>
    </dsp:sp>
    <dsp:sp modelId="{B2170D2C-AB4D-4453-95FC-3E0023937F88}">
      <dsp:nvSpPr>
        <dsp:cNvPr id="0" name=""/>
        <dsp:cNvSpPr/>
      </dsp:nvSpPr>
      <dsp:spPr>
        <a:xfrm>
          <a:off x="697741" y="1825424"/>
          <a:ext cx="1728829" cy="649374"/>
        </a:xfrm>
        <a:custGeom>
          <a:avLst/>
          <a:gdLst/>
          <a:ahLst/>
          <a:cxnLst/>
          <a:rect l="0" t="0" r="0" b="0"/>
          <a:pathLst>
            <a:path>
              <a:moveTo>
                <a:pt x="0" y="0"/>
              </a:moveTo>
              <a:lnTo>
                <a:pt x="864414" y="0"/>
              </a:lnTo>
              <a:lnTo>
                <a:pt x="864414" y="649374"/>
              </a:lnTo>
              <a:lnTo>
                <a:pt x="1728829" y="6493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1515987" y="2103942"/>
        <a:ext cx="92338" cy="92338"/>
      </dsp:txXfrm>
    </dsp:sp>
    <dsp:sp modelId="{6400A6E0-3E17-44E2-BEFF-AF390744146A}">
      <dsp:nvSpPr>
        <dsp:cNvPr id="0" name=""/>
        <dsp:cNvSpPr/>
      </dsp:nvSpPr>
      <dsp:spPr>
        <a:xfrm>
          <a:off x="697741" y="1825424"/>
          <a:ext cx="1729309" cy="897486"/>
        </a:xfrm>
        <a:custGeom>
          <a:avLst/>
          <a:gdLst/>
          <a:ahLst/>
          <a:cxnLst/>
          <a:rect l="0" t="0" r="0" b="0"/>
          <a:pathLst>
            <a:path>
              <a:moveTo>
                <a:pt x="0" y="0"/>
              </a:moveTo>
              <a:lnTo>
                <a:pt x="864654" y="0"/>
              </a:lnTo>
              <a:lnTo>
                <a:pt x="864654" y="897486"/>
              </a:lnTo>
              <a:lnTo>
                <a:pt x="1729309" y="8974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1513688" y="2225459"/>
        <a:ext cx="97416" cy="97416"/>
      </dsp:txXfrm>
    </dsp:sp>
    <dsp:sp modelId="{BC715741-3DBC-4BA6-AEB5-8CBB631DA095}">
      <dsp:nvSpPr>
        <dsp:cNvPr id="0" name=""/>
        <dsp:cNvSpPr/>
      </dsp:nvSpPr>
      <dsp:spPr>
        <a:xfrm>
          <a:off x="697741" y="1825424"/>
          <a:ext cx="1718095" cy="1145742"/>
        </a:xfrm>
        <a:custGeom>
          <a:avLst/>
          <a:gdLst/>
          <a:ahLst/>
          <a:cxnLst/>
          <a:rect l="0" t="0" r="0" b="0"/>
          <a:pathLst>
            <a:path>
              <a:moveTo>
                <a:pt x="0" y="0"/>
              </a:moveTo>
              <a:lnTo>
                <a:pt x="859047" y="0"/>
              </a:lnTo>
              <a:lnTo>
                <a:pt x="859047" y="1145742"/>
              </a:lnTo>
              <a:lnTo>
                <a:pt x="1718095" y="11457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1505162" y="2346668"/>
        <a:ext cx="103254" cy="103254"/>
      </dsp:txXfrm>
    </dsp:sp>
    <dsp:sp modelId="{3EBF3243-4C2D-4159-8E1A-CF160164550B}">
      <dsp:nvSpPr>
        <dsp:cNvPr id="0" name=""/>
        <dsp:cNvSpPr/>
      </dsp:nvSpPr>
      <dsp:spPr>
        <a:xfrm>
          <a:off x="697741" y="1825424"/>
          <a:ext cx="1706728" cy="1418432"/>
        </a:xfrm>
        <a:custGeom>
          <a:avLst/>
          <a:gdLst/>
          <a:ahLst/>
          <a:cxnLst/>
          <a:rect l="0" t="0" r="0" b="0"/>
          <a:pathLst>
            <a:path>
              <a:moveTo>
                <a:pt x="0" y="0"/>
              </a:moveTo>
              <a:lnTo>
                <a:pt x="853364" y="0"/>
              </a:lnTo>
              <a:lnTo>
                <a:pt x="853364" y="1418432"/>
              </a:lnTo>
              <a:lnTo>
                <a:pt x="1706728" y="14184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1495626" y="2479160"/>
        <a:ext cx="110960" cy="110960"/>
      </dsp:txXfrm>
    </dsp:sp>
    <dsp:sp modelId="{18FC3696-A394-403F-8A06-BBD3ADD2BA1A}">
      <dsp:nvSpPr>
        <dsp:cNvPr id="0" name=""/>
        <dsp:cNvSpPr/>
      </dsp:nvSpPr>
      <dsp:spPr>
        <a:xfrm>
          <a:off x="697741" y="1825424"/>
          <a:ext cx="1704072" cy="1705706"/>
        </a:xfrm>
        <a:custGeom>
          <a:avLst/>
          <a:gdLst/>
          <a:ahLst/>
          <a:cxnLst/>
          <a:rect l="0" t="0" r="0" b="0"/>
          <a:pathLst>
            <a:path>
              <a:moveTo>
                <a:pt x="0" y="0"/>
              </a:moveTo>
              <a:lnTo>
                <a:pt x="852036" y="0"/>
              </a:lnTo>
              <a:lnTo>
                <a:pt x="852036" y="1705706"/>
              </a:lnTo>
              <a:lnTo>
                <a:pt x="1704072" y="17057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1489501" y="2618000"/>
        <a:ext cx="120553" cy="120553"/>
      </dsp:txXfrm>
    </dsp:sp>
    <dsp:sp modelId="{6F5BC164-C446-451B-BD9A-72A33CA38513}">
      <dsp:nvSpPr>
        <dsp:cNvPr id="0" name=""/>
        <dsp:cNvSpPr/>
      </dsp:nvSpPr>
      <dsp:spPr>
        <a:xfrm>
          <a:off x="697741" y="735227"/>
          <a:ext cx="1728737" cy="1090196"/>
        </a:xfrm>
        <a:custGeom>
          <a:avLst/>
          <a:gdLst/>
          <a:ahLst/>
          <a:cxnLst/>
          <a:rect l="0" t="0" r="0" b="0"/>
          <a:pathLst>
            <a:path>
              <a:moveTo>
                <a:pt x="0" y="1090196"/>
              </a:moveTo>
              <a:lnTo>
                <a:pt x="864368" y="1090196"/>
              </a:lnTo>
              <a:lnTo>
                <a:pt x="864368" y="0"/>
              </a:lnTo>
              <a:lnTo>
                <a:pt x="172873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1511015" y="1229231"/>
        <a:ext cx="102189" cy="102189"/>
      </dsp:txXfrm>
    </dsp:sp>
    <dsp:sp modelId="{9870B7CD-90B9-4D94-808F-133B5954B225}">
      <dsp:nvSpPr>
        <dsp:cNvPr id="0" name=""/>
        <dsp:cNvSpPr/>
      </dsp:nvSpPr>
      <dsp:spPr>
        <a:xfrm>
          <a:off x="697741" y="465739"/>
          <a:ext cx="1723600" cy="1359685"/>
        </a:xfrm>
        <a:custGeom>
          <a:avLst/>
          <a:gdLst/>
          <a:ahLst/>
          <a:cxnLst/>
          <a:rect l="0" t="0" r="0" b="0"/>
          <a:pathLst>
            <a:path>
              <a:moveTo>
                <a:pt x="0" y="1359685"/>
              </a:moveTo>
              <a:lnTo>
                <a:pt x="861800" y="1359685"/>
              </a:lnTo>
              <a:lnTo>
                <a:pt x="861800" y="0"/>
              </a:lnTo>
              <a:lnTo>
                <a:pt x="172360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1504658" y="1090698"/>
        <a:ext cx="109767" cy="109767"/>
      </dsp:txXfrm>
    </dsp:sp>
    <dsp:sp modelId="{5ECE7064-E255-4330-8B19-F1ACA7856761}">
      <dsp:nvSpPr>
        <dsp:cNvPr id="0" name=""/>
        <dsp:cNvSpPr/>
      </dsp:nvSpPr>
      <dsp:spPr>
        <a:xfrm>
          <a:off x="697741" y="196687"/>
          <a:ext cx="1721938" cy="1628736"/>
        </a:xfrm>
        <a:custGeom>
          <a:avLst/>
          <a:gdLst/>
          <a:ahLst/>
          <a:cxnLst/>
          <a:rect l="0" t="0" r="0" b="0"/>
          <a:pathLst>
            <a:path>
              <a:moveTo>
                <a:pt x="0" y="1628736"/>
              </a:moveTo>
              <a:lnTo>
                <a:pt x="860969" y="1628736"/>
              </a:lnTo>
              <a:lnTo>
                <a:pt x="860969" y="0"/>
              </a:lnTo>
              <a:lnTo>
                <a:pt x="172193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1499455" y="951800"/>
        <a:ext cx="118510" cy="118510"/>
      </dsp:txXfrm>
    </dsp:sp>
    <dsp:sp modelId="{E1F953A2-EE01-46A3-9C2E-C70444966D99}">
      <dsp:nvSpPr>
        <dsp:cNvPr id="0" name=""/>
        <dsp:cNvSpPr/>
      </dsp:nvSpPr>
      <dsp:spPr>
        <a:xfrm rot="16200000">
          <a:off x="-1066184" y="1543789"/>
          <a:ext cx="2964581" cy="56327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Silhouette Score</a:t>
          </a:r>
        </a:p>
      </dsp:txBody>
      <dsp:txXfrm>
        <a:off x="-1066184" y="1543789"/>
        <a:ext cx="2964581" cy="563270"/>
      </dsp:txXfrm>
    </dsp:sp>
    <dsp:sp modelId="{67780E84-7AEA-4E35-B771-D0077119107A}">
      <dsp:nvSpPr>
        <dsp:cNvPr id="0" name=""/>
        <dsp:cNvSpPr/>
      </dsp:nvSpPr>
      <dsp:spPr>
        <a:xfrm>
          <a:off x="2419680" y="104353"/>
          <a:ext cx="6060573" cy="18466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For number of clusters 2, the average Silhouette score is 0.39`</a:t>
          </a:r>
        </a:p>
      </dsp:txBody>
      <dsp:txXfrm>
        <a:off x="2419680" y="104353"/>
        <a:ext cx="6060573" cy="184668"/>
      </dsp:txXfrm>
    </dsp:sp>
    <dsp:sp modelId="{17B461D0-D458-46D0-92A1-FD8F604B45ED}">
      <dsp:nvSpPr>
        <dsp:cNvPr id="0" name=""/>
        <dsp:cNvSpPr/>
      </dsp:nvSpPr>
      <dsp:spPr>
        <a:xfrm>
          <a:off x="2421342" y="367564"/>
          <a:ext cx="6052185" cy="19635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For number of clusters 3, the average Silhouette score is 0.30</a:t>
          </a:r>
        </a:p>
      </dsp:txBody>
      <dsp:txXfrm>
        <a:off x="2421342" y="367564"/>
        <a:ext cx="6052185" cy="196350"/>
      </dsp:txXfrm>
    </dsp:sp>
    <dsp:sp modelId="{D2D46A75-2533-4981-BA26-AC5F66907856}">
      <dsp:nvSpPr>
        <dsp:cNvPr id="0" name=""/>
        <dsp:cNvSpPr/>
      </dsp:nvSpPr>
      <dsp:spPr>
        <a:xfrm>
          <a:off x="2426478" y="649554"/>
          <a:ext cx="6020149" cy="17134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For number of clusters 4, the average Silhouette score is 0.30</a:t>
          </a:r>
        </a:p>
      </dsp:txBody>
      <dsp:txXfrm>
        <a:off x="2426478" y="649554"/>
        <a:ext cx="6020149" cy="171346"/>
      </dsp:txXfrm>
    </dsp:sp>
    <dsp:sp modelId="{6AF38FAE-6AA5-49EC-92D7-7403C21D49B3}">
      <dsp:nvSpPr>
        <dsp:cNvPr id="0" name=""/>
        <dsp:cNvSpPr/>
      </dsp:nvSpPr>
      <dsp:spPr>
        <a:xfrm>
          <a:off x="2401814" y="3444035"/>
          <a:ext cx="6091889" cy="174191"/>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For number of clusters 15, the average Silhouette score is 0.25</a:t>
          </a:r>
        </a:p>
      </dsp:txBody>
      <dsp:txXfrm>
        <a:off x="2401814" y="3444035"/>
        <a:ext cx="6091889" cy="174191"/>
      </dsp:txXfrm>
    </dsp:sp>
    <dsp:sp modelId="{4393C054-60F6-494E-8E72-579E5F22384F}">
      <dsp:nvSpPr>
        <dsp:cNvPr id="0" name=""/>
        <dsp:cNvSpPr/>
      </dsp:nvSpPr>
      <dsp:spPr>
        <a:xfrm>
          <a:off x="2404470" y="3141620"/>
          <a:ext cx="6116128" cy="204472"/>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For number of clusters 14, the average Silhouette score is 0.26</a:t>
          </a:r>
        </a:p>
      </dsp:txBody>
      <dsp:txXfrm>
        <a:off x="2404470" y="3141620"/>
        <a:ext cx="6116128" cy="204472"/>
      </dsp:txXfrm>
    </dsp:sp>
    <dsp:sp modelId="{4A71A6F3-32BB-44C3-9195-0E95A86F4E74}">
      <dsp:nvSpPr>
        <dsp:cNvPr id="0" name=""/>
        <dsp:cNvSpPr/>
      </dsp:nvSpPr>
      <dsp:spPr>
        <a:xfrm>
          <a:off x="2415837" y="2871127"/>
          <a:ext cx="6084591" cy="20007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For number of clusters 13, the average Silhouette score is 0.26</a:t>
          </a:r>
        </a:p>
      </dsp:txBody>
      <dsp:txXfrm>
        <a:off x="2415837" y="2871127"/>
        <a:ext cx="6084591" cy="200079"/>
      </dsp:txXfrm>
    </dsp:sp>
    <dsp:sp modelId="{32F37730-3438-41A2-AA84-7F6FA0BDA431}">
      <dsp:nvSpPr>
        <dsp:cNvPr id="0" name=""/>
        <dsp:cNvSpPr/>
      </dsp:nvSpPr>
      <dsp:spPr>
        <a:xfrm>
          <a:off x="2427051" y="2635578"/>
          <a:ext cx="6019576" cy="17466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For number of clusters 12, the average Silhouette score is 0.26</a:t>
          </a:r>
        </a:p>
      </dsp:txBody>
      <dsp:txXfrm>
        <a:off x="2427051" y="2635578"/>
        <a:ext cx="6019576" cy="174664"/>
      </dsp:txXfrm>
    </dsp:sp>
    <dsp:sp modelId="{1FE7844C-C83F-4007-9926-962DFA201B3F}">
      <dsp:nvSpPr>
        <dsp:cNvPr id="0" name=""/>
        <dsp:cNvSpPr/>
      </dsp:nvSpPr>
      <dsp:spPr>
        <a:xfrm>
          <a:off x="2426571" y="2376046"/>
          <a:ext cx="6026782" cy="197505"/>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For number of clusters 11, the average Silhouette score is 0.26</a:t>
          </a:r>
        </a:p>
      </dsp:txBody>
      <dsp:txXfrm>
        <a:off x="2426571" y="2376046"/>
        <a:ext cx="6026782" cy="197505"/>
      </dsp:txXfrm>
    </dsp:sp>
    <dsp:sp modelId="{4C0E57AF-6CEF-49E6-950C-856F823AB405}">
      <dsp:nvSpPr>
        <dsp:cNvPr id="0" name=""/>
        <dsp:cNvSpPr/>
      </dsp:nvSpPr>
      <dsp:spPr>
        <a:xfrm>
          <a:off x="2416132" y="2133856"/>
          <a:ext cx="6043945" cy="17603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For number of clusters 10, the average Silhouette score is 0.26</a:t>
          </a:r>
        </a:p>
      </dsp:txBody>
      <dsp:txXfrm>
        <a:off x="2416132" y="2133856"/>
        <a:ext cx="6043945" cy="176038"/>
      </dsp:txXfrm>
    </dsp:sp>
    <dsp:sp modelId="{69F0C8BE-946A-4DE8-BFCB-618AB4B7D27F}">
      <dsp:nvSpPr>
        <dsp:cNvPr id="0" name=""/>
        <dsp:cNvSpPr/>
      </dsp:nvSpPr>
      <dsp:spPr>
        <a:xfrm>
          <a:off x="2410350" y="1879218"/>
          <a:ext cx="6009378" cy="185991"/>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For number of clusters 9, the average Silhouette score is 0.25</a:t>
          </a:r>
        </a:p>
      </dsp:txBody>
      <dsp:txXfrm>
        <a:off x="2410350" y="1879218"/>
        <a:ext cx="6009378" cy="185991"/>
      </dsp:txXfrm>
    </dsp:sp>
    <dsp:sp modelId="{E93E9537-3F8B-4549-8E75-0D860EBEB6D4}">
      <dsp:nvSpPr>
        <dsp:cNvPr id="0" name=""/>
        <dsp:cNvSpPr/>
      </dsp:nvSpPr>
      <dsp:spPr>
        <a:xfrm>
          <a:off x="2407079" y="1647224"/>
          <a:ext cx="5985748" cy="15821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For number of clusters 8, the average Silhouette score is 0.26</a:t>
          </a:r>
        </a:p>
      </dsp:txBody>
      <dsp:txXfrm>
        <a:off x="2407079" y="1647224"/>
        <a:ext cx="5985748" cy="158217"/>
      </dsp:txXfrm>
    </dsp:sp>
    <dsp:sp modelId="{B3BB7277-F60D-4637-92BC-AF166338B43A}">
      <dsp:nvSpPr>
        <dsp:cNvPr id="0" name=""/>
        <dsp:cNvSpPr/>
      </dsp:nvSpPr>
      <dsp:spPr>
        <a:xfrm>
          <a:off x="2413287" y="1398833"/>
          <a:ext cx="6046790" cy="16099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For number of clusters 7, the average Silhouette score is 0.26</a:t>
          </a:r>
        </a:p>
      </dsp:txBody>
      <dsp:txXfrm>
        <a:off x="2413287" y="1398833"/>
        <a:ext cx="6046790" cy="160999"/>
      </dsp:txXfrm>
    </dsp:sp>
    <dsp:sp modelId="{BE63E8C1-0EAC-4280-A403-BE7E1BA06900}">
      <dsp:nvSpPr>
        <dsp:cNvPr id="0" name=""/>
        <dsp:cNvSpPr/>
      </dsp:nvSpPr>
      <dsp:spPr>
        <a:xfrm>
          <a:off x="2433758" y="1151281"/>
          <a:ext cx="6006145" cy="18458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For number of clusters 6, the average Silhouette score is 0.28</a:t>
          </a:r>
        </a:p>
      </dsp:txBody>
      <dsp:txXfrm>
        <a:off x="2433758" y="1151281"/>
        <a:ext cx="6006145" cy="184583"/>
      </dsp:txXfrm>
    </dsp:sp>
    <dsp:sp modelId="{9C4B9C39-BD2D-479D-9F53-9DFB9127E925}">
      <dsp:nvSpPr>
        <dsp:cNvPr id="0" name=""/>
        <dsp:cNvSpPr/>
      </dsp:nvSpPr>
      <dsp:spPr>
        <a:xfrm>
          <a:off x="2426405" y="883063"/>
          <a:ext cx="6026948" cy="19537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For number of clusters 5, the average Silhouette score is 0.28</a:t>
          </a:r>
        </a:p>
      </dsp:txBody>
      <dsp:txXfrm>
        <a:off x="2426405" y="883063"/>
        <a:ext cx="6026948" cy="19537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445704"/>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200" b="1" dirty="0">
                <a:solidFill>
                  <a:schemeClr val="lt1"/>
                </a:solidFill>
                <a:latin typeface="Montserrat"/>
                <a:ea typeface="Montserrat"/>
                <a:cs typeface="Montserrat"/>
                <a:sym typeface="Montserrat"/>
              </a:rPr>
              <a:t>Online Retail Customer Segmentation</a:t>
            </a:r>
            <a:br>
              <a:rPr lang="en-GB" sz="3200" b="1" dirty="0">
                <a:solidFill>
                  <a:schemeClr val="lt1"/>
                </a:solidFill>
                <a:latin typeface="Montserrat"/>
                <a:ea typeface="Montserrat"/>
                <a:cs typeface="Montserrat"/>
                <a:sym typeface="Montserrat"/>
              </a:rPr>
            </a:br>
            <a:r>
              <a:rPr lang="en-GB" sz="2500" b="1" dirty="0">
                <a:solidFill>
                  <a:schemeClr val="accent1">
                    <a:lumMod val="75000"/>
                  </a:schemeClr>
                </a:solidFill>
                <a:latin typeface="Montserrat"/>
                <a:ea typeface="Montserrat"/>
                <a:cs typeface="Montserrat"/>
                <a:sym typeface="Montserrat"/>
              </a:rPr>
              <a:t>Prepared By – Pradeep Gupta</a:t>
            </a:r>
            <a:endParaRPr sz="2500" b="1" dirty="0">
              <a:solidFill>
                <a:schemeClr val="accent1">
                  <a:lumMod val="75000"/>
                </a:schemeClr>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7C75-76E9-32E0-C803-A7E41D1D0505}"/>
              </a:ext>
            </a:extLst>
          </p:cNvPr>
          <p:cNvSpPr>
            <a:spLocks noGrp="1"/>
          </p:cNvSpPr>
          <p:nvPr>
            <p:ph type="title"/>
          </p:nvPr>
        </p:nvSpPr>
        <p:spPr>
          <a:xfrm>
            <a:off x="311700" y="154401"/>
            <a:ext cx="8520600" cy="572700"/>
          </a:xfrm>
        </p:spPr>
        <p:txBody>
          <a:bodyPr/>
          <a:lstStyle/>
          <a:p>
            <a:r>
              <a:rPr lang="en-IN" b="1" dirty="0"/>
              <a:t>Orders in different Months </a:t>
            </a:r>
          </a:p>
        </p:txBody>
      </p:sp>
      <p:pic>
        <p:nvPicPr>
          <p:cNvPr id="5122" name="Picture 2">
            <a:extLst>
              <a:ext uri="{FF2B5EF4-FFF2-40B4-BE49-F238E27FC236}">
                <a16:creationId xmlns:a16="http://schemas.microsoft.com/office/drawing/2014/main" id="{A3A1BB61-0EF6-3E85-1185-362F958BA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727101"/>
            <a:ext cx="8697829" cy="35147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22BDC9F-DCFC-84E2-BA5E-4B0D6FCD9282}"/>
              </a:ext>
            </a:extLst>
          </p:cNvPr>
          <p:cNvSpPr txBox="1"/>
          <p:nvPr/>
        </p:nvSpPr>
        <p:spPr>
          <a:xfrm>
            <a:off x="2205318" y="4250435"/>
            <a:ext cx="4874558" cy="523220"/>
          </a:xfrm>
          <a:prstGeom prst="rect">
            <a:avLst/>
          </a:prstGeom>
          <a:noFill/>
        </p:spPr>
        <p:txBody>
          <a:bodyPr wrap="square" rtlCol="0">
            <a:spAutoFit/>
          </a:bodyPr>
          <a:lstStyle/>
          <a:p>
            <a:r>
              <a:rPr lang="en-IN" dirty="0">
                <a:solidFill>
                  <a:schemeClr val="accent5">
                    <a:lumMod val="75000"/>
                  </a:schemeClr>
                </a:solidFill>
              </a:rPr>
              <a:t>November had the most number of orders i.e. 16.1 percent and February had only 5 percent of orders which is lowest.</a:t>
            </a:r>
          </a:p>
        </p:txBody>
      </p:sp>
    </p:spTree>
    <p:extLst>
      <p:ext uri="{BB962C8B-B14F-4D97-AF65-F5344CB8AC3E}">
        <p14:creationId xmlns:p14="http://schemas.microsoft.com/office/powerpoint/2010/main" val="251648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37448-1D6F-91F1-F9C7-E2FED63FF524}"/>
              </a:ext>
            </a:extLst>
          </p:cNvPr>
          <p:cNvSpPr>
            <a:spLocks noGrp="1"/>
          </p:cNvSpPr>
          <p:nvPr>
            <p:ph type="title"/>
          </p:nvPr>
        </p:nvSpPr>
        <p:spPr>
          <a:xfrm>
            <a:off x="311700" y="111872"/>
            <a:ext cx="8520600" cy="572700"/>
          </a:xfrm>
        </p:spPr>
        <p:txBody>
          <a:bodyPr/>
          <a:lstStyle/>
          <a:p>
            <a:r>
              <a:rPr lang="en-IN" b="1" dirty="0"/>
              <a:t>Orders on different Hours</a:t>
            </a:r>
            <a:endParaRPr lang="en-IN" dirty="0"/>
          </a:p>
        </p:txBody>
      </p:sp>
      <p:pic>
        <p:nvPicPr>
          <p:cNvPr id="6146" name="Picture 2">
            <a:extLst>
              <a:ext uri="{FF2B5EF4-FFF2-40B4-BE49-F238E27FC236}">
                <a16:creationId xmlns:a16="http://schemas.microsoft.com/office/drawing/2014/main" id="{711F3340-1F04-24C8-2BBF-F02649D1F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324" y="684572"/>
            <a:ext cx="8653182" cy="37596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F1BFDDA-94BD-0B67-EC01-D848DE140A94}"/>
              </a:ext>
            </a:extLst>
          </p:cNvPr>
          <p:cNvSpPr txBox="1"/>
          <p:nvPr/>
        </p:nvSpPr>
        <p:spPr>
          <a:xfrm>
            <a:off x="1741393" y="4444254"/>
            <a:ext cx="6219265" cy="523220"/>
          </a:xfrm>
          <a:prstGeom prst="rect">
            <a:avLst/>
          </a:prstGeom>
          <a:noFill/>
        </p:spPr>
        <p:txBody>
          <a:bodyPr wrap="square" rtlCol="0">
            <a:spAutoFit/>
          </a:bodyPr>
          <a:lstStyle/>
          <a:p>
            <a:r>
              <a:rPr lang="en-IN" dirty="0">
                <a:solidFill>
                  <a:schemeClr val="accent5">
                    <a:lumMod val="75000"/>
                  </a:schemeClr>
                </a:solidFill>
              </a:rPr>
              <a:t>We can see most orders are placed is in afternoon while orders after 8PM to 7AM are almost zero.</a:t>
            </a:r>
          </a:p>
        </p:txBody>
      </p:sp>
    </p:spTree>
    <p:extLst>
      <p:ext uri="{BB962C8B-B14F-4D97-AF65-F5344CB8AC3E}">
        <p14:creationId xmlns:p14="http://schemas.microsoft.com/office/powerpoint/2010/main" val="425831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851F-B7E6-A2ED-A3C5-05C07AD5DA64}"/>
              </a:ext>
            </a:extLst>
          </p:cNvPr>
          <p:cNvSpPr>
            <a:spLocks noGrp="1"/>
          </p:cNvSpPr>
          <p:nvPr>
            <p:ph type="title"/>
          </p:nvPr>
        </p:nvSpPr>
        <p:spPr>
          <a:xfrm>
            <a:off x="385275" y="128962"/>
            <a:ext cx="8520600" cy="572700"/>
          </a:xfrm>
        </p:spPr>
        <p:txBody>
          <a:bodyPr/>
          <a:lstStyle/>
          <a:p>
            <a:r>
              <a:rPr lang="en-IN" b="1" dirty="0"/>
              <a:t>Countries </a:t>
            </a:r>
            <a:endParaRPr lang="en-IN" dirty="0"/>
          </a:p>
        </p:txBody>
      </p:sp>
      <p:pic>
        <p:nvPicPr>
          <p:cNvPr id="7170" name="Picture 2">
            <a:extLst>
              <a:ext uri="{FF2B5EF4-FFF2-40B4-BE49-F238E27FC236}">
                <a16:creationId xmlns:a16="http://schemas.microsoft.com/office/drawing/2014/main" id="{93A4AF6F-237B-86E8-B8FD-FFED539CE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676922"/>
            <a:ext cx="8667750" cy="39063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DFECA2F-91D4-EDC2-EB10-C92DB29EFCD0}"/>
              </a:ext>
            </a:extLst>
          </p:cNvPr>
          <p:cNvSpPr txBox="1"/>
          <p:nvPr/>
        </p:nvSpPr>
        <p:spPr>
          <a:xfrm>
            <a:off x="2844054" y="4558553"/>
            <a:ext cx="4437529" cy="523220"/>
          </a:xfrm>
          <a:prstGeom prst="rect">
            <a:avLst/>
          </a:prstGeom>
          <a:noFill/>
        </p:spPr>
        <p:txBody>
          <a:bodyPr wrap="square" rtlCol="0">
            <a:spAutoFit/>
          </a:bodyPr>
          <a:lstStyle/>
          <a:p>
            <a:r>
              <a:rPr lang="en-IN" dirty="0">
                <a:solidFill>
                  <a:schemeClr val="accent5">
                    <a:lumMod val="75000"/>
                  </a:schemeClr>
                </a:solidFill>
              </a:rPr>
              <a:t>Most customers are from UK followed by Germany, France, EIRE and Spain.</a:t>
            </a:r>
          </a:p>
        </p:txBody>
      </p:sp>
    </p:spTree>
    <p:extLst>
      <p:ext uri="{BB962C8B-B14F-4D97-AF65-F5344CB8AC3E}">
        <p14:creationId xmlns:p14="http://schemas.microsoft.com/office/powerpoint/2010/main" val="2591103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4131-7994-9536-5BB6-6EE63F1E0585}"/>
              </a:ext>
            </a:extLst>
          </p:cNvPr>
          <p:cNvSpPr>
            <a:spLocks noGrp="1"/>
          </p:cNvSpPr>
          <p:nvPr>
            <p:ph type="title"/>
          </p:nvPr>
        </p:nvSpPr>
        <p:spPr>
          <a:xfrm>
            <a:off x="311700" y="122243"/>
            <a:ext cx="8520600" cy="572700"/>
          </a:xfrm>
        </p:spPr>
        <p:txBody>
          <a:bodyPr/>
          <a:lstStyle/>
          <a:p>
            <a:r>
              <a:rPr lang="en-IN" b="1" dirty="0"/>
              <a:t>Recency, Frequency and Monetary </a:t>
            </a:r>
            <a:endParaRPr lang="en-IN" dirty="0"/>
          </a:p>
        </p:txBody>
      </p:sp>
      <p:pic>
        <p:nvPicPr>
          <p:cNvPr id="8196" name="Picture 4">
            <a:extLst>
              <a:ext uri="{FF2B5EF4-FFF2-40B4-BE49-F238E27FC236}">
                <a16:creationId xmlns:a16="http://schemas.microsoft.com/office/drawing/2014/main" id="{DB3F349C-F26B-E682-A2CA-7C910C090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13" y="645459"/>
            <a:ext cx="4267387" cy="392654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ACC8F65D-2D75-CC5E-A4CC-D8929497CD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233" y="672353"/>
            <a:ext cx="3984625" cy="38996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558C7E4-40D3-2911-A0C3-B4C59EA54B82}"/>
              </a:ext>
            </a:extLst>
          </p:cNvPr>
          <p:cNvSpPr txBox="1"/>
          <p:nvPr/>
        </p:nvSpPr>
        <p:spPr>
          <a:xfrm>
            <a:off x="867335" y="4572000"/>
            <a:ext cx="3334871" cy="523220"/>
          </a:xfrm>
          <a:prstGeom prst="rect">
            <a:avLst/>
          </a:prstGeom>
          <a:noFill/>
        </p:spPr>
        <p:txBody>
          <a:bodyPr wrap="square" rtlCol="0">
            <a:spAutoFit/>
          </a:bodyPr>
          <a:lstStyle/>
          <a:p>
            <a:r>
              <a:rPr lang="en-IN" dirty="0">
                <a:solidFill>
                  <a:schemeClr val="accent5">
                    <a:lumMod val="75000"/>
                  </a:schemeClr>
                </a:solidFill>
              </a:rPr>
              <a:t>We can see all three are positively skewed.</a:t>
            </a:r>
          </a:p>
        </p:txBody>
      </p:sp>
      <p:sp>
        <p:nvSpPr>
          <p:cNvPr id="4" name="TextBox 3">
            <a:extLst>
              <a:ext uri="{FF2B5EF4-FFF2-40B4-BE49-F238E27FC236}">
                <a16:creationId xmlns:a16="http://schemas.microsoft.com/office/drawing/2014/main" id="{42E91BF6-D543-BB7B-1536-2D43168887F5}"/>
              </a:ext>
            </a:extLst>
          </p:cNvPr>
          <p:cNvSpPr txBox="1"/>
          <p:nvPr/>
        </p:nvSpPr>
        <p:spPr>
          <a:xfrm>
            <a:off x="5171888" y="4572000"/>
            <a:ext cx="3619313" cy="523220"/>
          </a:xfrm>
          <a:prstGeom prst="rect">
            <a:avLst/>
          </a:prstGeom>
          <a:noFill/>
        </p:spPr>
        <p:txBody>
          <a:bodyPr wrap="square" rtlCol="0">
            <a:spAutoFit/>
          </a:bodyPr>
          <a:lstStyle/>
          <a:p>
            <a:r>
              <a:rPr lang="en-IN" dirty="0">
                <a:solidFill>
                  <a:schemeClr val="accent5">
                    <a:lumMod val="75000"/>
                  </a:schemeClr>
                </a:solidFill>
              </a:rPr>
              <a:t>Applied log transformation, all three are normalized to some extent. </a:t>
            </a:r>
          </a:p>
        </p:txBody>
      </p:sp>
    </p:spTree>
    <p:extLst>
      <p:ext uri="{BB962C8B-B14F-4D97-AF65-F5344CB8AC3E}">
        <p14:creationId xmlns:p14="http://schemas.microsoft.com/office/powerpoint/2010/main" val="3596750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4C612-47E9-2C13-80D5-442E91FF1E6F}"/>
              </a:ext>
            </a:extLst>
          </p:cNvPr>
          <p:cNvSpPr>
            <a:spLocks noGrp="1"/>
          </p:cNvSpPr>
          <p:nvPr>
            <p:ph type="title"/>
          </p:nvPr>
        </p:nvSpPr>
        <p:spPr>
          <a:xfrm>
            <a:off x="311700" y="154402"/>
            <a:ext cx="8520600" cy="572700"/>
          </a:xfrm>
        </p:spPr>
        <p:txBody>
          <a:bodyPr/>
          <a:lstStyle/>
          <a:p>
            <a:r>
              <a:rPr lang="en-IN" b="1" dirty="0"/>
              <a:t>Elbow Plot </a:t>
            </a:r>
          </a:p>
        </p:txBody>
      </p:sp>
      <p:pic>
        <p:nvPicPr>
          <p:cNvPr id="9218" name="Picture 2">
            <a:extLst>
              <a:ext uri="{FF2B5EF4-FFF2-40B4-BE49-F238E27FC236}">
                <a16:creationId xmlns:a16="http://schemas.microsoft.com/office/drawing/2014/main" id="{FB0C2B61-21D6-6F8B-0F17-1558E233D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3264" y="558053"/>
            <a:ext cx="4899036" cy="43997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E726931-C07E-3689-EC19-376676A2329C}"/>
              </a:ext>
            </a:extLst>
          </p:cNvPr>
          <p:cNvSpPr txBox="1"/>
          <p:nvPr/>
        </p:nvSpPr>
        <p:spPr>
          <a:xfrm>
            <a:off x="181535" y="1627095"/>
            <a:ext cx="3751729" cy="1477328"/>
          </a:xfrm>
          <a:prstGeom prst="rect">
            <a:avLst/>
          </a:prstGeom>
          <a:noFill/>
        </p:spPr>
        <p:txBody>
          <a:bodyPr wrap="square" rtlCol="0">
            <a:spAutoFit/>
          </a:bodyPr>
          <a:lstStyle/>
          <a:p>
            <a:r>
              <a:rPr lang="en-IN" sz="1800" dirty="0">
                <a:solidFill>
                  <a:schemeClr val="accent5">
                    <a:lumMod val="75000"/>
                  </a:schemeClr>
                </a:solidFill>
              </a:rPr>
              <a:t>Drawn Elbow plot with the help of Recency, Frequency and Monetary to find optimal number of clusters. We can see the number of clusters can be taken as two or three</a:t>
            </a:r>
            <a:r>
              <a:rPr lang="en-IN" sz="1800" dirty="0"/>
              <a:t>. </a:t>
            </a:r>
          </a:p>
        </p:txBody>
      </p:sp>
    </p:spTree>
    <p:extLst>
      <p:ext uri="{BB962C8B-B14F-4D97-AF65-F5344CB8AC3E}">
        <p14:creationId xmlns:p14="http://schemas.microsoft.com/office/powerpoint/2010/main" val="2553719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70E3-DECA-2FC0-1958-AAFA4978B628}"/>
              </a:ext>
            </a:extLst>
          </p:cNvPr>
          <p:cNvSpPr>
            <a:spLocks noGrp="1"/>
          </p:cNvSpPr>
          <p:nvPr>
            <p:ph type="title"/>
          </p:nvPr>
        </p:nvSpPr>
        <p:spPr>
          <a:xfrm>
            <a:off x="311700" y="161490"/>
            <a:ext cx="8520600" cy="572700"/>
          </a:xfrm>
        </p:spPr>
        <p:txBody>
          <a:bodyPr/>
          <a:lstStyle/>
          <a:p>
            <a:r>
              <a:rPr lang="en-IN" b="1" dirty="0"/>
              <a:t>Dendrogram </a:t>
            </a:r>
            <a:endParaRPr lang="en-IN" dirty="0"/>
          </a:p>
        </p:txBody>
      </p:sp>
      <p:pic>
        <p:nvPicPr>
          <p:cNvPr id="10242" name="Picture 2">
            <a:extLst>
              <a:ext uri="{FF2B5EF4-FFF2-40B4-BE49-F238E27FC236}">
                <a16:creationId xmlns:a16="http://schemas.microsoft.com/office/drawing/2014/main" id="{9F40163E-3BC9-E54B-5192-BB64C0081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2412" y="734190"/>
            <a:ext cx="4848879" cy="42089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0D3D28-9E28-3964-630B-8C9EEFB85D05}"/>
              </a:ext>
            </a:extLst>
          </p:cNvPr>
          <p:cNvSpPr txBox="1"/>
          <p:nvPr/>
        </p:nvSpPr>
        <p:spPr>
          <a:xfrm>
            <a:off x="369795" y="1539688"/>
            <a:ext cx="3267634" cy="1754326"/>
          </a:xfrm>
          <a:prstGeom prst="rect">
            <a:avLst/>
          </a:prstGeom>
          <a:noFill/>
        </p:spPr>
        <p:txBody>
          <a:bodyPr wrap="square" rtlCol="0">
            <a:spAutoFit/>
          </a:bodyPr>
          <a:lstStyle/>
          <a:p>
            <a:r>
              <a:rPr lang="en-IN" sz="1800" dirty="0">
                <a:solidFill>
                  <a:schemeClr val="accent5">
                    <a:lumMod val="75000"/>
                  </a:schemeClr>
                </a:solidFill>
              </a:rPr>
              <a:t>Drawn dendrogram to find the optimal number of clusters, we can see threshold at 80 cutting two lines so we can take the number of cluster as two.</a:t>
            </a:r>
          </a:p>
        </p:txBody>
      </p:sp>
    </p:spTree>
    <p:extLst>
      <p:ext uri="{BB962C8B-B14F-4D97-AF65-F5344CB8AC3E}">
        <p14:creationId xmlns:p14="http://schemas.microsoft.com/office/powerpoint/2010/main" val="4204138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7FE88-1053-02B6-1B40-FDB773611D38}"/>
              </a:ext>
            </a:extLst>
          </p:cNvPr>
          <p:cNvSpPr>
            <a:spLocks noGrp="1"/>
          </p:cNvSpPr>
          <p:nvPr>
            <p:ph type="title"/>
          </p:nvPr>
        </p:nvSpPr>
        <p:spPr>
          <a:xfrm>
            <a:off x="311700" y="140224"/>
            <a:ext cx="8520600" cy="572700"/>
          </a:xfrm>
        </p:spPr>
        <p:txBody>
          <a:bodyPr/>
          <a:lstStyle/>
          <a:p>
            <a:r>
              <a:rPr lang="en-IN" b="1" dirty="0"/>
              <a:t>Silhouette Score</a:t>
            </a:r>
          </a:p>
        </p:txBody>
      </p:sp>
      <p:graphicFrame>
        <p:nvGraphicFramePr>
          <p:cNvPr id="3" name="Diagram 2">
            <a:extLst>
              <a:ext uri="{FF2B5EF4-FFF2-40B4-BE49-F238E27FC236}">
                <a16:creationId xmlns:a16="http://schemas.microsoft.com/office/drawing/2014/main" id="{B162704F-5C89-AFC7-1B89-19068CB13764}"/>
              </a:ext>
            </a:extLst>
          </p:cNvPr>
          <p:cNvGraphicFramePr/>
          <p:nvPr>
            <p:extLst>
              <p:ext uri="{D42A27DB-BD31-4B8C-83A1-F6EECF244321}">
                <p14:modId xmlns:p14="http://schemas.microsoft.com/office/powerpoint/2010/main" val="3606139342"/>
              </p:ext>
            </p:extLst>
          </p:nvPr>
        </p:nvGraphicFramePr>
        <p:xfrm>
          <a:off x="311699" y="658906"/>
          <a:ext cx="8520599" cy="4403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F192E10B-8C60-ED0F-DF59-EB86664DE5DD}"/>
              </a:ext>
            </a:extLst>
          </p:cNvPr>
          <p:cNvSpPr txBox="1"/>
          <p:nvPr/>
        </p:nvSpPr>
        <p:spPr>
          <a:xfrm>
            <a:off x="2615453" y="4416487"/>
            <a:ext cx="5056094" cy="646331"/>
          </a:xfrm>
          <a:prstGeom prst="rect">
            <a:avLst/>
          </a:prstGeom>
          <a:noFill/>
        </p:spPr>
        <p:txBody>
          <a:bodyPr wrap="square" rtlCol="0">
            <a:spAutoFit/>
          </a:bodyPr>
          <a:lstStyle/>
          <a:p>
            <a:r>
              <a:rPr lang="en-IN" sz="1800" dirty="0">
                <a:solidFill>
                  <a:schemeClr val="accent5">
                    <a:lumMod val="75000"/>
                  </a:schemeClr>
                </a:solidFill>
              </a:rPr>
              <a:t>From the average Silhouette score we can see the number of clusters can be taken as 2 or 3.</a:t>
            </a:r>
          </a:p>
        </p:txBody>
      </p:sp>
    </p:spTree>
    <p:extLst>
      <p:ext uri="{BB962C8B-B14F-4D97-AF65-F5344CB8AC3E}">
        <p14:creationId xmlns:p14="http://schemas.microsoft.com/office/powerpoint/2010/main" val="581031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2116C-74FC-D37D-549E-77F6DD1849D9}"/>
              </a:ext>
            </a:extLst>
          </p:cNvPr>
          <p:cNvSpPr>
            <a:spLocks noGrp="1"/>
          </p:cNvSpPr>
          <p:nvPr>
            <p:ph type="title"/>
          </p:nvPr>
        </p:nvSpPr>
        <p:spPr>
          <a:xfrm>
            <a:off x="311700" y="141319"/>
            <a:ext cx="8520600" cy="572700"/>
          </a:xfrm>
        </p:spPr>
        <p:txBody>
          <a:bodyPr/>
          <a:lstStyle/>
          <a:p>
            <a:r>
              <a:rPr lang="en-IN" b="1" dirty="0"/>
              <a:t>Recency and Monetary</a:t>
            </a:r>
          </a:p>
        </p:txBody>
      </p:sp>
      <p:pic>
        <p:nvPicPr>
          <p:cNvPr id="11268" name="Picture 4">
            <a:extLst>
              <a:ext uri="{FF2B5EF4-FFF2-40B4-BE49-F238E27FC236}">
                <a16:creationId xmlns:a16="http://schemas.microsoft.com/office/drawing/2014/main" id="{A9834407-8EC8-565E-9489-639781EE6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829" y="564776"/>
            <a:ext cx="5634318" cy="460561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596E43D-0F99-D9B5-5434-5A22EA1E36B2}"/>
              </a:ext>
            </a:extLst>
          </p:cNvPr>
          <p:cNvSpPr txBox="1"/>
          <p:nvPr/>
        </p:nvSpPr>
        <p:spPr>
          <a:xfrm>
            <a:off x="392382" y="1196789"/>
            <a:ext cx="3097129" cy="2308324"/>
          </a:xfrm>
          <a:prstGeom prst="rect">
            <a:avLst/>
          </a:prstGeom>
          <a:noFill/>
        </p:spPr>
        <p:txBody>
          <a:bodyPr wrap="square" rtlCol="0">
            <a:spAutoFit/>
          </a:bodyPr>
          <a:lstStyle/>
          <a:p>
            <a:r>
              <a:rPr lang="en-IN" sz="1800" dirty="0">
                <a:solidFill>
                  <a:schemeClr val="accent5">
                    <a:lumMod val="75000"/>
                  </a:schemeClr>
                </a:solidFill>
              </a:rPr>
              <a:t>Here I have taken the number of clusters as three, customers are well separated by these clusters. We can see when the recency is higher monetary is lower and in low recency, monetary is higher.</a:t>
            </a:r>
          </a:p>
        </p:txBody>
      </p:sp>
    </p:spTree>
    <p:extLst>
      <p:ext uri="{BB962C8B-B14F-4D97-AF65-F5344CB8AC3E}">
        <p14:creationId xmlns:p14="http://schemas.microsoft.com/office/powerpoint/2010/main" val="3852452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6C1D-D7F9-54BA-4097-BA9F3C1E7657}"/>
              </a:ext>
            </a:extLst>
          </p:cNvPr>
          <p:cNvSpPr>
            <a:spLocks noGrp="1"/>
          </p:cNvSpPr>
          <p:nvPr>
            <p:ph type="title"/>
          </p:nvPr>
        </p:nvSpPr>
        <p:spPr>
          <a:xfrm>
            <a:off x="688447" y="123895"/>
            <a:ext cx="7144392" cy="385281"/>
          </a:xfrm>
        </p:spPr>
        <p:txBody>
          <a:bodyPr/>
          <a:lstStyle/>
          <a:p>
            <a:r>
              <a:rPr lang="en-IN" b="1" dirty="0"/>
              <a:t>Frequency and Monetary</a:t>
            </a:r>
          </a:p>
        </p:txBody>
      </p:sp>
      <p:pic>
        <p:nvPicPr>
          <p:cNvPr id="1026" name="Picture 2">
            <a:extLst>
              <a:ext uri="{FF2B5EF4-FFF2-40B4-BE49-F238E27FC236}">
                <a16:creationId xmlns:a16="http://schemas.microsoft.com/office/drawing/2014/main" id="{AD37708D-7EB6-F8DF-AC75-66AC50E3D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1082" y="638736"/>
            <a:ext cx="5788959" cy="45316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6B72DBC-1090-09F6-369C-3FD6F3C1FB69}"/>
              </a:ext>
            </a:extLst>
          </p:cNvPr>
          <p:cNvSpPr txBox="1"/>
          <p:nvPr/>
        </p:nvSpPr>
        <p:spPr>
          <a:xfrm>
            <a:off x="688447" y="1203512"/>
            <a:ext cx="2844053" cy="2862322"/>
          </a:xfrm>
          <a:prstGeom prst="rect">
            <a:avLst/>
          </a:prstGeom>
          <a:noFill/>
        </p:spPr>
        <p:txBody>
          <a:bodyPr wrap="square" rtlCol="0">
            <a:spAutoFit/>
          </a:bodyPr>
          <a:lstStyle/>
          <a:p>
            <a:r>
              <a:rPr lang="en-IN" sz="1800" dirty="0">
                <a:solidFill>
                  <a:schemeClr val="accent5">
                    <a:lumMod val="75000"/>
                  </a:schemeClr>
                </a:solidFill>
              </a:rPr>
              <a:t>I have taken number of clusters as three, we can see customers are well separated by these clusters. Frequency and Monetary has positive relation i.e. when the frequency increases monetary value also increasing.</a:t>
            </a:r>
          </a:p>
        </p:txBody>
      </p:sp>
    </p:spTree>
    <p:extLst>
      <p:ext uri="{BB962C8B-B14F-4D97-AF65-F5344CB8AC3E}">
        <p14:creationId xmlns:p14="http://schemas.microsoft.com/office/powerpoint/2010/main" val="3009684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0DD6A-EA07-A011-33EA-809B4A76431D}"/>
              </a:ext>
            </a:extLst>
          </p:cNvPr>
          <p:cNvSpPr>
            <a:spLocks noGrp="1"/>
          </p:cNvSpPr>
          <p:nvPr>
            <p:ph type="title"/>
          </p:nvPr>
        </p:nvSpPr>
        <p:spPr>
          <a:xfrm>
            <a:off x="311700" y="73122"/>
            <a:ext cx="8520600" cy="572700"/>
          </a:xfrm>
        </p:spPr>
        <p:txBody>
          <a:bodyPr/>
          <a:lstStyle/>
          <a:p>
            <a:r>
              <a:rPr lang="en-IN" b="1" dirty="0"/>
              <a:t>Conclusion</a:t>
            </a:r>
          </a:p>
        </p:txBody>
      </p:sp>
      <p:sp>
        <p:nvSpPr>
          <p:cNvPr id="3" name="Text Placeholder 2">
            <a:extLst>
              <a:ext uri="{FF2B5EF4-FFF2-40B4-BE49-F238E27FC236}">
                <a16:creationId xmlns:a16="http://schemas.microsoft.com/office/drawing/2014/main" id="{F1B823CE-8372-68BF-20AF-594B12A83B58}"/>
              </a:ext>
            </a:extLst>
          </p:cNvPr>
          <p:cNvSpPr>
            <a:spLocks noGrp="1"/>
          </p:cNvSpPr>
          <p:nvPr>
            <p:ph type="body" idx="1"/>
          </p:nvPr>
        </p:nvSpPr>
        <p:spPr>
          <a:xfrm>
            <a:off x="311700" y="220627"/>
            <a:ext cx="8520600" cy="4150504"/>
          </a:xfrm>
        </p:spPr>
        <p:txBody>
          <a:bodyPr/>
          <a:lstStyle/>
          <a:p>
            <a:pPr>
              <a:buClr>
                <a:schemeClr val="tx1"/>
              </a:buClr>
              <a:buFont typeface="Wingdings" panose="05000000000000000000" pitchFamily="2" charset="2"/>
              <a:buChar char="§"/>
            </a:pPr>
            <a:endParaRPr lang="en-IN" dirty="0">
              <a:solidFill>
                <a:schemeClr val="accent5">
                  <a:lumMod val="75000"/>
                </a:schemeClr>
              </a:solidFill>
            </a:endParaRPr>
          </a:p>
          <a:p>
            <a:pPr>
              <a:buClr>
                <a:schemeClr val="tx1"/>
              </a:buClr>
              <a:buFont typeface="Wingdings" panose="05000000000000000000" pitchFamily="2" charset="2"/>
              <a:buChar char="§"/>
            </a:pPr>
            <a:r>
              <a:rPr lang="en-IN" dirty="0">
                <a:solidFill>
                  <a:schemeClr val="accent5">
                    <a:lumMod val="75000"/>
                  </a:schemeClr>
                </a:solidFill>
              </a:rPr>
              <a:t>Total 2.21 % items were cancelled.</a:t>
            </a:r>
          </a:p>
          <a:p>
            <a:pPr>
              <a:buClr>
                <a:schemeClr val="tx1"/>
              </a:buClr>
              <a:buFont typeface="Wingdings" panose="05000000000000000000" pitchFamily="2" charset="2"/>
              <a:buChar char="§"/>
            </a:pPr>
            <a:r>
              <a:rPr lang="en-IN" dirty="0">
                <a:solidFill>
                  <a:schemeClr val="accent5">
                    <a:lumMod val="75000"/>
                  </a:schemeClr>
                </a:solidFill>
              </a:rPr>
              <a:t>Top selling items are ‘White hanging heart t-light holder’, ‘Regency </a:t>
            </a:r>
            <a:r>
              <a:rPr lang="en-IN" dirty="0" err="1">
                <a:solidFill>
                  <a:schemeClr val="accent5">
                    <a:lumMod val="75000"/>
                  </a:schemeClr>
                </a:solidFill>
              </a:rPr>
              <a:t>cakestand</a:t>
            </a:r>
            <a:r>
              <a:rPr lang="en-IN" dirty="0">
                <a:solidFill>
                  <a:schemeClr val="accent5">
                    <a:lumMod val="75000"/>
                  </a:schemeClr>
                </a:solidFill>
              </a:rPr>
              <a:t> 3 tier’, ‘Jumbo bag red </a:t>
            </a:r>
            <a:r>
              <a:rPr lang="en-IN" dirty="0" err="1">
                <a:solidFill>
                  <a:schemeClr val="accent5">
                    <a:lumMod val="75000"/>
                  </a:schemeClr>
                </a:solidFill>
              </a:rPr>
              <a:t>retrospot</a:t>
            </a:r>
            <a:r>
              <a:rPr lang="en-IN" dirty="0">
                <a:solidFill>
                  <a:schemeClr val="accent5">
                    <a:lumMod val="75000"/>
                  </a:schemeClr>
                </a:solidFill>
              </a:rPr>
              <a:t>’ and ‘Assorted </a:t>
            </a:r>
            <a:r>
              <a:rPr lang="en-IN" dirty="0" err="1">
                <a:solidFill>
                  <a:schemeClr val="accent5">
                    <a:lumMod val="75000"/>
                  </a:schemeClr>
                </a:solidFill>
              </a:rPr>
              <a:t>color</a:t>
            </a:r>
            <a:r>
              <a:rPr lang="en-IN" dirty="0">
                <a:solidFill>
                  <a:schemeClr val="accent5">
                    <a:lumMod val="75000"/>
                  </a:schemeClr>
                </a:solidFill>
              </a:rPr>
              <a:t> bird ornament’.</a:t>
            </a:r>
          </a:p>
          <a:p>
            <a:pPr>
              <a:buClr>
                <a:schemeClr val="tx1"/>
              </a:buClr>
              <a:buFont typeface="Wingdings" panose="05000000000000000000" pitchFamily="2" charset="2"/>
              <a:buChar char="§"/>
            </a:pPr>
            <a:r>
              <a:rPr lang="en-IN" dirty="0">
                <a:solidFill>
                  <a:schemeClr val="accent5">
                    <a:lumMod val="75000"/>
                  </a:schemeClr>
                </a:solidFill>
              </a:rPr>
              <a:t>Most orders are placed on Thursday i.e. 20.2% of the total orders while on Friday only 13.8% orders are placed.</a:t>
            </a:r>
          </a:p>
          <a:p>
            <a:pPr>
              <a:buClr>
                <a:schemeClr val="tx1"/>
              </a:buClr>
              <a:buFont typeface="Wingdings" panose="05000000000000000000" pitchFamily="2" charset="2"/>
              <a:buChar char="§"/>
            </a:pPr>
            <a:r>
              <a:rPr lang="en-IN" dirty="0">
                <a:solidFill>
                  <a:schemeClr val="accent5">
                    <a:lumMod val="75000"/>
                  </a:schemeClr>
                </a:solidFill>
              </a:rPr>
              <a:t>November had the most number of orders i.e. 16.1 percent and February had only 5 percent of orders which is lowest.</a:t>
            </a:r>
          </a:p>
          <a:p>
            <a:pPr>
              <a:buClr>
                <a:schemeClr val="tx1"/>
              </a:buClr>
              <a:buFont typeface="Wingdings" panose="05000000000000000000" pitchFamily="2" charset="2"/>
              <a:buChar char="§"/>
            </a:pPr>
            <a:r>
              <a:rPr lang="en-IN" dirty="0">
                <a:solidFill>
                  <a:schemeClr val="accent5">
                    <a:lumMod val="75000"/>
                  </a:schemeClr>
                </a:solidFill>
              </a:rPr>
              <a:t>Most orders are placed is in afternoon while orders after 8PM to 7AM are almost zero.</a:t>
            </a:r>
          </a:p>
          <a:p>
            <a:pPr>
              <a:buClr>
                <a:schemeClr val="tx1"/>
              </a:buClr>
              <a:buFont typeface="Wingdings" panose="05000000000000000000" pitchFamily="2" charset="2"/>
              <a:buChar char="§"/>
            </a:pPr>
            <a:r>
              <a:rPr lang="en-IN" dirty="0">
                <a:solidFill>
                  <a:schemeClr val="accent5">
                    <a:lumMod val="75000"/>
                  </a:schemeClr>
                </a:solidFill>
              </a:rPr>
              <a:t>After viewing Elbow plot, Dendrogram and Silhouette score we saw that the number of clusters can be taken as two or three. </a:t>
            </a:r>
          </a:p>
          <a:p>
            <a:pPr>
              <a:buClr>
                <a:schemeClr val="tx1"/>
              </a:buClr>
              <a:buFont typeface="Wingdings" panose="05000000000000000000" pitchFamily="2" charset="2"/>
              <a:buChar char="§"/>
            </a:pPr>
            <a:r>
              <a:rPr lang="en-IN" dirty="0">
                <a:solidFill>
                  <a:schemeClr val="accent5">
                    <a:lumMod val="75000"/>
                  </a:schemeClr>
                </a:solidFill>
              </a:rPr>
              <a:t>Applied two clustering algorithms </a:t>
            </a:r>
            <a:r>
              <a:rPr lang="en-IN" dirty="0" err="1">
                <a:solidFill>
                  <a:schemeClr val="accent5">
                    <a:lumMod val="75000"/>
                  </a:schemeClr>
                </a:solidFill>
              </a:rPr>
              <a:t>Kmeans</a:t>
            </a:r>
            <a:r>
              <a:rPr lang="en-IN" dirty="0">
                <a:solidFill>
                  <a:schemeClr val="accent5">
                    <a:lumMod val="75000"/>
                  </a:schemeClr>
                </a:solidFill>
              </a:rPr>
              <a:t> and Agglomerative clustering and taken number of clusters as three, customers are well separated in these customers.</a:t>
            </a:r>
          </a:p>
          <a:p>
            <a:pPr>
              <a:buClr>
                <a:schemeClr val="tx1"/>
              </a:buClr>
              <a:buFont typeface="Wingdings" panose="05000000000000000000" pitchFamily="2" charset="2"/>
              <a:buChar char="§"/>
            </a:pPr>
            <a:endParaRPr lang="en-IN" dirty="0">
              <a:solidFill>
                <a:schemeClr val="accent5">
                  <a:lumMod val="75000"/>
                </a:schemeClr>
              </a:solidFill>
            </a:endParaRPr>
          </a:p>
          <a:p>
            <a:pPr>
              <a:buClr>
                <a:schemeClr val="tx1"/>
              </a:buClr>
              <a:buFont typeface="Wingdings" panose="05000000000000000000" pitchFamily="2" charset="2"/>
              <a:buChar char="§"/>
            </a:pPr>
            <a:endParaRPr lang="en-IN" dirty="0">
              <a:solidFill>
                <a:schemeClr val="accent5">
                  <a:lumMod val="75000"/>
                </a:schemeClr>
              </a:solidFill>
            </a:endParaRPr>
          </a:p>
          <a:p>
            <a:pPr>
              <a:buClr>
                <a:schemeClr val="tx1"/>
              </a:buClr>
              <a:buFont typeface="Wingdings" panose="05000000000000000000" pitchFamily="2" charset="2"/>
              <a:buChar char="§"/>
            </a:pPr>
            <a:endParaRPr lang="en-IN" dirty="0">
              <a:solidFill>
                <a:schemeClr val="accent5">
                  <a:lumMod val="75000"/>
                </a:schemeClr>
              </a:solidFill>
            </a:endParaRPr>
          </a:p>
        </p:txBody>
      </p:sp>
    </p:spTree>
    <p:extLst>
      <p:ext uri="{BB962C8B-B14F-4D97-AF65-F5344CB8AC3E}">
        <p14:creationId xmlns:p14="http://schemas.microsoft.com/office/powerpoint/2010/main" val="619308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D9445-81A9-276C-A540-384428E5F78B}"/>
              </a:ext>
            </a:extLst>
          </p:cNvPr>
          <p:cNvSpPr>
            <a:spLocks noGrp="1"/>
          </p:cNvSpPr>
          <p:nvPr>
            <p:ph type="title"/>
          </p:nvPr>
        </p:nvSpPr>
        <p:spPr>
          <a:xfrm>
            <a:off x="361319" y="288275"/>
            <a:ext cx="8520600" cy="572700"/>
          </a:xfrm>
        </p:spPr>
        <p:txBody>
          <a:bodyPr/>
          <a:lstStyle/>
          <a:p>
            <a:r>
              <a:rPr lang="en-IN" b="1" dirty="0"/>
              <a:t>Problem Statement</a:t>
            </a:r>
          </a:p>
        </p:txBody>
      </p:sp>
      <p:sp>
        <p:nvSpPr>
          <p:cNvPr id="3" name="Text Placeholder 2">
            <a:extLst>
              <a:ext uri="{FF2B5EF4-FFF2-40B4-BE49-F238E27FC236}">
                <a16:creationId xmlns:a16="http://schemas.microsoft.com/office/drawing/2014/main" id="{57E04EBB-8BCC-CF48-AFF0-FDFD38D61EE7}"/>
              </a:ext>
            </a:extLst>
          </p:cNvPr>
          <p:cNvSpPr>
            <a:spLocks noGrp="1"/>
          </p:cNvSpPr>
          <p:nvPr>
            <p:ph type="body" idx="1"/>
          </p:nvPr>
        </p:nvSpPr>
        <p:spPr>
          <a:xfrm>
            <a:off x="311700" y="786809"/>
            <a:ext cx="8520600" cy="3782066"/>
          </a:xfrm>
        </p:spPr>
        <p:txBody>
          <a:bodyPr/>
          <a:lstStyle/>
          <a:p>
            <a:pPr marL="114300" indent="0">
              <a:buNone/>
            </a:pPr>
            <a:endParaRPr lang="en-US" dirty="0">
              <a:solidFill>
                <a:schemeClr val="accent5">
                  <a:lumMod val="75000"/>
                </a:schemeClr>
              </a:solidFill>
            </a:endParaRPr>
          </a:p>
          <a:p>
            <a:pPr marL="114300" indent="0">
              <a:buNone/>
            </a:pPr>
            <a:endParaRPr lang="en-US" dirty="0">
              <a:solidFill>
                <a:schemeClr val="accent5">
                  <a:lumMod val="75000"/>
                </a:schemeClr>
              </a:solidFill>
            </a:endParaRPr>
          </a:p>
          <a:p>
            <a:pPr marL="114300" indent="0">
              <a:buNone/>
            </a:pPr>
            <a:r>
              <a:rPr lang="en-US" dirty="0">
                <a:solidFill>
                  <a:schemeClr val="accent5">
                    <a:lumMod val="75000"/>
                  </a:schemeClr>
                </a:solidFill>
              </a:rPr>
              <a:t>The company mainly sells unique all occasion gifts. Many customers of the company are wholesalers. In this project our task is to identify major customer segments on a transnational data set which contains all the transactions occurring between 01-12-2010 and 09-12-2011 for a UK based and registered non store online retail.</a:t>
            </a:r>
          </a:p>
        </p:txBody>
      </p:sp>
    </p:spTree>
    <p:extLst>
      <p:ext uri="{BB962C8B-B14F-4D97-AF65-F5344CB8AC3E}">
        <p14:creationId xmlns:p14="http://schemas.microsoft.com/office/powerpoint/2010/main" val="2204376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87D694-581D-E5A2-A8B6-5FDC671BD5B6}"/>
              </a:ext>
            </a:extLst>
          </p:cNvPr>
          <p:cNvSpPr>
            <a:spLocks noGrp="1"/>
          </p:cNvSpPr>
          <p:nvPr>
            <p:ph type="body" idx="1"/>
          </p:nvPr>
        </p:nvSpPr>
        <p:spPr>
          <a:xfrm>
            <a:off x="1063068" y="1571156"/>
            <a:ext cx="8520600" cy="3416400"/>
          </a:xfrm>
        </p:spPr>
        <p:txBody>
          <a:bodyPr/>
          <a:lstStyle/>
          <a:p>
            <a:r>
              <a:rPr lang="en-IN" sz="8000" b="1" dirty="0">
                <a:solidFill>
                  <a:schemeClr val="tx1"/>
                </a:solidFill>
                <a:latin typeface="Algerian" panose="04020705040A02060702" pitchFamily="82" charset="0"/>
                <a:cs typeface="Arial" panose="020B0604020202020204" pitchFamily="34" charset="0"/>
              </a:rPr>
              <a:t>Thank You</a:t>
            </a:r>
          </a:p>
        </p:txBody>
      </p:sp>
    </p:spTree>
    <p:extLst>
      <p:ext uri="{BB962C8B-B14F-4D97-AF65-F5344CB8AC3E}">
        <p14:creationId xmlns:p14="http://schemas.microsoft.com/office/powerpoint/2010/main" val="3994392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a:extLst>
              <a:ext uri="{FF2B5EF4-FFF2-40B4-BE49-F238E27FC236}">
                <a16:creationId xmlns:a16="http://schemas.microsoft.com/office/drawing/2014/main" id="{68B4E94A-5552-C1B8-6306-37D01222DF83}"/>
              </a:ext>
            </a:extLst>
          </p:cNvPr>
          <p:cNvSpPr txBox="1"/>
          <p:nvPr/>
        </p:nvSpPr>
        <p:spPr>
          <a:xfrm>
            <a:off x="432390" y="134680"/>
            <a:ext cx="7265582" cy="584775"/>
          </a:xfrm>
          <a:prstGeom prst="rect">
            <a:avLst/>
          </a:prstGeom>
          <a:noFill/>
        </p:spPr>
        <p:txBody>
          <a:bodyPr wrap="square" rtlCol="0">
            <a:spAutoFit/>
          </a:bodyPr>
          <a:lstStyle/>
          <a:p>
            <a:r>
              <a:rPr lang="en-IN" sz="3200" b="1" dirty="0">
                <a:solidFill>
                  <a:schemeClr val="tx1"/>
                </a:solidFill>
              </a:rPr>
              <a:t>Points of discussion</a:t>
            </a:r>
          </a:p>
        </p:txBody>
      </p:sp>
      <p:sp>
        <p:nvSpPr>
          <p:cNvPr id="3" name="TextBox 2">
            <a:extLst>
              <a:ext uri="{FF2B5EF4-FFF2-40B4-BE49-F238E27FC236}">
                <a16:creationId xmlns:a16="http://schemas.microsoft.com/office/drawing/2014/main" id="{BB12CBDF-5AC1-CB3D-BE0D-9A9062584F98}"/>
              </a:ext>
            </a:extLst>
          </p:cNvPr>
          <p:cNvSpPr txBox="1"/>
          <p:nvPr/>
        </p:nvSpPr>
        <p:spPr>
          <a:xfrm>
            <a:off x="559981" y="839958"/>
            <a:ext cx="8024037" cy="3970318"/>
          </a:xfrm>
          <a:prstGeom prst="rect">
            <a:avLst/>
          </a:prstGeom>
          <a:noFill/>
        </p:spPr>
        <p:txBody>
          <a:bodyPr wrap="square" numCol="1" rtlCol="0">
            <a:spAutoFit/>
          </a:bodyPr>
          <a:lstStyle/>
          <a:p>
            <a:pPr marL="285750" indent="-285750">
              <a:buFont typeface="Wingdings" panose="05000000000000000000" pitchFamily="2" charset="2"/>
              <a:buChar char="§"/>
            </a:pPr>
            <a:r>
              <a:rPr lang="en-US" sz="2800" dirty="0">
                <a:solidFill>
                  <a:schemeClr val="accent5">
                    <a:lumMod val="75000"/>
                  </a:schemeClr>
                </a:solidFill>
              </a:rPr>
              <a:t>Data summary</a:t>
            </a:r>
          </a:p>
          <a:p>
            <a:pPr marL="285750" indent="-285750">
              <a:buFont typeface="Wingdings" panose="05000000000000000000" pitchFamily="2" charset="2"/>
              <a:buChar char="§"/>
            </a:pPr>
            <a:r>
              <a:rPr lang="en-US" sz="2800" dirty="0">
                <a:solidFill>
                  <a:schemeClr val="accent5">
                    <a:lumMod val="75000"/>
                  </a:schemeClr>
                </a:solidFill>
              </a:rPr>
              <a:t>Handling null and duplicated values</a:t>
            </a:r>
          </a:p>
          <a:p>
            <a:pPr marL="285750" indent="-285750">
              <a:buFont typeface="Wingdings" panose="05000000000000000000" pitchFamily="2" charset="2"/>
              <a:buChar char="§"/>
            </a:pPr>
            <a:r>
              <a:rPr lang="en-US" sz="2800" dirty="0">
                <a:solidFill>
                  <a:schemeClr val="accent5">
                    <a:lumMod val="75000"/>
                  </a:schemeClr>
                </a:solidFill>
              </a:rPr>
              <a:t>Data Cleaning</a:t>
            </a:r>
          </a:p>
          <a:p>
            <a:pPr marL="285750" indent="-285750">
              <a:buFont typeface="Wingdings" panose="05000000000000000000" pitchFamily="2" charset="2"/>
              <a:buChar char="§"/>
            </a:pPr>
            <a:r>
              <a:rPr lang="en-US" sz="2800" dirty="0">
                <a:solidFill>
                  <a:schemeClr val="accent5">
                    <a:lumMod val="75000"/>
                  </a:schemeClr>
                </a:solidFill>
              </a:rPr>
              <a:t>Feature Engineering</a:t>
            </a:r>
          </a:p>
          <a:p>
            <a:pPr marL="285750" indent="-285750">
              <a:buFont typeface="Wingdings" panose="05000000000000000000" pitchFamily="2" charset="2"/>
              <a:buChar char="§"/>
            </a:pPr>
            <a:r>
              <a:rPr lang="en-US" sz="2800" dirty="0">
                <a:solidFill>
                  <a:schemeClr val="accent5">
                    <a:lumMod val="75000"/>
                  </a:schemeClr>
                </a:solidFill>
              </a:rPr>
              <a:t>Exploratory data analysis</a:t>
            </a:r>
          </a:p>
          <a:p>
            <a:pPr marL="285750" indent="-285750">
              <a:buFont typeface="Wingdings" panose="05000000000000000000" pitchFamily="2" charset="2"/>
              <a:buChar char="§"/>
            </a:pPr>
            <a:r>
              <a:rPr lang="en-US" sz="2800" dirty="0">
                <a:solidFill>
                  <a:schemeClr val="accent5">
                    <a:lumMod val="75000"/>
                  </a:schemeClr>
                </a:solidFill>
              </a:rPr>
              <a:t>Elbow plot to find number of clusters</a:t>
            </a:r>
          </a:p>
          <a:p>
            <a:pPr marL="285750" indent="-285750">
              <a:buFont typeface="Wingdings" panose="05000000000000000000" pitchFamily="2" charset="2"/>
              <a:buChar char="§"/>
            </a:pPr>
            <a:r>
              <a:rPr lang="en-US" sz="2800" dirty="0">
                <a:solidFill>
                  <a:schemeClr val="accent5">
                    <a:lumMod val="75000"/>
                  </a:schemeClr>
                </a:solidFill>
              </a:rPr>
              <a:t>Dendrogram </a:t>
            </a:r>
          </a:p>
          <a:p>
            <a:pPr marL="285750" indent="-285750">
              <a:buFont typeface="Wingdings" panose="05000000000000000000" pitchFamily="2" charset="2"/>
              <a:buChar char="§"/>
            </a:pPr>
            <a:r>
              <a:rPr lang="en-US" sz="2800" dirty="0">
                <a:solidFill>
                  <a:schemeClr val="accent5">
                    <a:lumMod val="75000"/>
                  </a:schemeClr>
                </a:solidFill>
              </a:rPr>
              <a:t>Silhouette Score</a:t>
            </a:r>
          </a:p>
          <a:p>
            <a:pPr marL="285750" lvl="8" indent="-285750" algn="just">
              <a:buFont typeface="Wingdings" panose="05000000000000000000" pitchFamily="2" charset="2"/>
              <a:buChar char="§"/>
            </a:pPr>
            <a:r>
              <a:rPr lang="en-US" sz="2800" dirty="0">
                <a:solidFill>
                  <a:schemeClr val="accent5">
                    <a:lumMod val="75000"/>
                  </a:schemeClr>
                </a:solidFill>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F2C0-214D-46D3-9444-6AFE0596BADD}"/>
              </a:ext>
            </a:extLst>
          </p:cNvPr>
          <p:cNvSpPr>
            <a:spLocks noGrp="1"/>
          </p:cNvSpPr>
          <p:nvPr>
            <p:ph type="title"/>
          </p:nvPr>
        </p:nvSpPr>
        <p:spPr>
          <a:xfrm>
            <a:off x="311700" y="168579"/>
            <a:ext cx="8520600" cy="572700"/>
          </a:xfrm>
        </p:spPr>
        <p:txBody>
          <a:bodyPr/>
          <a:lstStyle/>
          <a:p>
            <a:r>
              <a:rPr lang="en-IN" b="1" dirty="0"/>
              <a:t>Data Summary</a:t>
            </a:r>
          </a:p>
        </p:txBody>
      </p:sp>
      <p:sp>
        <p:nvSpPr>
          <p:cNvPr id="3" name="Text Placeholder 2">
            <a:extLst>
              <a:ext uri="{FF2B5EF4-FFF2-40B4-BE49-F238E27FC236}">
                <a16:creationId xmlns:a16="http://schemas.microsoft.com/office/drawing/2014/main" id="{9F930E62-8ABB-944B-B0C2-DA7F208CB4D6}"/>
              </a:ext>
            </a:extLst>
          </p:cNvPr>
          <p:cNvSpPr>
            <a:spLocks noGrp="1"/>
          </p:cNvSpPr>
          <p:nvPr>
            <p:ph type="body" idx="1"/>
          </p:nvPr>
        </p:nvSpPr>
        <p:spPr>
          <a:xfrm>
            <a:off x="311700" y="622389"/>
            <a:ext cx="8520600" cy="4352532"/>
          </a:xfrm>
        </p:spPr>
        <p:txBody>
          <a:bodyPr/>
          <a:lstStyle/>
          <a:p>
            <a:pPr marL="114300" indent="0">
              <a:buNone/>
            </a:pPr>
            <a:r>
              <a:rPr lang="en-IN" dirty="0">
                <a:solidFill>
                  <a:srgbClr val="FF0000"/>
                </a:solidFill>
              </a:rPr>
              <a:t>Data set name- </a:t>
            </a:r>
            <a:r>
              <a:rPr lang="en-IN" sz="1600" dirty="0">
                <a:solidFill>
                  <a:schemeClr val="accent5">
                    <a:lumMod val="75000"/>
                  </a:schemeClr>
                </a:solidFill>
              </a:rPr>
              <a:t>Online Retail Customer Segmentation</a:t>
            </a:r>
          </a:p>
          <a:p>
            <a:pPr marL="114300" indent="0">
              <a:buNone/>
            </a:pPr>
            <a:endParaRPr lang="en-IN" dirty="0">
              <a:solidFill>
                <a:schemeClr val="accent5">
                  <a:lumMod val="75000"/>
                </a:schemeClr>
              </a:solidFill>
            </a:endParaRPr>
          </a:p>
          <a:p>
            <a:pPr marL="114300" indent="0">
              <a:buNone/>
            </a:pPr>
            <a:r>
              <a:rPr lang="en-IN" dirty="0">
                <a:solidFill>
                  <a:srgbClr val="FF0000"/>
                </a:solidFill>
              </a:rPr>
              <a:t>Shape of dataset- </a:t>
            </a:r>
            <a:r>
              <a:rPr lang="en-IN" sz="1600" dirty="0">
                <a:solidFill>
                  <a:schemeClr val="accent5">
                    <a:lumMod val="75000"/>
                  </a:schemeClr>
                </a:solidFill>
              </a:rPr>
              <a:t>541909 Rows, 8 Columns</a:t>
            </a:r>
          </a:p>
          <a:p>
            <a:pPr marL="114300" indent="0">
              <a:buNone/>
            </a:pPr>
            <a:endParaRPr lang="en-IN" dirty="0">
              <a:solidFill>
                <a:schemeClr val="accent5">
                  <a:lumMod val="75000"/>
                </a:schemeClr>
              </a:solidFill>
            </a:endParaRPr>
          </a:p>
          <a:p>
            <a:pPr marL="114300" indent="0">
              <a:buNone/>
            </a:pPr>
            <a:r>
              <a:rPr lang="en-IN" sz="2000" dirty="0">
                <a:solidFill>
                  <a:srgbClr val="FF0000"/>
                </a:solidFill>
              </a:rPr>
              <a:t>Columns- </a:t>
            </a:r>
            <a:endParaRPr lang="en-IN" sz="2000" dirty="0">
              <a:solidFill>
                <a:schemeClr val="accent5">
                  <a:lumMod val="75000"/>
                </a:schemeClr>
              </a:solidFill>
              <a:latin typeface="+mn-lt"/>
            </a:endParaRPr>
          </a:p>
          <a:p>
            <a:pPr>
              <a:buClr>
                <a:schemeClr val="tx1"/>
              </a:buClr>
              <a:buFont typeface="Wingdings" panose="05000000000000000000" pitchFamily="2" charset="2"/>
              <a:buChar char="q"/>
            </a:pPr>
            <a:r>
              <a:rPr lang="en-IN" dirty="0" err="1">
                <a:solidFill>
                  <a:srgbClr val="FF0000"/>
                </a:solidFill>
                <a:latin typeface="+mj-lt"/>
              </a:rPr>
              <a:t>InvoiceNo</a:t>
            </a:r>
            <a:r>
              <a:rPr lang="en-IN" dirty="0">
                <a:solidFill>
                  <a:srgbClr val="FF0000"/>
                </a:solidFill>
                <a:latin typeface="+mj-lt"/>
              </a:rPr>
              <a:t> -</a:t>
            </a:r>
            <a:r>
              <a:rPr lang="en-IN" sz="1600" dirty="0">
                <a:solidFill>
                  <a:schemeClr val="tx1">
                    <a:lumMod val="60000"/>
                    <a:lumOff val="40000"/>
                  </a:schemeClr>
                </a:solidFill>
                <a:latin typeface="+mn-lt"/>
              </a:rPr>
              <a:t> </a:t>
            </a:r>
            <a:r>
              <a:rPr lang="en-IN" sz="1600" dirty="0">
                <a:solidFill>
                  <a:schemeClr val="accent5">
                    <a:lumMod val="75000"/>
                  </a:schemeClr>
                </a:solidFill>
                <a:latin typeface="+mn-lt"/>
              </a:rPr>
              <a:t>A 6-digit integral number uniquely assigned to each transaction. If this code starts with letter ‘C’, it indicates a cancellation.</a:t>
            </a:r>
          </a:p>
          <a:p>
            <a:pPr>
              <a:buClr>
                <a:schemeClr val="tx1"/>
              </a:buClr>
              <a:buFont typeface="Wingdings" panose="05000000000000000000" pitchFamily="2" charset="2"/>
              <a:buChar char="q"/>
            </a:pPr>
            <a:r>
              <a:rPr lang="en-IN" dirty="0" err="1">
                <a:solidFill>
                  <a:srgbClr val="FF0000"/>
                </a:solidFill>
                <a:latin typeface="+mn-lt"/>
              </a:rPr>
              <a:t>StockCode</a:t>
            </a:r>
            <a:r>
              <a:rPr lang="en-IN" dirty="0">
                <a:solidFill>
                  <a:srgbClr val="FF0000"/>
                </a:solidFill>
                <a:latin typeface="+mn-lt"/>
              </a:rPr>
              <a:t> –</a:t>
            </a:r>
            <a:r>
              <a:rPr lang="en-IN" sz="1600" dirty="0">
                <a:solidFill>
                  <a:schemeClr val="accent5">
                    <a:lumMod val="75000"/>
                  </a:schemeClr>
                </a:solidFill>
                <a:latin typeface="+mn-lt"/>
              </a:rPr>
              <a:t> A 5-digit integral number uniquely assigned to each distinct product.</a:t>
            </a:r>
          </a:p>
          <a:p>
            <a:pPr>
              <a:buClr>
                <a:schemeClr val="tx1"/>
              </a:buClr>
              <a:buFont typeface="Wingdings" panose="05000000000000000000" pitchFamily="2" charset="2"/>
              <a:buChar char="q"/>
            </a:pPr>
            <a:r>
              <a:rPr lang="en-IN" dirty="0">
                <a:solidFill>
                  <a:srgbClr val="FF0000"/>
                </a:solidFill>
                <a:latin typeface="+mn-lt"/>
              </a:rPr>
              <a:t>Description –</a:t>
            </a:r>
            <a:r>
              <a:rPr lang="en-IN" sz="1600" dirty="0">
                <a:solidFill>
                  <a:schemeClr val="accent5">
                    <a:lumMod val="75000"/>
                  </a:schemeClr>
                </a:solidFill>
                <a:latin typeface="+mn-lt"/>
              </a:rPr>
              <a:t> Product name.</a:t>
            </a:r>
          </a:p>
          <a:p>
            <a:pPr>
              <a:buClr>
                <a:schemeClr val="tx1"/>
              </a:buClr>
              <a:buFont typeface="Wingdings" panose="05000000000000000000" pitchFamily="2" charset="2"/>
              <a:buChar char="q"/>
            </a:pPr>
            <a:r>
              <a:rPr lang="en-IN" dirty="0">
                <a:solidFill>
                  <a:srgbClr val="FF0000"/>
                </a:solidFill>
                <a:latin typeface="+mn-lt"/>
              </a:rPr>
              <a:t>Quantity –</a:t>
            </a:r>
            <a:r>
              <a:rPr lang="en-IN" sz="1600" dirty="0">
                <a:solidFill>
                  <a:schemeClr val="accent5">
                    <a:lumMod val="75000"/>
                  </a:schemeClr>
                </a:solidFill>
                <a:latin typeface="+mn-lt"/>
              </a:rPr>
              <a:t> The quantity of each product per transaction</a:t>
            </a:r>
          </a:p>
          <a:p>
            <a:pPr>
              <a:buClr>
                <a:schemeClr val="tx1"/>
              </a:buClr>
              <a:buFont typeface="Wingdings" panose="05000000000000000000" pitchFamily="2" charset="2"/>
              <a:buChar char="q"/>
            </a:pPr>
            <a:r>
              <a:rPr lang="en-IN" dirty="0" err="1">
                <a:solidFill>
                  <a:srgbClr val="FF0000"/>
                </a:solidFill>
                <a:latin typeface="+mn-lt"/>
              </a:rPr>
              <a:t>InvoiceDate</a:t>
            </a:r>
            <a:r>
              <a:rPr lang="en-IN" dirty="0">
                <a:solidFill>
                  <a:srgbClr val="FF0000"/>
                </a:solidFill>
                <a:latin typeface="+mn-lt"/>
              </a:rPr>
              <a:t> –</a:t>
            </a:r>
            <a:r>
              <a:rPr lang="en-IN" sz="1600" dirty="0">
                <a:solidFill>
                  <a:schemeClr val="accent5">
                    <a:lumMod val="75000"/>
                  </a:schemeClr>
                </a:solidFill>
                <a:latin typeface="+mn-lt"/>
              </a:rPr>
              <a:t> The day and time when each transaction was generated.</a:t>
            </a:r>
          </a:p>
          <a:p>
            <a:pPr>
              <a:buClr>
                <a:schemeClr val="tx1"/>
              </a:buClr>
              <a:buFont typeface="Wingdings" panose="05000000000000000000" pitchFamily="2" charset="2"/>
              <a:buChar char="q"/>
            </a:pPr>
            <a:r>
              <a:rPr lang="en-IN" dirty="0" err="1">
                <a:solidFill>
                  <a:srgbClr val="FF0000"/>
                </a:solidFill>
                <a:latin typeface="+mn-lt"/>
              </a:rPr>
              <a:t>UnitPrice</a:t>
            </a:r>
            <a:r>
              <a:rPr lang="en-IN" dirty="0">
                <a:solidFill>
                  <a:srgbClr val="FF0000"/>
                </a:solidFill>
                <a:latin typeface="+mn-lt"/>
              </a:rPr>
              <a:t> –</a:t>
            </a:r>
            <a:r>
              <a:rPr lang="en-IN" sz="1600" dirty="0">
                <a:solidFill>
                  <a:schemeClr val="accent5">
                    <a:lumMod val="75000"/>
                  </a:schemeClr>
                </a:solidFill>
                <a:latin typeface="+mn-lt"/>
              </a:rPr>
              <a:t> Product price per unit in sterling.</a:t>
            </a:r>
          </a:p>
          <a:p>
            <a:pPr>
              <a:buClr>
                <a:schemeClr val="tx1"/>
              </a:buClr>
              <a:buFont typeface="Wingdings" panose="05000000000000000000" pitchFamily="2" charset="2"/>
              <a:buChar char="q"/>
            </a:pPr>
            <a:r>
              <a:rPr lang="en-IN" dirty="0" err="1">
                <a:solidFill>
                  <a:srgbClr val="FF0000"/>
                </a:solidFill>
                <a:latin typeface="+mn-lt"/>
              </a:rPr>
              <a:t>CustomerId</a:t>
            </a:r>
            <a:r>
              <a:rPr lang="en-IN" dirty="0">
                <a:solidFill>
                  <a:srgbClr val="FF0000"/>
                </a:solidFill>
                <a:latin typeface="+mn-lt"/>
              </a:rPr>
              <a:t> –</a:t>
            </a:r>
            <a:r>
              <a:rPr lang="en-IN" sz="1600" dirty="0">
                <a:solidFill>
                  <a:schemeClr val="accent5">
                    <a:lumMod val="75000"/>
                  </a:schemeClr>
                </a:solidFill>
                <a:latin typeface="+mn-lt"/>
              </a:rPr>
              <a:t> A 5-digtit number uniquely assigned to each customer resides.	</a:t>
            </a:r>
          </a:p>
          <a:p>
            <a:pPr>
              <a:buClr>
                <a:schemeClr val="tx1"/>
              </a:buClr>
              <a:buFont typeface="Wingdings" panose="05000000000000000000" pitchFamily="2" charset="2"/>
              <a:buChar char="q"/>
            </a:pPr>
            <a:r>
              <a:rPr lang="en-IN" dirty="0">
                <a:solidFill>
                  <a:srgbClr val="FF0000"/>
                </a:solidFill>
                <a:latin typeface="+mn-lt"/>
              </a:rPr>
              <a:t>Country –</a:t>
            </a:r>
            <a:r>
              <a:rPr lang="en-IN" sz="1600" dirty="0">
                <a:solidFill>
                  <a:schemeClr val="accent5">
                    <a:lumMod val="75000"/>
                  </a:schemeClr>
                </a:solidFill>
                <a:latin typeface="+mn-lt"/>
              </a:rPr>
              <a:t> The name of the country where each customer resides.</a:t>
            </a:r>
          </a:p>
          <a:p>
            <a:pPr>
              <a:buClr>
                <a:schemeClr val="tx1"/>
              </a:buClr>
              <a:buFont typeface="Wingdings" panose="05000000000000000000" pitchFamily="2" charset="2"/>
              <a:buChar char="q"/>
            </a:pPr>
            <a:endParaRPr lang="en-IN" dirty="0">
              <a:solidFill>
                <a:schemeClr val="accent5">
                  <a:lumMod val="75000"/>
                </a:schemeClr>
              </a:solidFill>
              <a:latin typeface="+mn-lt"/>
            </a:endParaRPr>
          </a:p>
        </p:txBody>
      </p:sp>
    </p:spTree>
    <p:extLst>
      <p:ext uri="{BB962C8B-B14F-4D97-AF65-F5344CB8AC3E}">
        <p14:creationId xmlns:p14="http://schemas.microsoft.com/office/powerpoint/2010/main" val="195426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24D4D-41B0-D9CC-D7CF-27C1E01747B5}"/>
              </a:ext>
            </a:extLst>
          </p:cNvPr>
          <p:cNvSpPr>
            <a:spLocks noGrp="1"/>
          </p:cNvSpPr>
          <p:nvPr>
            <p:ph type="title"/>
          </p:nvPr>
        </p:nvSpPr>
        <p:spPr>
          <a:xfrm>
            <a:off x="311700" y="204020"/>
            <a:ext cx="8520600" cy="572700"/>
          </a:xfrm>
        </p:spPr>
        <p:txBody>
          <a:bodyPr/>
          <a:lstStyle/>
          <a:p>
            <a:r>
              <a:rPr lang="en-US" b="1" dirty="0"/>
              <a:t>Data Cleaning</a:t>
            </a:r>
            <a:endParaRPr lang="en-IN" b="1" dirty="0"/>
          </a:p>
        </p:txBody>
      </p:sp>
      <p:sp>
        <p:nvSpPr>
          <p:cNvPr id="3" name="TextBox 2">
            <a:extLst>
              <a:ext uri="{FF2B5EF4-FFF2-40B4-BE49-F238E27FC236}">
                <a16:creationId xmlns:a16="http://schemas.microsoft.com/office/drawing/2014/main" id="{4BA0821A-9F11-3E15-B4DF-EACE10881821}"/>
              </a:ext>
            </a:extLst>
          </p:cNvPr>
          <p:cNvSpPr txBox="1"/>
          <p:nvPr/>
        </p:nvSpPr>
        <p:spPr>
          <a:xfrm>
            <a:off x="584947" y="730617"/>
            <a:ext cx="7839635" cy="2431435"/>
          </a:xfrm>
          <a:prstGeom prst="rect">
            <a:avLst/>
          </a:prstGeom>
          <a:noFill/>
        </p:spPr>
        <p:txBody>
          <a:bodyPr wrap="square" rtlCol="0">
            <a:spAutoFit/>
          </a:bodyPr>
          <a:lstStyle/>
          <a:p>
            <a:r>
              <a:rPr lang="en-US" sz="1800" dirty="0">
                <a:solidFill>
                  <a:srgbClr val="FF0000"/>
                </a:solidFill>
              </a:rPr>
              <a:t>Duplicated Values – </a:t>
            </a:r>
            <a:r>
              <a:rPr lang="en-US" sz="1600" dirty="0">
                <a:solidFill>
                  <a:schemeClr val="accent5">
                    <a:lumMod val="75000"/>
                  </a:schemeClr>
                </a:solidFill>
              </a:rPr>
              <a:t>Dataset had 5268 duplicated values, I dropped the duplicated values. </a:t>
            </a:r>
          </a:p>
          <a:p>
            <a:endParaRPr lang="en-US" sz="1600" dirty="0">
              <a:solidFill>
                <a:schemeClr val="accent5">
                  <a:lumMod val="75000"/>
                </a:schemeClr>
              </a:solidFill>
            </a:endParaRPr>
          </a:p>
          <a:p>
            <a:r>
              <a:rPr lang="en-US" sz="1800" dirty="0">
                <a:solidFill>
                  <a:srgbClr val="FF0000"/>
                </a:solidFill>
              </a:rPr>
              <a:t>Null Values – </a:t>
            </a:r>
            <a:r>
              <a:rPr lang="en-US" sz="1600" dirty="0">
                <a:solidFill>
                  <a:schemeClr val="accent5">
                    <a:lumMod val="75000"/>
                  </a:schemeClr>
                </a:solidFill>
              </a:rPr>
              <a:t>Two columns ‘Description’ and ‘Customer ID’ contains null values so I dropped those null values.</a:t>
            </a:r>
          </a:p>
          <a:p>
            <a:endParaRPr lang="en-US" sz="1600" dirty="0">
              <a:solidFill>
                <a:schemeClr val="accent5">
                  <a:lumMod val="75000"/>
                </a:schemeClr>
              </a:solidFill>
            </a:endParaRPr>
          </a:p>
          <a:p>
            <a:r>
              <a:rPr lang="en-US" sz="1800" dirty="0">
                <a:solidFill>
                  <a:srgbClr val="FF0000"/>
                </a:solidFill>
              </a:rPr>
              <a:t>Cancelled Items – </a:t>
            </a:r>
            <a:r>
              <a:rPr lang="en-US" sz="1600" dirty="0">
                <a:solidFill>
                  <a:schemeClr val="accent5">
                    <a:lumMod val="75000"/>
                  </a:schemeClr>
                </a:solidFill>
              </a:rPr>
              <a:t>Total 8872 items were cancelled, I dropped cancelled items.</a:t>
            </a:r>
          </a:p>
          <a:p>
            <a:endParaRPr lang="en-US" sz="1600" dirty="0">
              <a:solidFill>
                <a:schemeClr val="accent5">
                  <a:lumMod val="75000"/>
                </a:schemeClr>
              </a:solidFill>
            </a:endParaRPr>
          </a:p>
          <a:p>
            <a:r>
              <a:rPr lang="en-US" sz="1800" dirty="0">
                <a:solidFill>
                  <a:srgbClr val="FF0000"/>
                </a:solidFill>
              </a:rPr>
              <a:t>Shape of dataset – </a:t>
            </a:r>
            <a:r>
              <a:rPr lang="en-US" sz="1600" dirty="0">
                <a:solidFill>
                  <a:schemeClr val="accent5">
                    <a:lumMod val="75000"/>
                  </a:schemeClr>
                </a:solidFill>
              </a:rPr>
              <a:t>392732 Rows, 8 Columns </a:t>
            </a:r>
          </a:p>
        </p:txBody>
      </p:sp>
      <p:sp>
        <p:nvSpPr>
          <p:cNvPr id="4" name="Title 1">
            <a:extLst>
              <a:ext uri="{FF2B5EF4-FFF2-40B4-BE49-F238E27FC236}">
                <a16:creationId xmlns:a16="http://schemas.microsoft.com/office/drawing/2014/main" id="{E64AB46B-BA1A-F6E0-20B7-FD6A0A7185A6}"/>
              </a:ext>
            </a:extLst>
          </p:cNvPr>
          <p:cNvSpPr txBox="1">
            <a:spLocks/>
          </p:cNvSpPr>
          <p:nvPr/>
        </p:nvSpPr>
        <p:spPr>
          <a:xfrm>
            <a:off x="311700" y="319716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t>Feature Engineering</a:t>
            </a:r>
            <a:endParaRPr lang="en-IN" b="1" dirty="0"/>
          </a:p>
        </p:txBody>
      </p:sp>
      <p:sp>
        <p:nvSpPr>
          <p:cNvPr id="5" name="TextBox 4">
            <a:extLst>
              <a:ext uri="{FF2B5EF4-FFF2-40B4-BE49-F238E27FC236}">
                <a16:creationId xmlns:a16="http://schemas.microsoft.com/office/drawing/2014/main" id="{BAF1EEA0-930D-C247-0779-65596DA5ECF0}"/>
              </a:ext>
            </a:extLst>
          </p:cNvPr>
          <p:cNvSpPr txBox="1"/>
          <p:nvPr/>
        </p:nvSpPr>
        <p:spPr>
          <a:xfrm>
            <a:off x="584947" y="3879476"/>
            <a:ext cx="7335371" cy="584775"/>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solidFill>
                  <a:schemeClr val="accent5">
                    <a:lumMod val="75000"/>
                  </a:schemeClr>
                </a:solidFill>
              </a:rPr>
              <a:t>Extracted Day name, Month name, Year and Hour from Invoice Date.</a:t>
            </a:r>
          </a:p>
          <a:p>
            <a:pPr marL="285750" indent="-285750">
              <a:buFont typeface="Wingdings" panose="05000000000000000000" pitchFamily="2" charset="2"/>
              <a:buChar char="Ø"/>
            </a:pPr>
            <a:r>
              <a:rPr lang="en-US" sz="1600" dirty="0">
                <a:solidFill>
                  <a:schemeClr val="accent5">
                    <a:lumMod val="75000"/>
                  </a:schemeClr>
                </a:solidFill>
              </a:rPr>
              <a:t>Created a new Feature </a:t>
            </a:r>
            <a:r>
              <a:rPr lang="en-US" sz="1600" u="sng" dirty="0" err="1">
                <a:solidFill>
                  <a:schemeClr val="accent1">
                    <a:lumMod val="50000"/>
                  </a:schemeClr>
                </a:solidFill>
              </a:rPr>
              <a:t>TotalAmount</a:t>
            </a:r>
            <a:r>
              <a:rPr lang="en-US" sz="1600" dirty="0">
                <a:solidFill>
                  <a:schemeClr val="accent5">
                    <a:lumMod val="75000"/>
                  </a:schemeClr>
                </a:solidFill>
              </a:rPr>
              <a:t> by multiplying Quantity and Unit Price.</a:t>
            </a:r>
            <a:endParaRPr lang="en-IN" sz="1600" dirty="0">
              <a:solidFill>
                <a:schemeClr val="accent5">
                  <a:lumMod val="75000"/>
                </a:schemeClr>
              </a:solidFill>
            </a:endParaRPr>
          </a:p>
        </p:txBody>
      </p:sp>
    </p:spTree>
    <p:extLst>
      <p:ext uri="{BB962C8B-B14F-4D97-AF65-F5344CB8AC3E}">
        <p14:creationId xmlns:p14="http://schemas.microsoft.com/office/powerpoint/2010/main" val="58920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6E6E-4B17-9E1D-88C6-868939508EDF}"/>
              </a:ext>
            </a:extLst>
          </p:cNvPr>
          <p:cNvSpPr>
            <a:spLocks noGrp="1"/>
          </p:cNvSpPr>
          <p:nvPr>
            <p:ph type="title"/>
          </p:nvPr>
        </p:nvSpPr>
        <p:spPr>
          <a:xfrm>
            <a:off x="311700" y="117843"/>
            <a:ext cx="8520600" cy="572700"/>
          </a:xfrm>
        </p:spPr>
        <p:txBody>
          <a:bodyPr/>
          <a:lstStyle/>
          <a:p>
            <a:r>
              <a:rPr lang="en-US" b="1" dirty="0"/>
              <a:t>Top Selling Products</a:t>
            </a:r>
            <a:endParaRPr lang="en-IN" b="1" dirty="0"/>
          </a:p>
        </p:txBody>
      </p:sp>
      <p:pic>
        <p:nvPicPr>
          <p:cNvPr id="4" name="Picture 2">
            <a:extLst>
              <a:ext uri="{FF2B5EF4-FFF2-40B4-BE49-F238E27FC236}">
                <a16:creationId xmlns:a16="http://schemas.microsoft.com/office/drawing/2014/main" id="{D0EB2304-9BE4-8909-F328-4C96D9C89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46" y="1263243"/>
            <a:ext cx="8027707" cy="38794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6445E84-1959-F2D5-7166-03AC54D3C003}"/>
              </a:ext>
            </a:extLst>
          </p:cNvPr>
          <p:cNvSpPr txBox="1"/>
          <p:nvPr/>
        </p:nvSpPr>
        <p:spPr>
          <a:xfrm>
            <a:off x="941294" y="690543"/>
            <a:ext cx="6750424" cy="523220"/>
          </a:xfrm>
          <a:prstGeom prst="rect">
            <a:avLst/>
          </a:prstGeom>
          <a:noFill/>
        </p:spPr>
        <p:txBody>
          <a:bodyPr wrap="square" rtlCol="0">
            <a:spAutoFit/>
          </a:bodyPr>
          <a:lstStyle/>
          <a:p>
            <a:r>
              <a:rPr lang="en-IN" dirty="0">
                <a:solidFill>
                  <a:schemeClr val="accent5">
                    <a:lumMod val="75000"/>
                  </a:schemeClr>
                </a:solidFill>
              </a:rPr>
              <a:t>Top selling items are ‘White hanging heart t-light holder’, ‘Regency </a:t>
            </a:r>
            <a:r>
              <a:rPr lang="en-IN" dirty="0" err="1">
                <a:solidFill>
                  <a:schemeClr val="accent5">
                    <a:lumMod val="75000"/>
                  </a:schemeClr>
                </a:solidFill>
              </a:rPr>
              <a:t>cakestand</a:t>
            </a:r>
            <a:r>
              <a:rPr lang="en-IN" dirty="0">
                <a:solidFill>
                  <a:schemeClr val="accent5">
                    <a:lumMod val="75000"/>
                  </a:schemeClr>
                </a:solidFill>
              </a:rPr>
              <a:t> 3 tier’, ‘Jumbo bag red </a:t>
            </a:r>
            <a:r>
              <a:rPr lang="en-IN" dirty="0" err="1">
                <a:solidFill>
                  <a:schemeClr val="accent5">
                    <a:lumMod val="75000"/>
                  </a:schemeClr>
                </a:solidFill>
              </a:rPr>
              <a:t>retrospot</a:t>
            </a:r>
            <a:r>
              <a:rPr lang="en-IN" dirty="0">
                <a:solidFill>
                  <a:schemeClr val="accent5">
                    <a:lumMod val="75000"/>
                  </a:schemeClr>
                </a:solidFill>
              </a:rPr>
              <a:t>’ and ‘Assorted </a:t>
            </a:r>
            <a:r>
              <a:rPr lang="en-IN" dirty="0" err="1">
                <a:solidFill>
                  <a:schemeClr val="accent5">
                    <a:lumMod val="75000"/>
                  </a:schemeClr>
                </a:solidFill>
              </a:rPr>
              <a:t>color</a:t>
            </a:r>
            <a:r>
              <a:rPr lang="en-IN" dirty="0">
                <a:solidFill>
                  <a:schemeClr val="accent5">
                    <a:lumMod val="75000"/>
                  </a:schemeClr>
                </a:solidFill>
              </a:rPr>
              <a:t> bird ornament’.</a:t>
            </a:r>
          </a:p>
        </p:txBody>
      </p:sp>
    </p:spTree>
    <p:extLst>
      <p:ext uri="{BB962C8B-B14F-4D97-AF65-F5344CB8AC3E}">
        <p14:creationId xmlns:p14="http://schemas.microsoft.com/office/powerpoint/2010/main" val="211569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A7406-09D0-9A40-6B1F-90D668EA2DC8}"/>
              </a:ext>
            </a:extLst>
          </p:cNvPr>
          <p:cNvSpPr>
            <a:spLocks noGrp="1"/>
          </p:cNvSpPr>
          <p:nvPr>
            <p:ph type="title"/>
          </p:nvPr>
        </p:nvSpPr>
        <p:spPr>
          <a:xfrm>
            <a:off x="361319" y="140225"/>
            <a:ext cx="8520600" cy="572700"/>
          </a:xfrm>
        </p:spPr>
        <p:txBody>
          <a:bodyPr/>
          <a:lstStyle/>
          <a:p>
            <a:r>
              <a:rPr lang="en-US" b="1" dirty="0"/>
              <a:t>Worst selling products</a:t>
            </a:r>
            <a:endParaRPr lang="en-IN" b="1" dirty="0"/>
          </a:p>
        </p:txBody>
      </p:sp>
      <p:pic>
        <p:nvPicPr>
          <p:cNvPr id="2050" name="Picture 2">
            <a:extLst>
              <a:ext uri="{FF2B5EF4-FFF2-40B4-BE49-F238E27FC236}">
                <a16:creationId xmlns:a16="http://schemas.microsoft.com/office/drawing/2014/main" id="{30A8479E-D202-90F0-7480-B7AE12657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350" y="598394"/>
            <a:ext cx="7607300" cy="4545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28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C09E1-02A4-1101-690B-0C4D32D6D309}"/>
              </a:ext>
            </a:extLst>
          </p:cNvPr>
          <p:cNvSpPr>
            <a:spLocks noGrp="1"/>
          </p:cNvSpPr>
          <p:nvPr>
            <p:ph type="title"/>
          </p:nvPr>
        </p:nvSpPr>
        <p:spPr>
          <a:xfrm>
            <a:off x="311700" y="189843"/>
            <a:ext cx="8520600" cy="572700"/>
          </a:xfrm>
        </p:spPr>
        <p:txBody>
          <a:bodyPr/>
          <a:lstStyle/>
          <a:p>
            <a:r>
              <a:rPr lang="en-US" b="1" dirty="0"/>
              <a:t>Top Stocks</a:t>
            </a:r>
            <a:endParaRPr lang="en-IN" b="1" dirty="0"/>
          </a:p>
        </p:txBody>
      </p:sp>
      <p:pic>
        <p:nvPicPr>
          <p:cNvPr id="3074" name="Picture 2">
            <a:extLst>
              <a:ext uri="{FF2B5EF4-FFF2-40B4-BE49-F238E27FC236}">
                <a16:creationId xmlns:a16="http://schemas.microsoft.com/office/drawing/2014/main" id="{C7960BCD-3978-2814-BA88-E754322148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47" y="638735"/>
            <a:ext cx="8590254" cy="4315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834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8BDF-0EC4-587A-AD8C-DDFF7EBC9E13}"/>
              </a:ext>
            </a:extLst>
          </p:cNvPr>
          <p:cNvSpPr>
            <a:spLocks noGrp="1"/>
          </p:cNvSpPr>
          <p:nvPr>
            <p:ph type="title"/>
          </p:nvPr>
        </p:nvSpPr>
        <p:spPr>
          <a:xfrm>
            <a:off x="311700" y="168579"/>
            <a:ext cx="8520600" cy="572700"/>
          </a:xfrm>
        </p:spPr>
        <p:txBody>
          <a:bodyPr/>
          <a:lstStyle/>
          <a:p>
            <a:r>
              <a:rPr lang="en-US" b="1" dirty="0"/>
              <a:t>Order on different Days</a:t>
            </a:r>
            <a:endParaRPr lang="en-IN" dirty="0"/>
          </a:p>
        </p:txBody>
      </p:sp>
      <p:pic>
        <p:nvPicPr>
          <p:cNvPr id="4098" name="Picture 2">
            <a:extLst>
              <a:ext uri="{FF2B5EF4-FFF2-40B4-BE49-F238E27FC236}">
                <a16:creationId xmlns:a16="http://schemas.microsoft.com/office/drawing/2014/main" id="{D1A90EB3-9CD6-7F29-7D11-FC4B0C43B5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876" y="741279"/>
            <a:ext cx="8794377" cy="36088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75B9362-2C2D-3885-DB52-32D87DF77F68}"/>
              </a:ext>
            </a:extLst>
          </p:cNvPr>
          <p:cNvSpPr txBox="1"/>
          <p:nvPr/>
        </p:nvSpPr>
        <p:spPr>
          <a:xfrm>
            <a:off x="2027145" y="4350124"/>
            <a:ext cx="4928346" cy="523220"/>
          </a:xfrm>
          <a:prstGeom prst="rect">
            <a:avLst/>
          </a:prstGeom>
          <a:noFill/>
        </p:spPr>
        <p:txBody>
          <a:bodyPr wrap="square" rtlCol="0">
            <a:spAutoFit/>
          </a:bodyPr>
          <a:lstStyle/>
          <a:p>
            <a:r>
              <a:rPr lang="en-IN" dirty="0">
                <a:solidFill>
                  <a:schemeClr val="accent5">
                    <a:lumMod val="75000"/>
                  </a:schemeClr>
                </a:solidFill>
              </a:rPr>
              <a:t>Approx 20 percent order placed on Thursday which is most while least order placed on Friday i.e. 13.8 percent.</a:t>
            </a:r>
          </a:p>
        </p:txBody>
      </p:sp>
    </p:spTree>
    <p:extLst>
      <p:ext uri="{BB962C8B-B14F-4D97-AF65-F5344CB8AC3E}">
        <p14:creationId xmlns:p14="http://schemas.microsoft.com/office/powerpoint/2010/main" val="393540853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1523</TotalTime>
  <Words>965</Words>
  <Application>Microsoft Office PowerPoint</Application>
  <PresentationFormat>On-screen Show (16:9)</PresentationFormat>
  <Paragraphs>93</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Algerian</vt:lpstr>
      <vt:lpstr>Wingdings</vt:lpstr>
      <vt:lpstr>Montserrat</vt:lpstr>
      <vt:lpstr>Simple Light</vt:lpstr>
      <vt:lpstr>           Capstone Project Online Retail Customer Segmentation Prepared By – Pradeep Gupta   </vt:lpstr>
      <vt:lpstr>Problem Statement</vt:lpstr>
      <vt:lpstr>PowerPoint Presentation</vt:lpstr>
      <vt:lpstr>Data Summary</vt:lpstr>
      <vt:lpstr>Data Cleaning</vt:lpstr>
      <vt:lpstr>Top Selling Products</vt:lpstr>
      <vt:lpstr>Worst selling products</vt:lpstr>
      <vt:lpstr>Top Stocks</vt:lpstr>
      <vt:lpstr>Order on different Days</vt:lpstr>
      <vt:lpstr>Orders in different Months </vt:lpstr>
      <vt:lpstr>Orders on different Hours</vt:lpstr>
      <vt:lpstr>Countries </vt:lpstr>
      <vt:lpstr>Recency, Frequency and Monetary </vt:lpstr>
      <vt:lpstr>Elbow Plot </vt:lpstr>
      <vt:lpstr>Dendrogram </vt:lpstr>
      <vt:lpstr>Silhouette Score</vt:lpstr>
      <vt:lpstr>Recency and Monetary</vt:lpstr>
      <vt:lpstr>Frequency and Monetary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Mobile Price Range Prediction   </dc:title>
  <cp:lastModifiedBy>Rupal Gupta</cp:lastModifiedBy>
  <cp:revision>11</cp:revision>
  <dcterms:modified xsi:type="dcterms:W3CDTF">2022-11-16T15:55:54Z</dcterms:modified>
</cp:coreProperties>
</file>