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chemeClr val="accent1"/>
                </a:solidFill>
              </a:rPr>
              <a:t/>
            </a:r>
            <a:br>
              <a:rPr lang="en-IN" sz="4400" dirty="0" smtClean="0">
                <a:solidFill>
                  <a:schemeClr val="accent1"/>
                </a:solidFill>
              </a:rPr>
            </a:br>
            <a:r>
              <a:rPr lang="en-IN" sz="4400" dirty="0" smtClean="0">
                <a:solidFill>
                  <a:schemeClr val="accent1"/>
                </a:solidFill>
              </a:rPr>
              <a:t/>
            </a:r>
            <a:br>
              <a:rPr lang="en-IN" sz="4400" dirty="0" smtClean="0">
                <a:solidFill>
                  <a:schemeClr val="accent1"/>
                </a:solidFill>
              </a:rPr>
            </a:br>
            <a:r>
              <a:rPr lang="en-IN" sz="4400" dirty="0" smtClean="0">
                <a:solidFill>
                  <a:schemeClr val="accent1"/>
                </a:solidFill>
              </a:rPr>
              <a:t/>
            </a:r>
            <a:br>
              <a:rPr lang="en-IN" sz="4400" dirty="0" smtClean="0">
                <a:solidFill>
                  <a:schemeClr val="accent1"/>
                </a:solidFill>
              </a:rPr>
            </a:br>
            <a:r>
              <a:rPr lang="en-IN" sz="4400" dirty="0" smtClean="0">
                <a:solidFill>
                  <a:schemeClr val="accent1"/>
                </a:solidFill>
              </a:rPr>
              <a:t/>
            </a:r>
            <a:br>
              <a:rPr lang="en-IN" sz="4400" dirty="0" smtClean="0">
                <a:solidFill>
                  <a:schemeClr val="accent1"/>
                </a:solidFill>
              </a:rPr>
            </a:br>
            <a:r>
              <a:rPr lang="en-IN" sz="4400" dirty="0" err="1" smtClean="0">
                <a:solidFill>
                  <a:schemeClr val="accent1"/>
                </a:solidFill>
              </a:rPr>
              <a:t>Karpagam</a:t>
            </a:r>
            <a:r>
              <a:rPr lang="en-IN" sz="4400" dirty="0" smtClean="0">
                <a:solidFill>
                  <a:schemeClr val="accent1"/>
                </a:solidFill>
              </a:rPr>
              <a:t> </a:t>
            </a:r>
            <a:r>
              <a:rPr lang="en-IN" sz="4400" dirty="0" smtClean="0">
                <a:solidFill>
                  <a:schemeClr val="accent1"/>
                </a:solidFill>
              </a:rPr>
              <a:t>College Of Engineering</a:t>
            </a:r>
            <a:br>
              <a:rPr lang="en-IN" sz="4400" dirty="0" smtClean="0">
                <a:solidFill>
                  <a:schemeClr val="accent1"/>
                </a:solidFill>
              </a:rPr>
            </a:br>
            <a:r>
              <a:rPr lang="en-IN" sz="4000" dirty="0" smtClean="0">
                <a:solidFill>
                  <a:schemeClr val="accent1"/>
                </a:solidFill>
              </a:rPr>
              <a:t>Coimbatore-32</a:t>
            </a:r>
            <a:br>
              <a:rPr lang="en-IN" sz="4000" dirty="0" smtClean="0">
                <a:solidFill>
                  <a:schemeClr val="accent1"/>
                </a:solidFill>
              </a:rPr>
            </a:b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7854696" cy="1752600"/>
          </a:xfrm>
        </p:spPr>
        <p:txBody>
          <a:bodyPr/>
          <a:lstStyle/>
          <a:p>
            <a:pPr algn="ctr"/>
            <a:r>
              <a:rPr lang="en-IN" sz="2800" dirty="0" smtClean="0"/>
              <a:t>DATA STRUCTURE-2</a:t>
            </a:r>
          </a:p>
          <a:p>
            <a:pPr algn="ctr"/>
            <a:r>
              <a:rPr lang="en-IN" dirty="0" smtClean="0"/>
              <a:t>ASSIGNMENT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678190"/>
            <a:ext cx="365760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000"/>
              </a:spcBef>
              <a:buClr>
                <a:schemeClr val="accent1"/>
              </a:buClr>
            </a:pPr>
            <a:r>
              <a:rPr lang="en-IN" dirty="0" smtClean="0">
                <a:solidFill>
                  <a:srgbClr val="595959"/>
                </a:solidFill>
              </a:rPr>
              <a:t>PRADEEP.S</a:t>
            </a:r>
          </a:p>
          <a:p>
            <a:pPr algn="r">
              <a:spcBef>
                <a:spcPts val="1000"/>
              </a:spcBef>
              <a:buClr>
                <a:schemeClr val="accent1"/>
              </a:buClr>
            </a:pPr>
            <a:r>
              <a:rPr lang="en-IN" dirty="0" smtClean="0">
                <a:solidFill>
                  <a:srgbClr val="595959"/>
                </a:solidFill>
              </a:rPr>
              <a:t>12F129</a:t>
            </a:r>
          </a:p>
          <a:p>
            <a:pPr algn="r">
              <a:spcBef>
                <a:spcPts val="1000"/>
              </a:spcBef>
              <a:buClr>
                <a:schemeClr val="accent1"/>
              </a:buClr>
            </a:pPr>
            <a:r>
              <a:rPr lang="en-IN" dirty="0" smtClean="0">
                <a:solidFill>
                  <a:srgbClr val="595959"/>
                </a:solidFill>
              </a:rPr>
              <a:t>B.TECH [IT’A’]</a:t>
            </a:r>
            <a:endParaRPr lang="en-IN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hashing, suppose we stored n keys in a hash table of size m, with collision resolved by chaining, and that we know the length of each chain, including the length L of  the longest chain. Describe a procedure that selects a key uniformly at random from among the keys in the hash table and returns it in expected  time 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IN" b="1" i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PROGRAM</a:t>
            </a:r>
            <a:endParaRPr lang="en-IN" b="1" i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struct</a:t>
            </a:r>
            <a:r>
              <a:rPr lang="en-IN" dirty="0" smtClean="0"/>
              <a:t> hash *ht = NULL;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eCount</a:t>
            </a:r>
            <a:r>
              <a:rPr lang="en-IN" dirty="0" smtClean="0"/>
              <a:t> = 0,ccount=0;</a:t>
            </a:r>
          </a:p>
          <a:p>
            <a:pPr>
              <a:buNone/>
            </a:pPr>
            <a:r>
              <a:rPr lang="en-IN" dirty="0" smtClean="0"/>
              <a:t>  char l[100];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struct</a:t>
            </a:r>
            <a:r>
              <a:rPr lang="en-IN" dirty="0" smtClean="0"/>
              <a:t> node 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key;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node *next;</a:t>
            </a:r>
          </a:p>
          <a:p>
            <a:pPr>
              <a:buNone/>
            </a:pPr>
            <a:r>
              <a:rPr lang="en-IN" dirty="0" smtClean="0"/>
              <a:t> };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struct</a:t>
            </a:r>
            <a:r>
              <a:rPr lang="en-IN" dirty="0" smtClean="0"/>
              <a:t> hash 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node *head;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count;</a:t>
            </a:r>
          </a:p>
          <a:p>
            <a:pPr>
              <a:buNone/>
            </a:pPr>
            <a:r>
              <a:rPr lang="en-IN" dirty="0" smtClean="0"/>
              <a:t>  };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struct</a:t>
            </a:r>
            <a:r>
              <a:rPr lang="en-IN" dirty="0" smtClean="0"/>
              <a:t> node * </a:t>
            </a:r>
            <a:r>
              <a:rPr lang="en-IN" dirty="0" err="1" smtClean="0"/>
              <a:t>createNode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key)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newnode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newnode</a:t>
            </a:r>
            <a:r>
              <a:rPr lang="en-IN" dirty="0" smtClean="0"/>
              <a:t> = (</a:t>
            </a:r>
            <a:r>
              <a:rPr lang="en-IN" dirty="0" err="1" smtClean="0"/>
              <a:t>struct</a:t>
            </a:r>
            <a:r>
              <a:rPr lang="en-IN" dirty="0" smtClean="0"/>
              <a:t> node *)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node));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newnode</a:t>
            </a:r>
            <a:r>
              <a:rPr lang="en-IN" dirty="0" smtClean="0"/>
              <a:t>-&gt;key = key;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newnode</a:t>
            </a:r>
            <a:r>
              <a:rPr lang="en-IN" dirty="0" smtClean="0"/>
              <a:t>-&gt;next = NULL;</a:t>
            </a:r>
          </a:p>
          <a:p>
            <a:pPr>
              <a:buNone/>
            </a:pPr>
            <a:r>
              <a:rPr lang="en-IN" dirty="0" smtClean="0"/>
              <a:t>	return </a:t>
            </a:r>
            <a:r>
              <a:rPr lang="en-IN" dirty="0" err="1" smtClean="0"/>
              <a:t>newnode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 }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void insert(</a:t>
            </a:r>
            <a:r>
              <a:rPr lang="en-IN" dirty="0" err="1" smtClean="0"/>
              <a:t>int</a:t>
            </a:r>
            <a:r>
              <a:rPr lang="en-IN" dirty="0" smtClean="0"/>
              <a:t> key) 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Index = key % </a:t>
            </a:r>
            <a:r>
              <a:rPr lang="en-IN" dirty="0" err="1" smtClean="0"/>
              <a:t>eCount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newnode</a:t>
            </a:r>
            <a:r>
              <a:rPr lang="en-IN" dirty="0" smtClean="0"/>
              <a:t> =  </a:t>
            </a:r>
            <a:r>
              <a:rPr lang="en-IN" dirty="0" err="1" smtClean="0"/>
              <a:t>createNode</a:t>
            </a:r>
            <a:r>
              <a:rPr lang="en-IN" dirty="0" smtClean="0"/>
              <a:t>(key);</a:t>
            </a:r>
          </a:p>
          <a:p>
            <a:pPr>
              <a:buNone/>
            </a:pPr>
            <a:r>
              <a:rPr lang="en-IN" dirty="0" smtClean="0"/>
              <a:t>		if (!ht[Index].head)</a:t>
            </a:r>
          </a:p>
          <a:p>
            <a:pPr>
              <a:buNone/>
            </a:pPr>
            <a:r>
              <a:rPr lang="en-IN" dirty="0" smtClean="0"/>
              <a:t>		{</a:t>
            </a:r>
          </a:p>
          <a:p>
            <a:pPr>
              <a:buNone/>
            </a:pPr>
            <a:r>
              <a:rPr lang="en-IN" dirty="0" smtClean="0"/>
              <a:t>		ht[Index].head = </a:t>
            </a:r>
            <a:r>
              <a:rPr lang="en-IN" dirty="0" err="1" smtClean="0"/>
              <a:t>newnode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	ht[Index].count = 1;</a:t>
            </a:r>
          </a:p>
          <a:p>
            <a:pPr>
              <a:buNone/>
            </a:pPr>
            <a:r>
              <a:rPr lang="en-IN" dirty="0" smtClean="0"/>
              <a:t>		return;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-&gt;next = (ht[Index].head);</a:t>
            </a:r>
          </a:p>
          <a:p>
            <a:pPr>
              <a:buNone/>
            </a:pPr>
            <a:r>
              <a:rPr lang="en-IN" dirty="0" smtClean="0"/>
              <a:t>	ht[Index].head = </a:t>
            </a:r>
            <a:r>
              <a:rPr lang="en-IN" dirty="0" err="1" smtClean="0"/>
              <a:t>newnode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ht[Index].count++;</a:t>
            </a:r>
          </a:p>
          <a:p>
            <a:pPr>
              <a:buNone/>
            </a:pPr>
            <a:r>
              <a:rPr lang="en-IN" dirty="0" smtClean="0"/>
              <a:t>	return;</a:t>
            </a:r>
          </a:p>
          <a:p>
            <a:pPr>
              <a:buNone/>
            </a:pPr>
            <a:r>
              <a:rPr lang="en-IN" dirty="0" smtClean="0"/>
              <a:t>  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 void display() 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myNode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for 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eCount</a:t>
            </a:r>
            <a:r>
              <a:rPr lang="en-IN" dirty="0" smtClean="0"/>
              <a:t>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>
              <a:buNone/>
            </a:pPr>
            <a:r>
              <a:rPr lang="en-IN" dirty="0" smtClean="0"/>
              <a:t>		if (ht[</a:t>
            </a:r>
            <a:r>
              <a:rPr lang="en-IN" dirty="0" err="1" smtClean="0"/>
              <a:t>i</a:t>
            </a:r>
            <a:r>
              <a:rPr lang="en-IN" dirty="0" smtClean="0"/>
              <a:t>].count == 0)</a:t>
            </a:r>
          </a:p>
          <a:p>
            <a:pPr>
              <a:buNone/>
            </a:pPr>
            <a:r>
              <a:rPr lang="en-IN" dirty="0" smtClean="0"/>
              <a:t>			continue;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myNode</a:t>
            </a:r>
            <a:r>
              <a:rPr lang="en-IN" dirty="0" smtClean="0"/>
              <a:t> = ht[</a:t>
            </a:r>
            <a:r>
              <a:rPr lang="en-IN" dirty="0" err="1" smtClean="0"/>
              <a:t>i</a:t>
            </a:r>
            <a:r>
              <a:rPr lang="en-IN" dirty="0" smtClean="0"/>
              <a:t>].head;</a:t>
            </a:r>
          </a:p>
          <a:p>
            <a:pPr>
              <a:buNone/>
            </a:pPr>
            <a:r>
              <a:rPr lang="en-IN" dirty="0" smtClean="0"/>
              <a:t>		if (!</a:t>
            </a:r>
            <a:r>
              <a:rPr lang="en-IN" dirty="0" err="1" smtClean="0"/>
              <a:t>myNode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			continue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("\n\</a:t>
            </a:r>
            <a:r>
              <a:rPr lang="en-IN" dirty="0" err="1" smtClean="0"/>
              <a:t>nData</a:t>
            </a:r>
            <a:r>
              <a:rPr lang="en-IN" dirty="0" smtClean="0"/>
              <a:t> at index %d in Hash Table:\n",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("key \n");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("------\n");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ccount</a:t>
            </a:r>
            <a:r>
              <a:rPr lang="en-IN" dirty="0" smtClean="0"/>
              <a:t>=0;</a:t>
            </a:r>
          </a:p>
          <a:p>
            <a:pPr>
              <a:buNone/>
            </a:pPr>
            <a:r>
              <a:rPr lang="en-IN" dirty="0" smtClean="0"/>
              <a:t>		while (</a:t>
            </a:r>
            <a:r>
              <a:rPr lang="en-IN" dirty="0" err="1" smtClean="0"/>
              <a:t>myNode</a:t>
            </a:r>
            <a:r>
              <a:rPr lang="en-IN" dirty="0" smtClean="0"/>
              <a:t> != NULL) {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err="1" smtClean="0"/>
              <a:t>printf</a:t>
            </a:r>
            <a:r>
              <a:rPr lang="en-IN" dirty="0" smtClean="0"/>
              <a:t>("%-12d", </a:t>
            </a:r>
            <a:r>
              <a:rPr lang="en-IN" dirty="0" err="1" smtClean="0"/>
              <a:t>myNode</a:t>
            </a:r>
            <a:r>
              <a:rPr lang="en-IN" dirty="0" smtClean="0"/>
              <a:t>-&gt;key);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err="1" smtClean="0"/>
              <a:t>ccount</a:t>
            </a:r>
            <a:r>
              <a:rPr lang="en-IN" dirty="0" smtClean="0"/>
              <a:t>++;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err="1" smtClean="0"/>
              <a:t>myNode</a:t>
            </a:r>
            <a:r>
              <a:rPr lang="en-IN" dirty="0" smtClean="0"/>
              <a:t> = </a:t>
            </a:r>
            <a:r>
              <a:rPr lang="en-IN" dirty="0" err="1" smtClean="0"/>
              <a:t>myNode</a:t>
            </a:r>
            <a:r>
              <a:rPr lang="en-IN" dirty="0" smtClean="0"/>
              <a:t>-&gt;next;</a:t>
            </a:r>
          </a:p>
          <a:p>
            <a:pPr>
              <a:buNone/>
            </a:pPr>
            <a:r>
              <a:rPr lang="en-IN" dirty="0" smtClean="0"/>
              <a:t>		}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nlenght</a:t>
            </a:r>
            <a:r>
              <a:rPr lang="en-IN" dirty="0" smtClean="0"/>
              <a:t> of chain : %</a:t>
            </a:r>
            <a:r>
              <a:rPr lang="en-IN" dirty="0" err="1" smtClean="0"/>
              <a:t>d",ccount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		l[</a:t>
            </a:r>
            <a:r>
              <a:rPr lang="en-IN" dirty="0" err="1" smtClean="0"/>
              <a:t>i</a:t>
            </a:r>
            <a:r>
              <a:rPr lang="en-IN" dirty="0" smtClean="0"/>
              <a:t>]=</a:t>
            </a:r>
            <a:r>
              <a:rPr lang="en-IN" dirty="0" err="1" smtClean="0"/>
              <a:t>ccount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	return;</a:t>
            </a:r>
          </a:p>
          <a:p>
            <a:pPr>
              <a:buNone/>
            </a:pPr>
            <a:r>
              <a:rPr lang="en-IN" dirty="0" smtClean="0"/>
              <a:t>  }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n,x</a:t>
            </a:r>
            <a:r>
              <a:rPr lang="en-IN" dirty="0" smtClean="0"/>
              <a:t>=1, key, </a:t>
            </a:r>
            <a:r>
              <a:rPr lang="en-IN" dirty="0" err="1" smtClean="0"/>
              <a:t>ele,i,j,temp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("Enter the number of elements:");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scanf</a:t>
            </a:r>
            <a:r>
              <a:rPr lang="en-IN" dirty="0" smtClean="0"/>
              <a:t>("%d", &amp;n);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eCount</a:t>
            </a:r>
            <a:r>
              <a:rPr lang="en-IN" dirty="0" smtClean="0"/>
              <a:t> = n;</a:t>
            </a:r>
          </a:p>
          <a:p>
            <a:pPr>
              <a:buNone/>
            </a:pPr>
            <a:r>
              <a:rPr lang="en-IN" dirty="0" smtClean="0"/>
              <a:t>	ht = (</a:t>
            </a:r>
            <a:r>
              <a:rPr lang="en-IN" dirty="0" err="1" smtClean="0"/>
              <a:t>struct</a:t>
            </a:r>
            <a:r>
              <a:rPr lang="en-IN" dirty="0" smtClean="0"/>
              <a:t> hash *)</a:t>
            </a:r>
            <a:r>
              <a:rPr lang="en-IN" dirty="0" err="1" smtClean="0"/>
              <a:t>calloc</a:t>
            </a:r>
            <a:r>
              <a:rPr lang="en-IN" dirty="0" smtClean="0"/>
              <a:t>(n, </a:t>
            </a:r>
            <a:r>
              <a:rPr lang="en-IN" dirty="0" err="1" smtClean="0"/>
              <a:t>sizeof</a:t>
            </a:r>
            <a:r>
              <a:rPr lang="en-IN" dirty="0" smtClean="0"/>
              <a:t> (</a:t>
            </a:r>
            <a:r>
              <a:rPr lang="en-IN" dirty="0" err="1" smtClean="0"/>
              <a:t>struct</a:t>
            </a:r>
            <a:r>
              <a:rPr lang="en-IN" dirty="0" smtClean="0"/>
              <a:t> hash));</a:t>
            </a:r>
          </a:p>
          <a:p>
            <a:pPr>
              <a:buNone/>
            </a:pPr>
            <a:r>
              <a:rPr lang="en-IN" dirty="0" smtClean="0"/>
              <a:t>	while (x==1) {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("Enter the key value:");</a:t>
            </a:r>
          </a:p>
          <a:p>
            <a:pPr>
              <a:buNone/>
            </a:pPr>
            <a:r>
              <a:rPr lang="en-IN" dirty="0" err="1" smtClean="0"/>
              <a:t>scanf</a:t>
            </a:r>
            <a:r>
              <a:rPr lang="en-IN" dirty="0" smtClean="0"/>
              <a:t>("%d", &amp;key);</a:t>
            </a:r>
          </a:p>
          <a:p>
            <a:pPr>
              <a:buNone/>
            </a:pPr>
            <a:r>
              <a:rPr lang="en-IN" dirty="0" smtClean="0"/>
              <a:t>insert(key);</a:t>
            </a:r>
          </a:p>
          <a:p>
            <a:pPr>
              <a:buNone/>
            </a:pP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d",&amp;x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display();</a:t>
            </a:r>
          </a:p>
          <a:p>
            <a:pPr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strlen</a:t>
            </a:r>
            <a:r>
              <a:rPr lang="en-IN" dirty="0" smtClean="0"/>
              <a:t>(l);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for(j=i+1;j&lt;</a:t>
            </a:r>
            <a:r>
              <a:rPr lang="en-IN" dirty="0" err="1" smtClean="0"/>
              <a:t>strlen</a:t>
            </a:r>
            <a:r>
              <a:rPr lang="en-IN" dirty="0" smtClean="0"/>
              <a:t>(l);j++)</a:t>
            </a:r>
          </a:p>
          <a:p>
            <a:pPr>
              <a:buNone/>
            </a:pPr>
            <a:r>
              <a:rPr lang="en-IN" dirty="0" smtClean="0"/>
              <a:t>	{</a:t>
            </a:r>
          </a:p>
          <a:p>
            <a:pPr>
              <a:buNone/>
            </a:pPr>
            <a:r>
              <a:rPr lang="en-IN" dirty="0" smtClean="0"/>
              <a:t>		if(l[</a:t>
            </a:r>
            <a:r>
              <a:rPr lang="en-IN" dirty="0" err="1" smtClean="0"/>
              <a:t>i</a:t>
            </a:r>
            <a:r>
              <a:rPr lang="en-IN" dirty="0" smtClean="0"/>
              <a:t>]&gt;l[j])</a:t>
            </a:r>
          </a:p>
          <a:p>
            <a:pPr>
              <a:buNone/>
            </a:pPr>
            <a:r>
              <a:rPr lang="en-IN" dirty="0" smtClean="0"/>
              <a:t>		temp=(</a:t>
            </a:r>
            <a:r>
              <a:rPr lang="en-IN" dirty="0" err="1" smtClean="0"/>
              <a:t>int</a:t>
            </a:r>
            <a:r>
              <a:rPr lang="en-IN" dirty="0" smtClean="0"/>
              <a:t>)l[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pPr>
              <a:buNone/>
            </a:pPr>
            <a:r>
              <a:rPr lang="en-IN" dirty="0" smtClean="0"/>
              <a:t>		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nthe</a:t>
            </a:r>
            <a:r>
              <a:rPr lang="en-IN" dirty="0" smtClean="0"/>
              <a:t> longest chain in the chaining is %d\</a:t>
            </a:r>
            <a:r>
              <a:rPr lang="en-IN" dirty="0" err="1" smtClean="0"/>
              <a:t>n",temp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OUTPUT</a:t>
            </a:r>
            <a:endParaRPr lang="en-IN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Content Placeholder 3" descr="C:\Users\Pradeep\Desktop\assignment\longest chai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35163"/>
            <a:ext cx="9144000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155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    Karpagam College Of Engineering Coimbatore-32 </vt:lpstr>
      <vt:lpstr>QUESTION</vt:lpstr>
      <vt:lpstr>PROGRAM</vt:lpstr>
      <vt:lpstr>Slide 4</vt:lpstr>
      <vt:lpstr>Slide 5</vt:lpstr>
      <vt:lpstr>Slide 6</vt:lpstr>
      <vt:lpstr>Slide 7</vt:lpstr>
      <vt:lpstr>Slide 8</vt:lpstr>
      <vt:lpstr>OUTPUT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Karpagam College Of Engineering Coimbatore-32 </dc:title>
  <dc:creator>Pradeep S</dc:creator>
  <cp:lastModifiedBy>Pradeep</cp:lastModifiedBy>
  <cp:revision>4</cp:revision>
  <dcterms:created xsi:type="dcterms:W3CDTF">2006-08-16T00:00:00Z</dcterms:created>
  <dcterms:modified xsi:type="dcterms:W3CDTF">2014-04-26T05:29:41Z</dcterms:modified>
</cp:coreProperties>
</file>