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9"/>
  </p:notesMasterIdLst>
  <p:sldIdLst>
    <p:sldId id="256" r:id="rId2"/>
    <p:sldId id="257" r:id="rId3"/>
    <p:sldId id="267" r:id="rId4"/>
    <p:sldId id="279" r:id="rId5"/>
    <p:sldId id="284" r:id="rId6"/>
    <p:sldId id="292" r:id="rId7"/>
    <p:sldId id="289" r:id="rId8"/>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426" autoAdjust="0"/>
    <p:restoredTop sz="87621" autoAdjust="0"/>
  </p:normalViewPr>
  <p:slideViewPr>
    <p:cSldViewPr>
      <p:cViewPr varScale="1">
        <p:scale>
          <a:sx n="103" d="100"/>
          <a:sy n="103" d="100"/>
        </p:scale>
        <p:origin x="331" y="7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viewProps" Target="viewProps.xml" /><Relationship Id="rId5" Type="http://schemas.openxmlformats.org/officeDocument/2006/relationships/slide" Target="slides/slide4.xml" /><Relationship Id="rId1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A8ADFD5B-A66C-449C-B6E8-FB716D07777D}" type="datetimeFigureOut">
              <a:rPr lang="en-US" smtClean="0"/>
              <a:pPr/>
              <a:t>9/9/2024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CA5D3BF3-D352-46FC-8343-31F56E6730EA}" type="slidenum">
              <a:rPr lang="en-US" smtClean="0"/>
              <a:pPr/>
              <a:t>‹#›</a:t>
            </a:fld>
            <a:endParaRPr lang="en-US"/>
          </a:p>
        </p:txBody>
      </p:sp>
    </p:spTree>
    <p:extLst>
      <p:ext uri="{BB962C8B-B14F-4D97-AF65-F5344CB8AC3E}">
        <p14:creationId xmlns:p14="http://schemas.microsoft.com/office/powerpoint/2010/main" val="2064591929"/>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1</a:t>
            </a:fld>
            <a:endParaRPr lang="en-US"/>
          </a:p>
        </p:txBody>
      </p:sp>
    </p:spTree>
    <p:extLst>
      <p:ext uri="{BB962C8B-B14F-4D97-AF65-F5344CB8AC3E}">
        <p14:creationId xmlns:p14="http://schemas.microsoft.com/office/powerpoint/2010/main" val="3338387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2</a:t>
            </a:fld>
            <a:endParaRPr lang="en-US"/>
          </a:p>
        </p:txBody>
      </p:sp>
    </p:spTree>
    <p:extLst>
      <p:ext uri="{BB962C8B-B14F-4D97-AF65-F5344CB8AC3E}">
        <p14:creationId xmlns:p14="http://schemas.microsoft.com/office/powerpoint/2010/main" val="1139637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3</a:t>
            </a:fld>
            <a:endParaRPr lang="en-US"/>
          </a:p>
        </p:txBody>
      </p:sp>
    </p:spTree>
    <p:extLst>
      <p:ext uri="{BB962C8B-B14F-4D97-AF65-F5344CB8AC3E}">
        <p14:creationId xmlns:p14="http://schemas.microsoft.com/office/powerpoint/2010/main" val="3158694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4</a:t>
            </a:fld>
            <a:endParaRPr lang="en-US"/>
          </a:p>
        </p:txBody>
      </p:sp>
    </p:spTree>
    <p:extLst>
      <p:ext uri="{BB962C8B-B14F-4D97-AF65-F5344CB8AC3E}">
        <p14:creationId xmlns:p14="http://schemas.microsoft.com/office/powerpoint/2010/main" val="2782949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5</a:t>
            </a:fld>
            <a:endParaRPr lang="en-US"/>
          </a:p>
        </p:txBody>
      </p:sp>
    </p:spTree>
    <p:extLst>
      <p:ext uri="{BB962C8B-B14F-4D97-AF65-F5344CB8AC3E}">
        <p14:creationId xmlns:p14="http://schemas.microsoft.com/office/powerpoint/2010/main" val="2782949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6</a:t>
            </a:fld>
            <a:endParaRPr lang="en-US"/>
          </a:p>
        </p:txBody>
      </p:sp>
    </p:spTree>
    <p:extLst>
      <p:ext uri="{BB962C8B-B14F-4D97-AF65-F5344CB8AC3E}">
        <p14:creationId xmlns:p14="http://schemas.microsoft.com/office/powerpoint/2010/main" val="80056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Subtitle 8"/>
          <p:cNvSpPr>
            <a:spLocks noGrp="1"/>
          </p:cNvSpPr>
          <p:nvPr>
            <p:ph type="subTitle" idx="1"/>
          </p:nvPr>
        </p:nvSpPr>
        <p:spPr>
          <a:xfrm>
            <a:off x="2362200" y="4537528"/>
            <a:ext cx="6515100" cy="514350"/>
          </a:xfrm>
        </p:spPr>
        <p:txBody>
          <a:bodyPr anchor="ctr"/>
          <a:lstStyle>
            <a:lvl1pPr marL="0" indent="0" algn="l">
              <a:buNone/>
              <a:defRPr sz="28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2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extLst/>
          </a:lstStyle>
          <a:p>
            <a:pPr algn="ctr"/>
            <a:fld id="{047E157E-8DCB-4F70-A0AF-5EB586A91DD4}" type="datetime1">
              <a:rPr lang="en-US" smtClean="0">
                <a:solidFill>
                  <a:srgbClr val="FFFFFF"/>
                </a:solidFill>
              </a:rPr>
              <a:pPr algn="ctr"/>
              <a:t>9/9/2024</a:t>
            </a:fld>
            <a:endParaRPr lang="en-US" sz="2000" dirty="0">
              <a:solidFill>
                <a:srgbClr val="FFFFFF"/>
              </a:solidFill>
            </a:endParaRPr>
          </a:p>
        </p:txBody>
      </p:sp>
      <p:sp>
        <p:nvSpPr>
          <p:cNvPr id="17"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extLst/>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extLst/>
          </a:lstStyle>
          <a:p>
            <a:fld id="{8F82E0A0-C266-4798-8C8F-B9F91E9DA37E}" type="slidenum">
              <a:rPr lang="en-US" smtClean="0">
                <a:solidFill>
                  <a:schemeClr val="tx2"/>
                </a:solidFill>
              </a:rPr>
              <a:pPr/>
              <a:t>‹#›</a:t>
            </a:fld>
            <a:endParaRPr lang="en-US" dirty="0">
              <a:solidFill>
                <a:schemeClr val="tx2"/>
              </a:solidFill>
            </a:endParaRPr>
          </a:p>
        </p:txBody>
      </p:sp>
      <p:sp>
        <p:nvSpPr>
          <p:cNvPr id="12" name="Rectangle 11"/>
          <p:cNvSpPr>
            <a:spLocks noGrp="1"/>
          </p:cNvSpPr>
          <p:nvPr>
            <p:ph type="title"/>
          </p:nvPr>
        </p:nvSpPr>
        <p:spPr>
          <a:xfrm>
            <a:off x="2362200" y="2343150"/>
            <a:ext cx="6477000" cy="2038350"/>
          </a:xfrm>
        </p:spPr>
        <p:txBody>
          <a:bodyPr rtlCol="0" anchor="b"/>
          <a:lstStyle>
            <a:lvl1pPr>
              <a:defRPr cap="all" baseline="0"/>
            </a:lvl1pPr>
            <a:extLst/>
          </a:lstStyle>
          <a:p>
            <a:r>
              <a:rPr lang="en-US"/>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a:t>Click to edit Master title style</a:t>
            </a:r>
            <a:endParaRPr lang="en-US" dirty="0"/>
          </a:p>
        </p:txBody>
      </p:sp>
      <p:sp>
        <p:nvSpPr>
          <p:cNvPr id="3" name="Rectangle 2"/>
          <p:cNvSpPr>
            <a:spLocks noGrp="1"/>
          </p:cNvSpPr>
          <p:nvPr>
            <p:ph type="dt" sz="half" idx="10"/>
          </p:nvPr>
        </p:nvSpPr>
        <p:spPr/>
        <p:txBody>
          <a:bodyPr/>
          <a:lstStyle/>
          <a:p>
            <a:fld id="{E4606EA6-EFEA-4C30-9264-4F9291A5780D}" type="datetime1">
              <a:rPr lang="en-US" smtClean="0"/>
              <a:pPr/>
              <a:t>9/9/2024</a:t>
            </a:fld>
            <a:endParaRPr lang="en-US"/>
          </a:p>
        </p:txBody>
      </p:sp>
      <p:sp>
        <p:nvSpPr>
          <p:cNvPr id="4" name="Rectangle 3"/>
          <p:cNvSpPr>
            <a:spLocks noGrp="1"/>
          </p:cNvSpPr>
          <p:nvPr>
            <p:ph type="ftr" sz="quarter" idx="11"/>
          </p:nvPr>
        </p:nvSpPr>
        <p:spPr/>
        <p:txBody>
          <a:bodyPr/>
          <a:lstStyle/>
          <a:p>
            <a:endParaRPr lang="en-US"/>
          </a:p>
        </p:txBody>
      </p:sp>
      <p:sp>
        <p:nvSpPr>
          <p:cNvPr id="5" name="Rectangle 4"/>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a:p>
        </p:txBody>
      </p:sp>
      <p:sp>
        <p:nvSpPr>
          <p:cNvPr id="7" name="Rectangle 6"/>
          <p:cNvSpPr>
            <a:spLocks noGrp="1"/>
          </p:cNvSpPr>
          <p:nvPr>
            <p:ph sz="quarter" idx="13"/>
          </p:nvPr>
        </p:nvSpPr>
        <p:spPr>
          <a:xfrm>
            <a:off x="609600" y="1352550"/>
            <a:ext cx="8153400" cy="3276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057400"/>
            <a:ext cx="7123113" cy="1254919"/>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7" name="Rectangle 6"/>
          <p:cNvSpPr/>
          <p:nvPr/>
        </p:nvSpPr>
        <p:spPr>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hasCustomPrompt="1"/>
          </p:nvPr>
        </p:nvSpPr>
        <p:spPr>
          <a:xfrm>
            <a:off x="1371600" y="1200150"/>
            <a:ext cx="7620000" cy="742950"/>
          </a:xfrm>
        </p:spPr>
        <p:txBody>
          <a:bodyPr/>
          <a:lstStyle>
            <a:lvl1pPr algn="l">
              <a:buNone/>
              <a:defRPr sz="4400" b="0" cap="none">
                <a:solidFill>
                  <a:srgbClr val="FFFFFF"/>
                </a:solidFill>
              </a:defRPr>
            </a:lvl1pPr>
            <a:extLst/>
          </a:lstStyle>
          <a:p>
            <a:r>
              <a:rPr lang="en-US" dirty="0"/>
              <a:t>Click to edit master title style</a:t>
            </a:r>
          </a:p>
        </p:txBody>
      </p:sp>
      <p:sp>
        <p:nvSpPr>
          <p:cNvPr id="12" name="Date Placeholder 11"/>
          <p:cNvSpPr>
            <a:spLocks noGrp="1"/>
          </p:cNvSpPr>
          <p:nvPr>
            <p:ph type="dt" sz="half" idx="10"/>
          </p:nvPr>
        </p:nvSpPr>
        <p:spPr/>
        <p:txBody>
          <a:bodyPr/>
          <a:lstStyle/>
          <a:p>
            <a:fld id="{6FCF9F07-3BC7-4570-B054-79111B0A380C}" type="datetime1">
              <a:rPr lang="en-US" smtClean="0"/>
              <a:pPr/>
              <a:t>9/9/2024</a:t>
            </a:fld>
            <a:endParaRPr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a:defRPr sz="2400">
                <a:solidFill>
                  <a:srgbClr val="FFFFFF"/>
                </a:solidFill>
              </a:defRPr>
            </a:lvl1pPr>
            <a:extLst/>
          </a:lstStyle>
          <a:p>
            <a:pPr algn="ctr"/>
            <a:fld id="{8F82E0A0-C266-4798-8C8F-B9F91E9DA37E}" type="slidenum">
              <a:rPr lang="en-US" sz="2400" b="1" smtClean="0">
                <a:solidFill>
                  <a:srgbClr val="FFFFFF"/>
                </a:solidFill>
              </a:rPr>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9" name="Content Placeholder 8"/>
          <p:cNvSpPr>
            <a:spLocks noGrp="1"/>
          </p:cNvSpPr>
          <p:nvPr>
            <p:ph sz="quarter" idx="13"/>
          </p:nvPr>
        </p:nvSpPr>
        <p:spPr>
          <a:xfrm>
            <a:off x="609600" y="1352551"/>
            <a:ext cx="3886200" cy="3268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4844901" y="1352549"/>
            <a:ext cx="3886200" cy="3268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5"/>
          </p:nvPr>
        </p:nvSpPr>
        <p:spPr/>
        <p:txBody>
          <a:bodyPr rtlCol="0"/>
          <a:lstStyle/>
          <a:p>
            <a:fld id="{E4606EA6-EFEA-4C30-9264-4F9291A5780D}" type="datetime1">
              <a:rPr lang="en-US" smtClean="0"/>
              <a:pPr/>
              <a:t>9/9/2024</a:t>
            </a:fld>
            <a:endParaRPr lang="en-US"/>
          </a:p>
        </p:txBody>
      </p:sp>
      <p:sp>
        <p:nvSpPr>
          <p:cNvPr id="10" name="Slide Number Placeholder 9"/>
          <p:cNvSpPr>
            <a:spLocks noGrp="1"/>
          </p:cNvSpPr>
          <p:nvPr>
            <p:ph type="sldNum" sz="quarter" idx="16"/>
          </p:nvPr>
        </p:nvSpPr>
        <p:spPr/>
        <p:txBody>
          <a:bodyPr rtlCol="0"/>
          <a:lstStyle/>
          <a:p>
            <a:pPr algn="ctr"/>
            <a:fld id="{8F82E0A0-C266-4798-8C8F-B9F91E9DA37E}" type="slidenum">
              <a:rPr lang="en-US" sz="1400" b="1" smtClean="0">
                <a:solidFill>
                  <a:srgbClr val="FFFFFF"/>
                </a:solidFill>
              </a:rPr>
              <a:pPr algn="ct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2648" y="118110"/>
            <a:ext cx="8153400" cy="1005840"/>
          </a:xfrm>
        </p:spPr>
        <p:txBody>
          <a:bodyPr anchor="b"/>
          <a:lstStyle>
            <a:lvl1pPr>
              <a:defRPr/>
            </a:lvl1pPr>
            <a:extLst/>
          </a:lstStyle>
          <a:p>
            <a:r>
              <a:rPr lang="en-US"/>
              <a:t>Click to edit Master title style</a:t>
            </a:r>
            <a:endParaRPr lang="en-US" dirty="0"/>
          </a:p>
        </p:txBody>
      </p:sp>
      <p:sp>
        <p:nvSpPr>
          <p:cNvPr id="11" name="Content Placeholder 10"/>
          <p:cNvSpPr>
            <a:spLocks noGrp="1"/>
          </p:cNvSpPr>
          <p:nvPr>
            <p:ph sz="quarter" idx="13"/>
          </p:nvPr>
        </p:nvSpPr>
        <p:spPr>
          <a:xfrm>
            <a:off x="609600" y="1919818"/>
            <a:ext cx="38862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800600" y="1919818"/>
            <a:ext cx="38862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p:cNvSpPr>
            <a:spLocks noGrp="1"/>
          </p:cNvSpPr>
          <p:nvPr>
            <p:ph type="dt" sz="half" idx="15"/>
          </p:nvPr>
        </p:nvSpPr>
        <p:spPr/>
        <p:txBody>
          <a:bodyPr rtlCol="0"/>
          <a:lstStyle/>
          <a:p>
            <a:fld id="{E4606EA6-EFEA-4C30-9264-4F9291A5780D}" type="datetime1">
              <a:rPr lang="en-US" smtClean="0"/>
              <a:pPr/>
              <a:t>9/9/2024</a:t>
            </a:fld>
            <a:endParaRPr lang="en-US"/>
          </a:p>
        </p:txBody>
      </p:sp>
      <p:sp>
        <p:nvSpPr>
          <p:cNvPr id="12" name="Slide Number Placeholder 11"/>
          <p:cNvSpPr>
            <a:spLocks noGrp="1"/>
          </p:cNvSpPr>
          <p:nvPr>
            <p:ph type="sldNum" sz="quarter" idx="16"/>
          </p:nvPr>
        </p:nvSpPr>
        <p:spPr/>
        <p:txBody>
          <a:bodyPr rtlCol="0"/>
          <a:lstStyle/>
          <a:p>
            <a:pPr algn="ctr"/>
            <a:fld id="{8F82E0A0-C266-4798-8C8F-B9F91E9DA37E}" type="slidenum">
              <a:rPr lang="en-US" sz="1400" b="1" smtClean="0">
                <a:solidFill>
                  <a:srgbClr val="FFFFFF"/>
                </a:solidFill>
              </a:rPr>
              <a:pPr algn="ct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a:buFontTx/>
              <a:buNone/>
              <a:defRPr sz="2000" b="1">
                <a:solidFill>
                  <a:srgbClr val="FFFFFF"/>
                </a:solidFill>
              </a:defRPr>
            </a:lvl1pPr>
            <a:extLst/>
          </a:lstStyle>
          <a:p>
            <a:pPr lvl="0"/>
            <a:r>
              <a:rPr lang="en-US"/>
              <a:t>Click to edit Master text styles</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a:buFontTx/>
              <a:buNone/>
              <a:defRPr sz="2000" b="1">
                <a:solidFill>
                  <a:srgbClr val="FFFFFF"/>
                </a:solidFill>
              </a:defRPr>
            </a:lvl1pPr>
            <a:extLst/>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FADB5D-B7A0-47E3-AD2D-B1A6F8614213}" type="datetime1">
              <a:rPr lang="en-US" smtClean="0"/>
              <a:pPr/>
              <a:t>9/9/2024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968126-03FC-49C0-B9B8-2B561CCC3D90}" type="datetime1">
              <a:rPr lang="en-US" smtClean="0"/>
              <a:pPr/>
              <a:t>9/9/2024</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extLst/>
          </a:lstStyle>
          <a:p>
            <a:fld id="{A3F7CB7D-F184-43C7-B6FD-03D728E1BBFF}" type="slidenum">
              <a:rPr lang="en-US" smtClean="0">
                <a:solidFill>
                  <a:schemeClr val="tx2"/>
                </a:solidFill>
              </a:rPr>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1005840"/>
          </a:xfrm>
        </p:spPr>
        <p:txBody>
          <a:bodyPr anchor="b"/>
          <a:lstStyle>
            <a:lvl1pPr algn="l">
              <a:buNone/>
              <a:defRPr sz="4200" b="0"/>
            </a:lvl1pPr>
            <a:extLst/>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F49A8198-4617-485E-9585-4840B69DBBA6}" type="datetime1">
              <a:rPr lang="en-US" smtClean="0"/>
              <a:pPr/>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
        <p:nvSpPr>
          <p:cNvPr id="3" name="Text Placeholder 2"/>
          <p:cNvSpPr>
            <a:spLocks noGrp="1"/>
          </p:cNvSpPr>
          <p:nvPr>
            <p:ph type="body" idx="1"/>
          </p:nvPr>
        </p:nvSpPr>
        <p:spPr>
          <a:xfrm>
            <a:off x="609600" y="1428750"/>
            <a:ext cx="160020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9" name="Content Placeholder 8"/>
          <p:cNvSpPr>
            <a:spLocks noGrp="1"/>
          </p:cNvSpPr>
          <p:nvPr>
            <p:ph sz="quarter" idx="13"/>
          </p:nvPr>
        </p:nvSpPr>
        <p:spPr>
          <a:xfrm>
            <a:off x="2362200" y="1428750"/>
            <a:ext cx="6400800"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3419856"/>
          </a:xfrm>
          <a:solidFill>
            <a:schemeClr val="tx2">
              <a:shade val="50000"/>
            </a:schemeClr>
          </a:solidFill>
          <a:ln>
            <a:noFill/>
          </a:ln>
        </p:spPr>
        <p:txBody>
          <a:bodyPr/>
          <a:lstStyle>
            <a:lvl1pPr>
              <a:buNone/>
              <a:defRPr sz="3200"/>
            </a:lvl1pPr>
            <a:extLst/>
          </a:lstStyle>
          <a:p>
            <a:r>
              <a:rPr lang="en-US"/>
              <a:t>Click icon to add picture</a:t>
            </a:r>
            <a:endParaRPr lang="en-US" dirty="0"/>
          </a:p>
        </p:txBody>
      </p:sp>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extLst/>
          </a:lstStyle>
          <a:p>
            <a:pPr lvl="0"/>
            <a:r>
              <a:rPr lang="en-US"/>
              <a:t>Click to edit Master text styles</a:t>
            </a:r>
          </a:p>
        </p:txBody>
      </p:sp>
      <p:sp>
        <p:nvSpPr>
          <p:cNvPr id="8" name="Rectangle 7"/>
          <p:cNvSpPr/>
          <p:nvPr/>
        </p:nvSpPr>
        <p:spPr>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545336" y="3490722"/>
            <a:ext cx="7589520"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600200" y="3543300"/>
            <a:ext cx="7315200" cy="457200"/>
          </a:xfrm>
        </p:spPr>
        <p:txBody>
          <a:bodyPr anchor="ctr"/>
          <a:lstStyle>
            <a:lvl1pPr algn="l">
              <a:buNone/>
              <a:defRPr sz="2800" b="0">
                <a:solidFill>
                  <a:srgbClr val="FFFFFF"/>
                </a:solidFill>
              </a:defRPr>
            </a:lvl1pPr>
            <a:extLst/>
          </a:lstStyle>
          <a:p>
            <a:r>
              <a:rPr lang="en-US"/>
              <a:t>Click to edit Master title style</a:t>
            </a:r>
            <a:endParaRPr lang="en-US" dirty="0"/>
          </a:p>
        </p:txBody>
      </p:sp>
      <p:sp>
        <p:nvSpPr>
          <p:cNvPr id="11" name="Rectangle 10"/>
          <p:cNvSpPr/>
          <p:nvPr/>
        </p:nvSpPr>
        <p:spPr>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4686300"/>
            <a:ext cx="2667000" cy="273844"/>
          </a:xfrm>
        </p:spPr>
        <p:txBody>
          <a:bodyPr rtlCol="0"/>
          <a:lstStyle/>
          <a:p>
            <a:fld id="{E4606EA6-EFEA-4C30-9264-4F9291A5780D}" type="datetime1">
              <a:rPr lang="en-US" smtClean="0"/>
              <a:pPr/>
              <a:t>9/9/2024</a:t>
            </a:fld>
            <a:endParaRPr lang="en-US"/>
          </a:p>
        </p:txBody>
      </p:sp>
      <p:sp>
        <p:nvSpPr>
          <p:cNvPr id="13" name="Slide Number Placeholder 12"/>
          <p:cNvSpPr>
            <a:spLocks noGrp="1"/>
          </p:cNvSpPr>
          <p:nvPr>
            <p:ph type="sldNum" sz="quarter" idx="11"/>
          </p:nvPr>
        </p:nvSpPr>
        <p:spPr>
          <a:xfrm>
            <a:off x="0" y="3500437"/>
            <a:ext cx="1447800" cy="497684"/>
          </a:xfrm>
        </p:spPr>
        <p:txBody>
          <a:bodyPr rtlCol="0"/>
          <a:lstStyle>
            <a:lvl1pPr>
              <a:defRPr sz="2800"/>
            </a:lvl1pPr>
            <a:extLst/>
          </a:lstStyle>
          <a:p>
            <a:pPr algn="ctr"/>
            <a:fld id="{8F82E0A0-C266-4798-8C8F-B9F91E9DA37E}" type="slidenum">
              <a:rPr lang="en-US" sz="2800" b="1" smtClean="0">
                <a:solidFill>
                  <a:srgbClr val="FFFFFF"/>
                </a:solidFill>
              </a:rPr>
              <a:pPr algn="ctr"/>
              <a:t>‹#›</a:t>
            </a:fld>
            <a:endParaRPr lang="en-US" sz="2800" dirty="0"/>
          </a:p>
        </p:txBody>
      </p:sp>
      <p:sp>
        <p:nvSpPr>
          <p:cNvPr id="14" name="Footer Placeholder 13"/>
          <p:cNvSpPr>
            <a:spLocks noGrp="1"/>
          </p:cNvSpPr>
          <p:nvPr>
            <p:ph type="ftr" sz="quarter" idx="12"/>
          </p:nvPr>
        </p:nvSpPr>
        <p:spPr>
          <a:xfrm>
            <a:off x="1600200" y="4686155"/>
            <a:ext cx="4572000" cy="273844"/>
          </a:xfrm>
        </p:spPr>
        <p:txBody>
          <a:bodyPr rtlCol="0"/>
          <a:lstStyle/>
          <a:p>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5" Type="http://schemas.openxmlformats.org/officeDocument/2006/relationships/slideLayout" Target="../slideLayouts/slideLayout5.xml" /><Relationship Id="rId10"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352550"/>
            <a:ext cx="8153400" cy="3242310"/>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a:defRPr sz="1400">
                <a:solidFill>
                  <a:schemeClr val="tx2"/>
                </a:solidFill>
              </a:defRPr>
            </a:lvl1pPr>
            <a:extLst/>
          </a:lstStyle>
          <a:p>
            <a:fld id="{E4606EA6-EFEA-4C30-9264-4F9291A5780D}" type="datetime1">
              <a:rPr lang="en-US" smtClean="0"/>
              <a:pPr/>
              <a:t>9/9/2024</a:t>
            </a:fld>
            <a:endParaRPr lang="en-US" sz="1400" dirty="0">
              <a:solidFill>
                <a:schemeClr val="tx2"/>
              </a:solidFill>
            </a:endParaRPr>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a:defRPr sz="1400">
                <a:solidFill>
                  <a:schemeClr val="tx2"/>
                </a:solidFill>
              </a:defRPr>
            </a:lvl1pPr>
            <a:extLst/>
          </a:lstStyle>
          <a:p>
            <a:pPr algn="r"/>
            <a:endParaRPr lang="en-US" sz="1400" dirty="0">
              <a:solidFill>
                <a:schemeClr val="tx2"/>
              </a:solidFill>
            </a:endParaRPr>
          </a:p>
        </p:txBody>
      </p:sp>
      <p:sp>
        <p:nvSpPr>
          <p:cNvPr id="7" name="Rectangle 6"/>
          <p:cNvSpPr/>
          <p:nvPr/>
        </p:nvSpPr>
        <p:spPr>
          <a:xfrm>
            <a:off x="0" y="109517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12946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590550" y="112946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123507"/>
            <a:ext cx="533400" cy="183357"/>
          </a:xfrm>
          <a:prstGeom prst="rect">
            <a:avLst/>
          </a:prstGeom>
        </p:spPr>
        <p:txBody>
          <a:bodyPr vert="horz" anchor="ctr" anchorCtr="0">
            <a:normAutofit/>
          </a:bodyPr>
          <a:lstStyle>
            <a:lvl1pPr algn="ctr">
              <a:defRPr sz="1400" b="1">
                <a:solidFill>
                  <a:srgbClr val="FFFFFF"/>
                </a:solidFill>
              </a:defRPr>
            </a:lvl1pPr>
            <a:extLst/>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
        <p:nvSpPr>
          <p:cNvPr id="22" name="Title Placeholder 21"/>
          <p:cNvSpPr>
            <a:spLocks noGrp="1"/>
          </p:cNvSpPr>
          <p:nvPr>
            <p:ph type="title"/>
          </p:nvPr>
        </p:nvSpPr>
        <p:spPr>
          <a:xfrm>
            <a:off x="609600" y="118110"/>
            <a:ext cx="8153400" cy="1005840"/>
          </a:xfrm>
          <a:prstGeom prst="rect">
            <a:avLst/>
          </a:prstGeom>
        </p:spPr>
        <p:txBody>
          <a:bodyPr vert="horz" anchor="b">
            <a:normAutofit/>
          </a:bodyPr>
          <a:lstStyle/>
          <a:p>
            <a:r>
              <a:rPr lang="en-US"/>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8"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1" latinLnBrk="0" hangingPunct="1">
        <a:spcBef>
          <a:spcPct val="0"/>
        </a:spcBef>
        <a:buNone/>
        <a:defRPr sz="4200" kern="1200">
          <a:solidFill>
            <a:schemeClr val="tx2"/>
          </a:solidFill>
          <a:latin typeface="+mj-lt"/>
          <a:ea typeface="+mj-ea"/>
          <a:cs typeface="+mj-cs"/>
        </a:defRPr>
      </a:lvl1pPr>
      <a:extLst/>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5.xml"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a:xfrm>
            <a:off x="71617" y="440089"/>
            <a:ext cx="8229600" cy="2038350"/>
          </a:xfrm>
        </p:spPr>
        <p:txBody>
          <a:bodyPr>
            <a:normAutofit fontScale="90000"/>
          </a:bodyPr>
          <a:lstStyle/>
          <a:p>
            <a:pPr algn="r"/>
            <a:br>
              <a:rPr lang="en-US" dirty="0">
                <a:solidFill>
                  <a:srgbClr val="FF0000"/>
                </a:solidFill>
              </a:rPr>
            </a:br>
            <a:br>
              <a:rPr lang="en-US" dirty="0">
                <a:solidFill>
                  <a:srgbClr val="FF0000"/>
                </a:solidFill>
              </a:rPr>
            </a:br>
            <a:br>
              <a:rPr lang="en-US" dirty="0">
                <a:solidFill>
                  <a:srgbClr val="FF0000"/>
                </a:solidFill>
              </a:rPr>
            </a:br>
            <a:br>
              <a:rPr lang="en-US" dirty="0">
                <a:solidFill>
                  <a:srgbClr val="FF0000"/>
                </a:solidFill>
              </a:rPr>
            </a:br>
            <a:br>
              <a:rPr lang="en-US" dirty="0">
                <a:solidFill>
                  <a:srgbClr val="FF0000"/>
                </a:solidFill>
              </a:rPr>
            </a:br>
            <a:br>
              <a:rPr lang="en-US" dirty="0">
                <a:solidFill>
                  <a:srgbClr val="FF0000"/>
                </a:solidFill>
              </a:rPr>
            </a:br>
            <a:br>
              <a:rPr lang="en-US" dirty="0">
                <a:solidFill>
                  <a:srgbClr val="FF0000"/>
                </a:solidFill>
              </a:rPr>
            </a:br>
            <a:br>
              <a:rPr lang="en-US" dirty="0">
                <a:solidFill>
                  <a:srgbClr val="FF0000"/>
                </a:solidFill>
              </a:rPr>
            </a:br>
            <a:br>
              <a:rPr lang="en-US" dirty="0">
                <a:solidFill>
                  <a:srgbClr val="FF0000"/>
                </a:solidFill>
              </a:rPr>
            </a:br>
            <a:br>
              <a:rPr lang="en-US" dirty="0">
                <a:solidFill>
                  <a:srgbClr val="FF0000"/>
                </a:solidFill>
              </a:rPr>
            </a:br>
            <a:endParaRPr lang="en-US" dirty="0">
              <a:solidFill>
                <a:srgbClr val="FF0000"/>
              </a:solidFill>
            </a:endParaRPr>
          </a:p>
        </p:txBody>
      </p:sp>
      <p:sp>
        <p:nvSpPr>
          <p:cNvPr id="5" name="Rectangle 4"/>
          <p:cNvSpPr>
            <a:spLocks noGrp="1"/>
          </p:cNvSpPr>
          <p:nvPr>
            <p:ph type="subTitle" idx="1"/>
          </p:nvPr>
        </p:nvSpPr>
        <p:spPr>
          <a:xfrm>
            <a:off x="2374074" y="4629150"/>
            <a:ext cx="6503225" cy="422728"/>
          </a:xfrm>
        </p:spPr>
        <p:txBody>
          <a:bodyPr>
            <a:normAutofit fontScale="92500" lnSpcReduction="20000"/>
          </a:bodyPr>
          <a:lstStyle/>
          <a:p>
            <a:r>
              <a:rPr lang="en-US" dirty="0"/>
              <a:t>22AIP10 &amp;INTERNET OF THINGS LABORATORY</a:t>
            </a:r>
          </a:p>
        </p:txBody>
      </p:sp>
      <p:sp>
        <p:nvSpPr>
          <p:cNvPr id="7" name="TextBox 6"/>
          <p:cNvSpPr txBox="1"/>
          <p:nvPr/>
        </p:nvSpPr>
        <p:spPr>
          <a:xfrm>
            <a:off x="0" y="3230629"/>
            <a:ext cx="2699657" cy="646331"/>
          </a:xfrm>
          <a:prstGeom prst="rect">
            <a:avLst/>
          </a:prstGeom>
          <a:noFill/>
        </p:spPr>
        <p:txBody>
          <a:bodyPr wrap="square" rtlCol="0">
            <a:spAutoFit/>
          </a:bodyPr>
          <a:lstStyle/>
          <a:p>
            <a:r>
              <a:rPr lang="en-US" dirty="0"/>
              <a:t>Guided By   :</a:t>
            </a:r>
          </a:p>
          <a:p>
            <a:r>
              <a:rPr lang="en-US" dirty="0"/>
              <a:t>     </a:t>
            </a:r>
            <a:r>
              <a:rPr lang="en-US" dirty="0" err="1"/>
              <a:t>Mrs</a:t>
            </a:r>
            <a:r>
              <a:rPr lang="en-US" dirty="0"/>
              <a:t>: LALITHA K</a:t>
            </a:r>
            <a:endParaRPr lang="en-US" dirty="0">
              <a:solidFill>
                <a:srgbClr val="FF0000"/>
              </a:solidFill>
            </a:endParaRPr>
          </a:p>
        </p:txBody>
      </p:sp>
      <p:sp>
        <p:nvSpPr>
          <p:cNvPr id="8" name="TextBox 7"/>
          <p:cNvSpPr txBox="1"/>
          <p:nvPr/>
        </p:nvSpPr>
        <p:spPr>
          <a:xfrm>
            <a:off x="3581400" y="3162300"/>
            <a:ext cx="5410200" cy="1200329"/>
          </a:xfrm>
          <a:prstGeom prst="rect">
            <a:avLst/>
          </a:prstGeom>
          <a:noFill/>
        </p:spPr>
        <p:txBody>
          <a:bodyPr wrap="square" rtlCol="0">
            <a:spAutoFit/>
          </a:bodyPr>
          <a:lstStyle/>
          <a:p>
            <a:r>
              <a:rPr lang="en-US" dirty="0"/>
              <a:t>                   PRESENTED By   :</a:t>
            </a:r>
          </a:p>
          <a:p>
            <a:r>
              <a:rPr lang="en-US" dirty="0"/>
              <a:t>                        PRADEEP KUMAR PATEL T(22AI034)</a:t>
            </a:r>
          </a:p>
          <a:p>
            <a:r>
              <a:rPr lang="en-US" dirty="0">
                <a:solidFill>
                  <a:schemeClr val="tx1">
                    <a:lumMod val="95000"/>
                  </a:schemeClr>
                </a:solidFill>
              </a:rPr>
              <a:t>                        TAMILMANI E(22AI053)</a:t>
            </a:r>
          </a:p>
          <a:p>
            <a:r>
              <a:rPr lang="en-US" dirty="0">
                <a:solidFill>
                  <a:srgbClr val="FF0000"/>
                </a:solidFill>
              </a:rPr>
              <a:t>      </a:t>
            </a:r>
          </a:p>
        </p:txBody>
      </p:sp>
      <p:sp>
        <p:nvSpPr>
          <p:cNvPr id="2" name="TextBox 1">
            <a:extLst>
              <a:ext uri="{FF2B5EF4-FFF2-40B4-BE49-F238E27FC236}">
                <a16:creationId xmlns:a16="http://schemas.microsoft.com/office/drawing/2014/main" id="{7817F5CA-F50F-09C9-4EC5-DD800E7E3176}"/>
              </a:ext>
            </a:extLst>
          </p:cNvPr>
          <p:cNvSpPr txBox="1"/>
          <p:nvPr/>
        </p:nvSpPr>
        <p:spPr>
          <a:xfrm>
            <a:off x="228600" y="1043765"/>
            <a:ext cx="7810499" cy="830997"/>
          </a:xfrm>
          <a:prstGeom prst="rect">
            <a:avLst/>
          </a:prstGeom>
          <a:noFill/>
        </p:spPr>
        <p:txBody>
          <a:bodyPr wrap="square" rtlCol="0">
            <a:spAutoFit/>
          </a:bodyPr>
          <a:lstStyle/>
          <a:p>
            <a:r>
              <a:rPr lang="en-IN" sz="4800" dirty="0"/>
              <a:t>        FLOOD ALERT SYSTEM</a:t>
            </a:r>
          </a:p>
        </p:txBody>
      </p:sp>
      <p:sp>
        <p:nvSpPr>
          <p:cNvPr id="3" name="TextBox 2">
            <a:extLst>
              <a:ext uri="{FF2B5EF4-FFF2-40B4-BE49-F238E27FC236}">
                <a16:creationId xmlns:a16="http://schemas.microsoft.com/office/drawing/2014/main" id="{E49854F2-0704-C52C-EF17-C049846048A1}"/>
              </a:ext>
            </a:extLst>
          </p:cNvPr>
          <p:cNvSpPr txBox="1"/>
          <p:nvPr/>
        </p:nvSpPr>
        <p:spPr>
          <a:xfrm>
            <a:off x="71617" y="4629150"/>
            <a:ext cx="1985783" cy="369332"/>
          </a:xfrm>
          <a:prstGeom prst="rect">
            <a:avLst/>
          </a:prstGeom>
          <a:noFill/>
        </p:spPr>
        <p:txBody>
          <a:bodyPr wrap="square" rtlCol="0">
            <a:spAutoFit/>
          </a:bodyPr>
          <a:lstStyle/>
          <a:p>
            <a:r>
              <a:rPr lang="en-IN" dirty="0"/>
              <a:t>TEAM NO : 17</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Abstract</a:t>
            </a:r>
          </a:p>
        </p:txBody>
      </p:sp>
      <p:sp>
        <p:nvSpPr>
          <p:cNvPr id="4" name="TextBox 3">
            <a:extLst>
              <a:ext uri="{FF2B5EF4-FFF2-40B4-BE49-F238E27FC236}">
                <a16:creationId xmlns:a16="http://schemas.microsoft.com/office/drawing/2014/main" id="{00B647A8-BFFF-40ED-B109-03168399E678}"/>
              </a:ext>
            </a:extLst>
          </p:cNvPr>
          <p:cNvSpPr txBox="1"/>
          <p:nvPr/>
        </p:nvSpPr>
        <p:spPr>
          <a:xfrm>
            <a:off x="266700" y="1417588"/>
            <a:ext cx="8610600" cy="2862322"/>
          </a:xfrm>
          <a:prstGeom prst="rect">
            <a:avLst/>
          </a:prstGeom>
          <a:noFill/>
        </p:spPr>
        <p:txBody>
          <a:bodyPr wrap="square">
            <a:spAutoFit/>
          </a:bodyPr>
          <a:lstStyle/>
          <a:p>
            <a:r>
              <a:rPr lang="en-US" sz="2000" dirty="0"/>
              <a:t>            Flooding poses a significant risk to communities worldwide, necessitating efficient early warning systems to mitigate its impacts. This abstract presents a comprehensive flood alert system designed to enhance real-time monitoring and response. The system integrates various data sources, including meteorological forecasts, river gauges, and historical flood data, to provide timely and accurate alerts. Utilizing advanced algorithms and machine learning techniques, it predicts potential flood events and assesses risk levels. The system employs a multi-channel notification approach, disseminating alerts via mobile to ensure widespread awareness.</a:t>
            </a:r>
            <a:endParaRPr lang="en-IN"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Objectives:</a:t>
            </a:r>
          </a:p>
        </p:txBody>
      </p:sp>
      <p:sp>
        <p:nvSpPr>
          <p:cNvPr id="4" name="Content Placeholder 3">
            <a:extLst>
              <a:ext uri="{FF2B5EF4-FFF2-40B4-BE49-F238E27FC236}">
                <a16:creationId xmlns:a16="http://schemas.microsoft.com/office/drawing/2014/main" id="{21DE5D90-DCD1-2902-B7D3-5BAE297FB8A5}"/>
              </a:ext>
            </a:extLst>
          </p:cNvPr>
          <p:cNvSpPr>
            <a:spLocks noGrp="1"/>
          </p:cNvSpPr>
          <p:nvPr>
            <p:ph sz="quarter" idx="14"/>
          </p:nvPr>
        </p:nvSpPr>
        <p:spPr>
          <a:xfrm>
            <a:off x="435049" y="1504950"/>
            <a:ext cx="8273901" cy="3268625"/>
          </a:xfrm>
        </p:spPr>
        <p:txBody>
          <a:bodyPr>
            <a:normAutofit/>
          </a:bodyPr>
          <a:lstStyle/>
          <a:p>
            <a:r>
              <a:rPr lang="en-IN" dirty="0"/>
              <a:t>Early Detection and Prediction</a:t>
            </a:r>
          </a:p>
          <a:p>
            <a:r>
              <a:rPr lang="en-IN" dirty="0"/>
              <a:t>Timely Alerts and Notifications</a:t>
            </a:r>
          </a:p>
          <a:p>
            <a:r>
              <a:rPr lang="en-IN" dirty="0"/>
              <a:t>Risk Assessment and Management</a:t>
            </a:r>
          </a:p>
          <a:p>
            <a:r>
              <a:rPr lang="en-IN" dirty="0"/>
              <a:t>Continuous Improvement and Adaptation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Components Required:</a:t>
            </a:r>
          </a:p>
        </p:txBody>
      </p:sp>
      <p:sp>
        <p:nvSpPr>
          <p:cNvPr id="3" name="Rectangle 2"/>
          <p:cNvSpPr>
            <a:spLocks noGrp="1"/>
          </p:cNvSpPr>
          <p:nvPr>
            <p:ph sz="quarter" idx="13"/>
          </p:nvPr>
        </p:nvSpPr>
        <p:spPr>
          <a:xfrm>
            <a:off x="457200" y="1809750"/>
            <a:ext cx="3886200" cy="3200400"/>
          </a:xfrm>
        </p:spPr>
        <p:txBody>
          <a:bodyPr anchor="ctr"/>
          <a:lstStyle/>
          <a:p>
            <a:pPr marL="274320" lvl="1">
              <a:buNone/>
            </a:pPr>
            <a:endParaRPr lang="en-US" altLang="x-none" dirty="0"/>
          </a:p>
          <a:p>
            <a:pPr marL="274320" lvl="1">
              <a:buNone/>
            </a:pPr>
            <a:endParaRPr lang="en-US" sz="4000" u="sng" dirty="0"/>
          </a:p>
        </p:txBody>
      </p:sp>
      <p:sp>
        <p:nvSpPr>
          <p:cNvPr id="5" name="TextBox 4">
            <a:extLst>
              <a:ext uri="{FF2B5EF4-FFF2-40B4-BE49-F238E27FC236}">
                <a16:creationId xmlns:a16="http://schemas.microsoft.com/office/drawing/2014/main" id="{E6E9C312-770B-3822-7915-1EFDFEC7BEFF}"/>
              </a:ext>
            </a:extLst>
          </p:cNvPr>
          <p:cNvSpPr txBox="1"/>
          <p:nvPr/>
        </p:nvSpPr>
        <p:spPr>
          <a:xfrm>
            <a:off x="609600" y="1649636"/>
            <a:ext cx="5257800" cy="2308324"/>
          </a:xfrm>
          <a:prstGeom prst="rect">
            <a:avLst/>
          </a:prstGeom>
          <a:noFill/>
        </p:spPr>
        <p:txBody>
          <a:bodyPr wrap="square">
            <a:spAutoFit/>
          </a:bodyPr>
          <a:lstStyle/>
          <a:p>
            <a:r>
              <a:rPr lang="en-US" sz="2400" dirty="0">
                <a:solidFill>
                  <a:schemeClr val="tx1">
                    <a:lumMod val="65000"/>
                    <a:lumOff val="35000"/>
                  </a:schemeClr>
                </a:solidFill>
              </a:rPr>
              <a:t>1. Arduino Uno</a:t>
            </a:r>
          </a:p>
          <a:p>
            <a:r>
              <a:rPr lang="en-US" sz="2400" dirty="0">
                <a:solidFill>
                  <a:schemeClr val="tx1">
                    <a:lumMod val="65000"/>
                    <a:lumOff val="35000"/>
                  </a:schemeClr>
                </a:solidFill>
              </a:rPr>
              <a:t>2. GSM SIM 800 C Module</a:t>
            </a:r>
          </a:p>
          <a:p>
            <a:r>
              <a:rPr lang="en-US" sz="2400" dirty="0">
                <a:solidFill>
                  <a:schemeClr val="tx1">
                    <a:lumMod val="65000"/>
                    <a:lumOff val="35000"/>
                  </a:schemeClr>
                </a:solidFill>
              </a:rPr>
              <a:t>3. Water Level Sensor</a:t>
            </a:r>
          </a:p>
          <a:p>
            <a:r>
              <a:rPr lang="en-US" sz="2400" dirty="0">
                <a:solidFill>
                  <a:schemeClr val="tx1">
                    <a:lumMod val="65000"/>
                    <a:lumOff val="35000"/>
                  </a:schemeClr>
                </a:solidFill>
              </a:rPr>
              <a:t>4. Connecting Cable</a:t>
            </a:r>
          </a:p>
          <a:p>
            <a:r>
              <a:rPr lang="en-US" sz="2400" dirty="0">
                <a:solidFill>
                  <a:schemeClr val="tx1">
                    <a:lumMod val="65000"/>
                    <a:lumOff val="35000"/>
                  </a:schemeClr>
                </a:solidFill>
              </a:rPr>
              <a:t>5. 12V Adapter</a:t>
            </a:r>
          </a:p>
          <a:p>
            <a:r>
              <a:rPr lang="en-US" sz="2400" dirty="0">
                <a:solidFill>
                  <a:schemeClr val="tx1">
                    <a:lumMod val="65000"/>
                    <a:lumOff val="35000"/>
                  </a:schemeClr>
                </a:solidFill>
              </a:rPr>
              <a:t> </a:t>
            </a:r>
            <a:endParaRPr lang="en-IN" sz="2400" dirty="0">
              <a:solidFill>
                <a:schemeClr val="tx1">
                  <a:lumMod val="65000"/>
                  <a:lumOff val="35000"/>
                </a:schemeClr>
              </a:solidFill>
            </a:endParaRPr>
          </a:p>
        </p:txBody>
      </p:sp>
    </p:spTree>
    <p:extLst>
      <p:ext uri="{BB962C8B-B14F-4D97-AF65-F5344CB8AC3E}">
        <p14:creationId xmlns:p14="http://schemas.microsoft.com/office/powerpoint/2010/main" val="2516221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txBox="1">
            <a:spLocks/>
          </p:cNvSpPr>
          <p:nvPr/>
        </p:nvSpPr>
        <p:spPr>
          <a:xfrm>
            <a:off x="76200" y="28870"/>
            <a:ext cx="8153400" cy="1005840"/>
          </a:xfrm>
          <a:prstGeom prst="rect">
            <a:avLst/>
          </a:prstGeom>
        </p:spPr>
        <p:txBody>
          <a:bodyPr vert="horz" anchor="b">
            <a:normAutofit/>
          </a:bodyPr>
          <a:lstStyle>
            <a:lvl1pPr algn="l" rtl="0" eaLnBrk="1" latinLnBrk="0" hangingPunct="1">
              <a:spcBef>
                <a:spcPct val="0"/>
              </a:spcBef>
              <a:buNone/>
              <a:defRPr sz="4200" kern="1200">
                <a:solidFill>
                  <a:schemeClr val="tx2"/>
                </a:solidFill>
                <a:latin typeface="+mj-lt"/>
                <a:ea typeface="+mj-ea"/>
                <a:cs typeface="+mj-cs"/>
              </a:defRPr>
            </a:lvl1pPr>
            <a:extLst/>
          </a:lstStyle>
          <a:p>
            <a:r>
              <a:rPr lang="en-US" dirty="0"/>
              <a:t>Flow Diagram:</a:t>
            </a:r>
          </a:p>
        </p:txBody>
      </p:sp>
      <p:pic>
        <p:nvPicPr>
          <p:cNvPr id="2" name="Picture 1">
            <a:extLst>
              <a:ext uri="{FF2B5EF4-FFF2-40B4-BE49-F238E27FC236}">
                <a16:creationId xmlns:a16="http://schemas.microsoft.com/office/drawing/2014/main" id="{DC813543-C735-EE38-1370-745B6FAE9F03}"/>
              </a:ext>
            </a:extLst>
          </p:cNvPr>
          <p:cNvPicPr>
            <a:picLocks noChangeAspect="1"/>
          </p:cNvPicPr>
          <p:nvPr/>
        </p:nvPicPr>
        <p:blipFill>
          <a:blip r:embed="rId3"/>
          <a:stretch>
            <a:fillRect/>
          </a:stretch>
        </p:blipFill>
        <p:spPr>
          <a:xfrm>
            <a:off x="1371600" y="1504950"/>
            <a:ext cx="4724400" cy="3238500"/>
          </a:xfrm>
          <a:prstGeom prst="rect">
            <a:avLst/>
          </a:prstGeom>
        </p:spPr>
      </p:pic>
    </p:spTree>
    <p:extLst>
      <p:ext uri="{BB962C8B-B14F-4D97-AF65-F5344CB8AC3E}">
        <p14:creationId xmlns:p14="http://schemas.microsoft.com/office/powerpoint/2010/main" val="3447209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fontScale="90000"/>
          </a:bodyPr>
          <a:lstStyle/>
          <a:p>
            <a:r>
              <a:rPr lang="en-US" dirty="0"/>
              <a:t>Implementation:</a:t>
            </a:r>
            <a:br>
              <a:rPr lang="en-US" dirty="0"/>
            </a:br>
            <a:r>
              <a:rPr lang="en-US" sz="2800" dirty="0"/>
              <a:t>(Hardware or software)</a:t>
            </a:r>
            <a:endParaRPr lang="en-US" dirty="0"/>
          </a:p>
        </p:txBody>
      </p:sp>
      <p:sp>
        <p:nvSpPr>
          <p:cNvPr id="4" name="TextBox 3">
            <a:extLst>
              <a:ext uri="{FF2B5EF4-FFF2-40B4-BE49-F238E27FC236}">
                <a16:creationId xmlns:a16="http://schemas.microsoft.com/office/drawing/2014/main" id="{85974D9B-BD0E-7A69-EB74-039325D2B617}"/>
              </a:ext>
            </a:extLst>
          </p:cNvPr>
          <p:cNvSpPr txBox="1"/>
          <p:nvPr/>
        </p:nvSpPr>
        <p:spPr>
          <a:xfrm>
            <a:off x="762000" y="1635026"/>
            <a:ext cx="4572000" cy="2708434"/>
          </a:xfrm>
          <a:prstGeom prst="rect">
            <a:avLst/>
          </a:prstGeom>
          <a:noFill/>
        </p:spPr>
        <p:txBody>
          <a:bodyPr wrap="square">
            <a:spAutoFit/>
          </a:bodyPr>
          <a:lstStyle/>
          <a:p>
            <a:r>
              <a:rPr lang="en-US" sz="2400" dirty="0">
                <a:solidFill>
                  <a:schemeClr val="accent2"/>
                </a:solidFill>
              </a:rPr>
              <a:t>HARDWARE: </a:t>
            </a:r>
          </a:p>
          <a:p>
            <a:r>
              <a:rPr lang="en-US" dirty="0"/>
              <a:t> Arduino Uno </a:t>
            </a:r>
          </a:p>
          <a:p>
            <a:r>
              <a:rPr lang="en-US" dirty="0"/>
              <a:t> GSM SIM 800 C Module</a:t>
            </a:r>
          </a:p>
          <a:p>
            <a:r>
              <a:rPr lang="en-US" dirty="0"/>
              <a:t> Water Level Sensor </a:t>
            </a:r>
          </a:p>
          <a:p>
            <a:r>
              <a:rPr lang="en-US" dirty="0"/>
              <a:t> Connecting Wires </a:t>
            </a:r>
          </a:p>
          <a:p>
            <a:endParaRPr lang="en-US" dirty="0"/>
          </a:p>
          <a:p>
            <a:r>
              <a:rPr lang="en-US" sz="2000" dirty="0">
                <a:solidFill>
                  <a:schemeClr val="accent2"/>
                </a:solidFill>
              </a:rPr>
              <a:t>SOFTWARE:</a:t>
            </a:r>
          </a:p>
          <a:p>
            <a:r>
              <a:rPr lang="en-IN" b="0" i="0" dirty="0">
                <a:solidFill>
                  <a:srgbClr val="131313"/>
                </a:solidFill>
                <a:effectLst/>
                <a:latin typeface="Roboto" panose="02000000000000000000" pitchFamily="2" charset="0"/>
              </a:rPr>
              <a:t>Arduino IDE  </a:t>
            </a:r>
          </a:p>
          <a:p>
            <a:r>
              <a:rPr lang="en-IN" b="0" i="0" dirty="0">
                <a:solidFill>
                  <a:srgbClr val="131313"/>
                </a:solidFill>
                <a:effectLst/>
                <a:latin typeface="Roboto" panose="02000000000000000000" pitchFamily="2" charset="0"/>
              </a:rPr>
              <a:t>Programming Language - C Language</a:t>
            </a:r>
            <a:endParaRPr lang="en-US" dirty="0">
              <a:solidFill>
                <a:schemeClr val="accent2"/>
              </a:solidFill>
            </a:endParaRPr>
          </a:p>
        </p:txBody>
      </p:sp>
    </p:spTree>
    <p:extLst>
      <p:ext uri="{BB962C8B-B14F-4D97-AF65-F5344CB8AC3E}">
        <p14:creationId xmlns:p14="http://schemas.microsoft.com/office/powerpoint/2010/main" val="1938181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Thank You</a:t>
            </a:r>
          </a:p>
        </p:txBody>
      </p:sp>
    </p:spTree>
    <p:extLst>
      <p:ext uri="{BB962C8B-B14F-4D97-AF65-F5344CB8AC3E}">
        <p14:creationId xmlns:p14="http://schemas.microsoft.com/office/powerpoint/2010/main" val="11644046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WidescreenPresentatio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WidescreenPresentation</Template>
  <TotalTime>0</TotalTime>
  <Words>241</Words>
  <Application>Microsoft Office PowerPoint</Application>
  <PresentationFormat>On-screen Show (16:9)</PresentationFormat>
  <Paragraphs>42</Paragraphs>
  <Slides>7</Slides>
  <Notes>6</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WidescreenPresentation</vt:lpstr>
      <vt:lpstr>          </vt:lpstr>
      <vt:lpstr>Abstract</vt:lpstr>
      <vt:lpstr>Objectives:</vt:lpstr>
      <vt:lpstr>Components Required:</vt:lpstr>
      <vt:lpstr>PowerPoint Presentation</vt:lpstr>
      <vt:lpstr>Implementation: (Hardware or software)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
  <cp:lastModifiedBy>tamil .</cp:lastModifiedBy>
  <cp:revision>2</cp:revision>
  <dcterms:created xsi:type="dcterms:W3CDTF">2015-08-10T20:36:54Z</dcterms:created>
  <dcterms:modified xsi:type="dcterms:W3CDTF">2024-09-09T10:36:16Z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