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Val val="1"/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axId val="68769664"/>
        <c:axId val="69707264"/>
      </c:barChart>
      <c:catAx>
        <c:axId val="68769664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</c:catAx>
      <c:valAx>
        <c:axId val="697072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</c:ser>
        <c:axId val="75110656"/>
        <c:axId val="75145600"/>
      </c:barChart>
      <c:catAx>
        <c:axId val="75110656"/>
        <c:scaling>
          <c:orientation val="minMax"/>
        </c:scaling>
        <c:axPos val="l"/>
        <c:tickLblPos val="nextTo"/>
        <c:crossAx val="75145600"/>
        <c:crosses val="autoZero"/>
        <c:auto val="1"/>
        <c:lblAlgn val="ctr"/>
        <c:lblOffset val="100"/>
      </c:catAx>
      <c:valAx>
        <c:axId val="75145600"/>
        <c:scaling>
          <c:orientation val="minMax"/>
        </c:scaling>
        <c:axPos val="b"/>
        <c:majorGridlines/>
        <c:numFmt formatCode="General" sourceLinked="1"/>
        <c:tickLblPos val="nextTo"/>
        <c:crossAx val="7511065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25-09-2024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 PRADEEP G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 312211403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 B.COM(GENERAL)</a:t>
            </a:r>
            <a:endParaRPr lang="en-US" sz="2400" dirty="0"/>
          </a:p>
          <a:p>
            <a:r>
              <a:rPr lang="en-US" sz="2400" dirty="0" smtClean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TABLE 1- </a:t>
            </a:r>
            <a:r>
              <a:rPr lang="en-IN" b="1" dirty="0" smtClean="0"/>
              <a:t>OVERALL  PERFORMANCE OF EMPLOYEES IN BUSINESS UNITS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/>
              <a:t>TABLE 2- EMPLOYEE </a:t>
            </a:r>
            <a:r>
              <a:rPr lang="en-IN" b="1" dirty="0" smtClean="0"/>
              <a:t>STATUS, EMPLOYEE TYPE &amp; MARITAL  STATUS OF BUSINESS UNITS  </a:t>
            </a:r>
            <a:endParaRPr lang="en-I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sz="2400" dirty="0" smtClean="0"/>
              <a:t>177 </a:t>
            </a:r>
            <a:r>
              <a:rPr lang="en-US" sz="2400" dirty="0"/>
              <a:t>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 smtClean="0"/>
              <a:t>performance 93 </a:t>
            </a:r>
            <a:r>
              <a:rPr lang="en-US" sz="2400" dirty="0"/>
              <a:t>category, with </a:t>
            </a:r>
            <a:r>
              <a:rPr lang="en-US" sz="2400" dirty="0" smtClean="0"/>
              <a:t> </a:t>
            </a:r>
            <a:r>
              <a:rPr lang="en-US" sz="2400" dirty="0"/>
              <a:t>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</a:t>
            </a:r>
            <a:r>
              <a:rPr lang="en-US" sz="2400" dirty="0" smtClean="0"/>
              <a:t>2360 </a:t>
            </a:r>
            <a:r>
              <a:rPr lang="en-US" sz="2400" dirty="0"/>
              <a:t>employees) and VERY HIGH </a:t>
            </a:r>
            <a:r>
              <a:rPr lang="en-US" sz="2400" dirty="0" smtClean="0"/>
              <a:t>(369 </a:t>
            </a:r>
            <a:r>
              <a:rPr lang="en-US" sz="2400" dirty="0"/>
              <a:t>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</a:t>
            </a:r>
            <a:r>
              <a:rPr lang="en-US" sz="2000" smtClean="0">
                <a:latin typeface="Sitka Heading Semibold" pitchFamily="2" charset="0"/>
              </a:rPr>
              <a:t>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</a:t>
            </a:r>
            <a:r>
              <a:rPr lang="en-US" dirty="0" smtClean="0"/>
              <a:t>177 </a:t>
            </a:r>
            <a:r>
              <a:rPr lang="en-US" dirty="0"/>
              <a:t>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</a:t>
            </a:r>
            <a:r>
              <a:rPr lang="en-US" dirty="0" smtClean="0"/>
              <a:t>93 </a:t>
            </a:r>
            <a:r>
              <a:rPr lang="en-US" dirty="0"/>
              <a:t>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</a:t>
            </a:r>
            <a:r>
              <a:rPr lang="en-US" dirty="0" smtClean="0"/>
              <a:t>2360 </a:t>
            </a:r>
            <a:r>
              <a:rPr lang="en-US" dirty="0"/>
              <a:t>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</a:t>
            </a:r>
            <a:r>
              <a:rPr lang="en-US" dirty="0" smtClean="0"/>
              <a:t>369 </a:t>
            </a:r>
            <a:r>
              <a:rPr lang="en-US" dirty="0"/>
              <a:t>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</a:t>
            </a:r>
            <a:r>
              <a:rPr lang="en-US" dirty="0" smtClean="0"/>
              <a:t>233 </a:t>
            </a:r>
            <a:r>
              <a:rPr lang="en-US" dirty="0"/>
              <a:t>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</a:t>
            </a:r>
            <a:r>
              <a:rPr lang="en-US" dirty="0" smtClean="0"/>
              <a:t>12 </a:t>
            </a:r>
            <a:r>
              <a:rPr lang="en-US" dirty="0"/>
              <a:t>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smtClean="0"/>
              <a:t>visualization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Custom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Slide 11</vt:lpstr>
      <vt:lpstr>Slide 12</vt:lpstr>
      <vt:lpstr>Slide 13</vt:lpstr>
      <vt:lpstr>Slide 14</vt:lpstr>
      <vt:lpstr>Slide 15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MCOM</cp:lastModifiedBy>
  <cp:revision>9</cp:revision>
  <dcterms:created xsi:type="dcterms:W3CDTF">2024-03-29T04:07:22Z</dcterms:created>
  <dcterms:modified xsi:type="dcterms:W3CDTF">2024-09-25T07:29:49Z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