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6806A1-A672-45A7-976E-1411E00864CE}" v="23" dt="2024-05-26T16:07:55.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holagundi" userId="f54e90303f0c7b27" providerId="LiveId" clId="{AF6806A1-A672-45A7-976E-1411E00864CE}"/>
    <pc:docChg chg="custSel modSld">
      <pc:chgData name="pradeep holagundi" userId="f54e90303f0c7b27" providerId="LiveId" clId="{AF6806A1-A672-45A7-976E-1411E00864CE}" dt="2024-05-26T16:08:32.368" v="153" actId="115"/>
      <pc:docMkLst>
        <pc:docMk/>
      </pc:docMkLst>
      <pc:sldChg chg="addSp delSp modSp mod setBg">
        <pc:chgData name="pradeep holagundi" userId="f54e90303f0c7b27" providerId="LiveId" clId="{AF6806A1-A672-45A7-976E-1411E00864CE}" dt="2024-05-26T16:08:32.368" v="153" actId="115"/>
        <pc:sldMkLst>
          <pc:docMk/>
          <pc:sldMk cId="1779357015" sldId="256"/>
        </pc:sldMkLst>
        <pc:spChg chg="add mod ord">
          <ac:chgData name="pradeep holagundi" userId="f54e90303f0c7b27" providerId="LiveId" clId="{AF6806A1-A672-45A7-976E-1411E00864CE}" dt="2024-05-26T16:05:35.192" v="119" actId="207"/>
          <ac:spMkLst>
            <pc:docMk/>
            <pc:sldMk cId="1779357015" sldId="256"/>
            <ac:spMk id="5" creationId="{65BEE56A-23E7-947C-0622-35BE13634506}"/>
          </ac:spMkLst>
        </pc:spChg>
        <pc:spChg chg="add del">
          <ac:chgData name="pradeep holagundi" userId="f54e90303f0c7b27" providerId="LiveId" clId="{AF6806A1-A672-45A7-976E-1411E00864CE}" dt="2024-05-26T16:04:57.623" v="113" actId="478"/>
          <ac:spMkLst>
            <pc:docMk/>
            <pc:sldMk cId="1779357015" sldId="256"/>
            <ac:spMk id="6" creationId="{503C9AD0-ABFF-B29F-D9B1-EB53A24AE4CD}"/>
          </ac:spMkLst>
        </pc:spChg>
        <pc:spChg chg="add mod">
          <ac:chgData name="pradeep holagundi" userId="f54e90303f0c7b27" providerId="LiveId" clId="{AF6806A1-A672-45A7-976E-1411E00864CE}" dt="2024-05-26T16:05:43.726" v="120" actId="207"/>
          <ac:spMkLst>
            <pc:docMk/>
            <pc:sldMk cId="1779357015" sldId="256"/>
            <ac:spMk id="7" creationId="{3009E275-6DBE-3C69-F337-071BE64B7E06}"/>
          </ac:spMkLst>
        </pc:spChg>
        <pc:spChg chg="add mod">
          <ac:chgData name="pradeep holagundi" userId="f54e90303f0c7b27" providerId="LiveId" clId="{AF6806A1-A672-45A7-976E-1411E00864CE}" dt="2024-05-26T16:08:32.368" v="153" actId="115"/>
          <ac:spMkLst>
            <pc:docMk/>
            <pc:sldMk cId="1779357015" sldId="256"/>
            <ac:spMk id="8" creationId="{D69C6004-99AC-0196-9A4C-8BDE9034D435}"/>
          </ac:spMkLst>
        </pc:spChg>
        <pc:graphicFrameChg chg="add del mod modGraphic">
          <ac:chgData name="pradeep holagundi" userId="f54e90303f0c7b27" providerId="LiveId" clId="{AF6806A1-A672-45A7-976E-1411E00864CE}" dt="2024-05-26T16:03:58.841" v="105" actId="478"/>
          <ac:graphicFrameMkLst>
            <pc:docMk/>
            <pc:sldMk cId="1779357015" sldId="256"/>
            <ac:graphicFrameMk id="2" creationId="{BCC9B8C4-AB95-5300-6EB7-CF0D1185D4E8}"/>
          </ac:graphicFrameMkLst>
        </pc:graphicFrameChg>
        <pc:picChg chg="del mod">
          <ac:chgData name="pradeep holagundi" userId="f54e90303f0c7b27" providerId="LiveId" clId="{AF6806A1-A672-45A7-976E-1411E00864CE}" dt="2024-05-26T16:07:48.706" v="125" actId="478"/>
          <ac:picMkLst>
            <pc:docMk/>
            <pc:sldMk cId="1779357015" sldId="256"/>
            <ac:picMk id="4" creationId="{038A1DA3-E552-C758-1C95-6149A09E9BC0}"/>
          </ac:picMkLst>
        </pc:picChg>
      </pc:sldChg>
      <pc:sldChg chg="addSp modSp mod">
        <pc:chgData name="pradeep holagundi" userId="f54e90303f0c7b27" providerId="LiveId" clId="{AF6806A1-A672-45A7-976E-1411E00864CE}" dt="2024-05-26T15:52:58.435" v="21" actId="207"/>
        <pc:sldMkLst>
          <pc:docMk/>
          <pc:sldMk cId="3408389631" sldId="258"/>
        </pc:sldMkLst>
        <pc:picChg chg="add mod">
          <ac:chgData name="pradeep holagundi" userId="f54e90303f0c7b27" providerId="LiveId" clId="{AF6806A1-A672-45A7-976E-1411E00864CE}" dt="2024-05-26T15:52:58.435" v="21" actId="207"/>
          <ac:picMkLst>
            <pc:docMk/>
            <pc:sldMk cId="3408389631" sldId="258"/>
            <ac:picMk id="4" creationId="{897D1D83-D242-2512-5EF5-B47286CE9CC1}"/>
          </ac:picMkLst>
        </pc:picChg>
      </pc:sldChg>
      <pc:sldChg chg="addSp delSp modSp mod">
        <pc:chgData name="pradeep holagundi" userId="f54e90303f0c7b27" providerId="LiveId" clId="{AF6806A1-A672-45A7-976E-1411E00864CE}" dt="2024-05-26T15:53:49.287" v="25" actId="208"/>
        <pc:sldMkLst>
          <pc:docMk/>
          <pc:sldMk cId="2833081947" sldId="259"/>
        </pc:sldMkLst>
        <pc:picChg chg="add del mod">
          <ac:chgData name="pradeep holagundi" userId="f54e90303f0c7b27" providerId="LiveId" clId="{AF6806A1-A672-45A7-976E-1411E00864CE}" dt="2024-05-26T15:52:07.865" v="15" actId="21"/>
          <ac:picMkLst>
            <pc:docMk/>
            <pc:sldMk cId="2833081947" sldId="259"/>
            <ac:picMk id="4" creationId="{897D1D83-D242-2512-5EF5-B47286CE9CC1}"/>
          </ac:picMkLst>
        </pc:picChg>
        <pc:picChg chg="add mod">
          <ac:chgData name="pradeep holagundi" userId="f54e90303f0c7b27" providerId="LiveId" clId="{AF6806A1-A672-45A7-976E-1411E00864CE}" dt="2024-05-26T15:53:49.287" v="25" actId="208"/>
          <ac:picMkLst>
            <pc:docMk/>
            <pc:sldMk cId="2833081947" sldId="259"/>
            <ac:picMk id="6" creationId="{CE2775AF-C68E-E226-DD49-9397ACDF7A27}"/>
          </ac:picMkLst>
        </pc:picChg>
      </pc:sldChg>
      <pc:sldChg chg="addSp modSp mod">
        <pc:chgData name="pradeep holagundi" userId="f54e90303f0c7b27" providerId="LiveId" clId="{AF6806A1-A672-45A7-976E-1411E00864CE}" dt="2024-05-26T15:54:27.313" v="44" actId="20577"/>
        <pc:sldMkLst>
          <pc:docMk/>
          <pc:sldMk cId="3339486574" sldId="260"/>
        </pc:sldMkLst>
        <pc:spChg chg="mod">
          <ac:chgData name="pradeep holagundi" userId="f54e90303f0c7b27" providerId="LiveId" clId="{AF6806A1-A672-45A7-976E-1411E00864CE}" dt="2024-05-26T15:54:27.313" v="44" actId="20577"/>
          <ac:spMkLst>
            <pc:docMk/>
            <pc:sldMk cId="3339486574" sldId="260"/>
            <ac:spMk id="5" creationId="{3355B543-7529-1AB6-06E2-E1BCFACE7718}"/>
          </ac:spMkLst>
        </pc:spChg>
        <pc:picChg chg="add mod">
          <ac:chgData name="pradeep holagundi" userId="f54e90303f0c7b27" providerId="LiveId" clId="{AF6806A1-A672-45A7-976E-1411E00864CE}" dt="2024-05-26T15:51:09.946" v="11" actId="207"/>
          <ac:picMkLst>
            <pc:docMk/>
            <pc:sldMk cId="3339486574" sldId="260"/>
            <ac:picMk id="3" creationId="{7BB6D894-C2CC-7EBD-ADC1-ACB9358F6D5C}"/>
          </ac:picMkLst>
        </pc:picChg>
      </pc:sldChg>
      <pc:sldChg chg="addSp modSp mod">
        <pc:chgData name="pradeep holagundi" userId="f54e90303f0c7b27" providerId="LiveId" clId="{AF6806A1-A672-45A7-976E-1411E00864CE}" dt="2024-05-26T16:00:10.608" v="70" actId="20577"/>
        <pc:sldMkLst>
          <pc:docMk/>
          <pc:sldMk cId="1557319100" sldId="261"/>
        </pc:sldMkLst>
        <pc:spChg chg="mod">
          <ac:chgData name="pradeep holagundi" userId="f54e90303f0c7b27" providerId="LiveId" clId="{AF6806A1-A672-45A7-976E-1411E00864CE}" dt="2024-05-26T16:00:10.608" v="70" actId="20577"/>
          <ac:spMkLst>
            <pc:docMk/>
            <pc:sldMk cId="1557319100" sldId="261"/>
            <ac:spMk id="2" creationId="{5A2E824B-5B9C-424A-6028-452DB458E785}"/>
          </ac:spMkLst>
        </pc:spChg>
        <pc:spChg chg="add mod">
          <ac:chgData name="pradeep holagundi" userId="f54e90303f0c7b27" providerId="LiveId" clId="{AF6806A1-A672-45A7-976E-1411E00864CE}" dt="2024-05-26T15:45:55.188" v="5" actId="207"/>
          <ac:spMkLst>
            <pc:docMk/>
            <pc:sldMk cId="1557319100" sldId="261"/>
            <ac:spMk id="25" creationId="{09E6EF66-FFF4-D5C2-22A2-E925F8C7FCF9}"/>
          </ac:spMkLst>
        </pc:spChg>
        <pc:spChg chg="add mod">
          <ac:chgData name="pradeep holagundi" userId="f54e90303f0c7b27" providerId="LiveId" clId="{AF6806A1-A672-45A7-976E-1411E00864CE}" dt="2024-05-26T15:45:55.188" v="5" actId="207"/>
          <ac:spMkLst>
            <pc:docMk/>
            <pc:sldMk cId="1557319100" sldId="261"/>
            <ac:spMk id="26" creationId="{341C8ED6-2F8D-82E0-5A77-2EB5A36E0AB8}"/>
          </ac:spMkLst>
        </pc:spChg>
        <pc:spChg chg="add mod">
          <ac:chgData name="pradeep holagundi" userId="f54e90303f0c7b27" providerId="LiveId" clId="{AF6806A1-A672-45A7-976E-1411E00864CE}" dt="2024-05-26T15:45:55.188" v="5" actId="207"/>
          <ac:spMkLst>
            <pc:docMk/>
            <pc:sldMk cId="1557319100" sldId="261"/>
            <ac:spMk id="29" creationId="{E2581006-84A9-089E-6BD0-EBB329344858}"/>
          </ac:spMkLst>
        </pc:spChg>
        <pc:spChg chg="add mod">
          <ac:chgData name="pradeep holagundi" userId="f54e90303f0c7b27" providerId="LiveId" clId="{AF6806A1-A672-45A7-976E-1411E00864CE}" dt="2024-05-26T15:46:12.696" v="7" actId="14100"/>
          <ac:spMkLst>
            <pc:docMk/>
            <pc:sldMk cId="1557319100" sldId="261"/>
            <ac:spMk id="31" creationId="{E82AB214-3429-4AD9-F312-874D4192174E}"/>
          </ac:spMkLst>
        </pc:spChg>
        <pc:spChg chg="add mod">
          <ac:chgData name="pradeep holagundi" userId="f54e90303f0c7b27" providerId="LiveId" clId="{AF6806A1-A672-45A7-976E-1411E00864CE}" dt="2024-05-26T15:45:55.188" v="5" actId="207"/>
          <ac:spMkLst>
            <pc:docMk/>
            <pc:sldMk cId="1557319100" sldId="261"/>
            <ac:spMk id="32" creationId="{20B0802D-87C8-8AB8-EC0D-B4E27949C3B2}"/>
          </ac:spMkLst>
        </pc:spChg>
        <pc:spChg chg="add mod">
          <ac:chgData name="pradeep holagundi" userId="f54e90303f0c7b27" providerId="LiveId" clId="{AF6806A1-A672-45A7-976E-1411E00864CE}" dt="2024-05-26T15:46:04.685" v="6" actId="13822"/>
          <ac:spMkLst>
            <pc:docMk/>
            <pc:sldMk cId="1557319100" sldId="261"/>
            <ac:spMk id="33" creationId="{965DE3C2-C270-F617-FF36-F4C709E39D36}"/>
          </ac:spMkLst>
        </pc:spChg>
        <pc:spChg chg="add mod">
          <ac:chgData name="pradeep holagundi" userId="f54e90303f0c7b27" providerId="LiveId" clId="{AF6806A1-A672-45A7-976E-1411E00864CE}" dt="2024-05-26T15:46:15.720" v="8" actId="14100"/>
          <ac:spMkLst>
            <pc:docMk/>
            <pc:sldMk cId="1557319100" sldId="261"/>
            <ac:spMk id="35" creationId="{81F972C7-993C-2FE8-1765-EC52193DE468}"/>
          </ac:spMkLst>
        </pc:spChg>
        <pc:spChg chg="add mod">
          <ac:chgData name="pradeep holagundi" userId="f54e90303f0c7b27" providerId="LiveId" clId="{AF6806A1-A672-45A7-976E-1411E00864CE}" dt="2024-05-26T15:45:55.188" v="5" actId="207"/>
          <ac:spMkLst>
            <pc:docMk/>
            <pc:sldMk cId="1557319100" sldId="261"/>
            <ac:spMk id="39" creationId="{C94073DF-F8D7-1469-C7F8-7C5B04F1AB8D}"/>
          </ac:spMkLst>
        </pc:spChg>
        <pc:spChg chg="add mod">
          <ac:chgData name="pradeep holagundi" userId="f54e90303f0c7b27" providerId="LiveId" clId="{AF6806A1-A672-45A7-976E-1411E00864CE}" dt="2024-05-26T15:45:55.188" v="5" actId="207"/>
          <ac:spMkLst>
            <pc:docMk/>
            <pc:sldMk cId="1557319100" sldId="261"/>
            <ac:spMk id="40" creationId="{D8BF5FDB-66A4-68D6-FD05-01346351D0AD}"/>
          </ac:spMkLst>
        </pc:spChg>
        <pc:spChg chg="add mod">
          <ac:chgData name="pradeep holagundi" userId="f54e90303f0c7b27" providerId="LiveId" clId="{AF6806A1-A672-45A7-976E-1411E00864CE}" dt="2024-05-26T15:45:55.188" v="5" actId="207"/>
          <ac:spMkLst>
            <pc:docMk/>
            <pc:sldMk cId="1557319100" sldId="261"/>
            <ac:spMk id="48" creationId="{59F872A5-38F0-D7F9-E6D3-0EAF0417391E}"/>
          </ac:spMkLst>
        </pc:spChg>
        <pc:spChg chg="add mod">
          <ac:chgData name="pradeep holagundi" userId="f54e90303f0c7b27" providerId="LiveId" clId="{AF6806A1-A672-45A7-976E-1411E00864CE}" dt="2024-05-26T15:45:55.188" v="5" actId="207"/>
          <ac:spMkLst>
            <pc:docMk/>
            <pc:sldMk cId="1557319100" sldId="261"/>
            <ac:spMk id="50" creationId="{3C223702-823F-8732-C044-F304BA9F25E5}"/>
          </ac:spMkLst>
        </pc:spChg>
        <pc:spChg chg="add mod">
          <ac:chgData name="pradeep holagundi" userId="f54e90303f0c7b27" providerId="LiveId" clId="{AF6806A1-A672-45A7-976E-1411E00864CE}" dt="2024-05-26T15:45:55.188" v="5" actId="207"/>
          <ac:spMkLst>
            <pc:docMk/>
            <pc:sldMk cId="1557319100" sldId="261"/>
            <ac:spMk id="51" creationId="{3F60541C-A874-4340-D5C9-F63F802C0B0F}"/>
          </ac:spMkLst>
        </pc:spChg>
        <pc:grpChg chg="add mod">
          <ac:chgData name="pradeep holagundi" userId="f54e90303f0c7b27" providerId="LiveId" clId="{AF6806A1-A672-45A7-976E-1411E00864CE}" dt="2024-05-26T15:44:51.589" v="1" actId="1076"/>
          <ac:grpSpMkLst>
            <pc:docMk/>
            <pc:sldMk cId="1557319100" sldId="261"/>
            <ac:grpSpMk id="6" creationId="{E9BDC891-04F7-2AA5-7A55-3D7353F9D73D}"/>
          </ac:grpSpMkLst>
        </pc:grpChg>
        <pc:grpChg chg="add mod">
          <ac:chgData name="pradeep holagundi" userId="f54e90303f0c7b27" providerId="LiveId" clId="{AF6806A1-A672-45A7-976E-1411E00864CE}" dt="2024-05-26T15:44:45.807" v="0"/>
          <ac:grpSpMkLst>
            <pc:docMk/>
            <pc:sldMk cId="1557319100" sldId="261"/>
            <ac:grpSpMk id="8" creationId="{29936477-7C21-C58A-EDC8-AFA336119082}"/>
          </ac:grpSpMkLst>
        </pc:grpChg>
        <pc:grpChg chg="add mod">
          <ac:chgData name="pradeep holagundi" userId="f54e90303f0c7b27" providerId="LiveId" clId="{AF6806A1-A672-45A7-976E-1411E00864CE}" dt="2024-05-26T15:44:45.807" v="0"/>
          <ac:grpSpMkLst>
            <pc:docMk/>
            <pc:sldMk cId="1557319100" sldId="261"/>
            <ac:grpSpMk id="10" creationId="{0408305E-BCA9-6886-653B-CAAB3C2C11DA}"/>
          </ac:grpSpMkLst>
        </pc:grpChg>
        <pc:grpChg chg="add mod">
          <ac:chgData name="pradeep holagundi" userId="f54e90303f0c7b27" providerId="LiveId" clId="{AF6806A1-A672-45A7-976E-1411E00864CE}" dt="2024-05-26T15:44:45.807" v="0"/>
          <ac:grpSpMkLst>
            <pc:docMk/>
            <pc:sldMk cId="1557319100" sldId="261"/>
            <ac:grpSpMk id="11" creationId="{BE3A8B49-9CD1-99ED-C25D-34E8A5550B50}"/>
          </ac:grpSpMkLst>
        </pc:grpChg>
        <pc:grpChg chg="add mod">
          <ac:chgData name="pradeep holagundi" userId="f54e90303f0c7b27" providerId="LiveId" clId="{AF6806A1-A672-45A7-976E-1411E00864CE}" dt="2024-05-26T15:44:45.807" v="0"/>
          <ac:grpSpMkLst>
            <pc:docMk/>
            <pc:sldMk cId="1557319100" sldId="261"/>
            <ac:grpSpMk id="12" creationId="{A30A6821-C339-F648-A952-70670E2A6710}"/>
          </ac:grpSpMkLst>
        </pc:grpChg>
        <pc:grpChg chg="add mod">
          <ac:chgData name="pradeep holagundi" userId="f54e90303f0c7b27" providerId="LiveId" clId="{AF6806A1-A672-45A7-976E-1411E00864CE}" dt="2024-05-26T15:44:45.807" v="0"/>
          <ac:grpSpMkLst>
            <pc:docMk/>
            <pc:sldMk cId="1557319100" sldId="261"/>
            <ac:grpSpMk id="16" creationId="{1BB0D6D7-5636-9892-5F18-4898D0D44C1B}"/>
          </ac:grpSpMkLst>
        </pc:grpChg>
        <pc:grpChg chg="add mod">
          <ac:chgData name="pradeep holagundi" userId="f54e90303f0c7b27" providerId="LiveId" clId="{AF6806A1-A672-45A7-976E-1411E00864CE}" dt="2024-05-26T15:44:45.807" v="0"/>
          <ac:grpSpMkLst>
            <pc:docMk/>
            <pc:sldMk cId="1557319100" sldId="261"/>
            <ac:grpSpMk id="18" creationId="{7B82439F-313A-DD10-BCBE-02839C72C72E}"/>
          </ac:grpSpMkLst>
        </pc:grpChg>
        <pc:grpChg chg="add mod">
          <ac:chgData name="pradeep holagundi" userId="f54e90303f0c7b27" providerId="LiveId" clId="{AF6806A1-A672-45A7-976E-1411E00864CE}" dt="2024-05-26T15:44:45.807" v="0"/>
          <ac:grpSpMkLst>
            <pc:docMk/>
            <pc:sldMk cId="1557319100" sldId="261"/>
            <ac:grpSpMk id="27" creationId="{DA5E4272-9DB9-F49E-ACB8-2DF6C97C81E7}"/>
          </ac:grpSpMkLst>
        </pc:grpChg>
        <pc:grpChg chg="add mod">
          <ac:chgData name="pradeep holagundi" userId="f54e90303f0c7b27" providerId="LiveId" clId="{AF6806A1-A672-45A7-976E-1411E00864CE}" dt="2024-05-26T15:44:45.807" v="0"/>
          <ac:grpSpMkLst>
            <pc:docMk/>
            <pc:sldMk cId="1557319100" sldId="261"/>
            <ac:grpSpMk id="28" creationId="{1A519578-1C2C-CD8D-3264-61BEA0B09B7A}"/>
          </ac:grpSpMkLst>
        </pc:grpChg>
        <pc:grpChg chg="add mod">
          <ac:chgData name="pradeep holagundi" userId="f54e90303f0c7b27" providerId="LiveId" clId="{AF6806A1-A672-45A7-976E-1411E00864CE}" dt="2024-05-26T15:44:45.807" v="0"/>
          <ac:grpSpMkLst>
            <pc:docMk/>
            <pc:sldMk cId="1557319100" sldId="261"/>
            <ac:grpSpMk id="30" creationId="{708C77D8-554B-B0B4-E910-42CB393463A4}"/>
          </ac:grpSpMkLst>
        </pc:grpChg>
        <pc:grpChg chg="add mod">
          <ac:chgData name="pradeep holagundi" userId="f54e90303f0c7b27" providerId="LiveId" clId="{AF6806A1-A672-45A7-976E-1411E00864CE}" dt="2024-05-26T15:44:45.807" v="0"/>
          <ac:grpSpMkLst>
            <pc:docMk/>
            <pc:sldMk cId="1557319100" sldId="261"/>
            <ac:grpSpMk id="34" creationId="{9910001C-344C-4432-AA8C-BC0D115CE8C3}"/>
          </ac:grpSpMkLst>
        </pc:grpChg>
        <pc:grpChg chg="add mod">
          <ac:chgData name="pradeep holagundi" userId="f54e90303f0c7b27" providerId="LiveId" clId="{AF6806A1-A672-45A7-976E-1411E00864CE}" dt="2024-05-26T15:44:45.807" v="0"/>
          <ac:grpSpMkLst>
            <pc:docMk/>
            <pc:sldMk cId="1557319100" sldId="261"/>
            <ac:grpSpMk id="37" creationId="{165F4457-9988-540A-7817-35F0021F6BB4}"/>
          </ac:grpSpMkLst>
        </pc:grpChg>
        <pc:grpChg chg="add mod">
          <ac:chgData name="pradeep holagundi" userId="f54e90303f0c7b27" providerId="LiveId" clId="{AF6806A1-A672-45A7-976E-1411E00864CE}" dt="2024-05-26T15:44:45.807" v="0"/>
          <ac:grpSpMkLst>
            <pc:docMk/>
            <pc:sldMk cId="1557319100" sldId="261"/>
            <ac:grpSpMk id="38" creationId="{FC915D62-E1FC-8803-68A6-D9F71696B179}"/>
          </ac:grpSpMkLst>
        </pc:grpChg>
        <pc:grpChg chg="add mod">
          <ac:chgData name="pradeep holagundi" userId="f54e90303f0c7b27" providerId="LiveId" clId="{AF6806A1-A672-45A7-976E-1411E00864CE}" dt="2024-05-26T15:44:45.807" v="0"/>
          <ac:grpSpMkLst>
            <pc:docMk/>
            <pc:sldMk cId="1557319100" sldId="261"/>
            <ac:grpSpMk id="46" creationId="{69A29A31-02EF-B64E-803C-B3000C47E2EF}"/>
          </ac:grpSpMkLst>
        </pc:grpChg>
        <pc:grpChg chg="add mod">
          <ac:chgData name="pradeep holagundi" userId="f54e90303f0c7b27" providerId="LiveId" clId="{AF6806A1-A672-45A7-976E-1411E00864CE}" dt="2024-05-26T15:44:45.807" v="0"/>
          <ac:grpSpMkLst>
            <pc:docMk/>
            <pc:sldMk cId="1557319100" sldId="261"/>
            <ac:grpSpMk id="49" creationId="{59A18689-D193-A133-0B5F-1DDD859D25E5}"/>
          </ac:grpSpMkLst>
        </pc:grpChg>
        <pc:cxnChg chg="add mod">
          <ac:chgData name="pradeep holagundi" userId="f54e90303f0c7b27" providerId="LiveId" clId="{AF6806A1-A672-45A7-976E-1411E00864CE}" dt="2024-05-26T15:44:45.807" v="0"/>
          <ac:cxnSpMkLst>
            <pc:docMk/>
            <pc:sldMk cId="1557319100" sldId="261"/>
            <ac:cxnSpMk id="7" creationId="{CC6C9531-5731-6186-31F1-BE90857A43AC}"/>
          </ac:cxnSpMkLst>
        </pc:cxnChg>
        <pc:cxnChg chg="add mod">
          <ac:chgData name="pradeep holagundi" userId="f54e90303f0c7b27" providerId="LiveId" clId="{AF6806A1-A672-45A7-976E-1411E00864CE}" dt="2024-05-26T15:44:45.807" v="0"/>
          <ac:cxnSpMkLst>
            <pc:docMk/>
            <pc:sldMk cId="1557319100" sldId="261"/>
            <ac:cxnSpMk id="9" creationId="{62BD44E6-A25D-12D3-E6D0-7B6C30DE27D1}"/>
          </ac:cxnSpMkLst>
        </pc:cxnChg>
        <pc:cxnChg chg="add mod">
          <ac:chgData name="pradeep holagundi" userId="f54e90303f0c7b27" providerId="LiveId" clId="{AF6806A1-A672-45A7-976E-1411E00864CE}" dt="2024-05-26T15:44:45.807" v="0"/>
          <ac:cxnSpMkLst>
            <pc:docMk/>
            <pc:sldMk cId="1557319100" sldId="261"/>
            <ac:cxnSpMk id="13" creationId="{644036F8-A32A-B9B6-1231-56DF815EABAA}"/>
          </ac:cxnSpMkLst>
        </pc:cxnChg>
        <pc:cxnChg chg="add mod">
          <ac:chgData name="pradeep holagundi" userId="f54e90303f0c7b27" providerId="LiveId" clId="{AF6806A1-A672-45A7-976E-1411E00864CE}" dt="2024-05-26T15:44:45.807" v="0"/>
          <ac:cxnSpMkLst>
            <pc:docMk/>
            <pc:sldMk cId="1557319100" sldId="261"/>
            <ac:cxnSpMk id="14" creationId="{7F78F0DF-E709-F690-E9BC-F88F6524A914}"/>
          </ac:cxnSpMkLst>
        </pc:cxnChg>
        <pc:cxnChg chg="add mod">
          <ac:chgData name="pradeep holagundi" userId="f54e90303f0c7b27" providerId="LiveId" clId="{AF6806A1-A672-45A7-976E-1411E00864CE}" dt="2024-05-26T15:44:45.807" v="0"/>
          <ac:cxnSpMkLst>
            <pc:docMk/>
            <pc:sldMk cId="1557319100" sldId="261"/>
            <ac:cxnSpMk id="15" creationId="{40BAD857-5583-32AC-DD5D-FE1B72A21D28}"/>
          </ac:cxnSpMkLst>
        </pc:cxnChg>
        <pc:cxnChg chg="add mod">
          <ac:chgData name="pradeep holagundi" userId="f54e90303f0c7b27" providerId="LiveId" clId="{AF6806A1-A672-45A7-976E-1411E00864CE}" dt="2024-05-26T15:45:07.666" v="4" actId="14100"/>
          <ac:cxnSpMkLst>
            <pc:docMk/>
            <pc:sldMk cId="1557319100" sldId="261"/>
            <ac:cxnSpMk id="17" creationId="{F157F925-A86D-4ADF-7215-25D02F414ED5}"/>
          </ac:cxnSpMkLst>
        </pc:cxnChg>
        <pc:cxnChg chg="add mod">
          <ac:chgData name="pradeep holagundi" userId="f54e90303f0c7b27" providerId="LiveId" clId="{AF6806A1-A672-45A7-976E-1411E00864CE}" dt="2024-05-26T15:44:45.807" v="0"/>
          <ac:cxnSpMkLst>
            <pc:docMk/>
            <pc:sldMk cId="1557319100" sldId="261"/>
            <ac:cxnSpMk id="19" creationId="{2E73C94B-9C7C-9DD4-C9D6-F6E0D62B4BBF}"/>
          </ac:cxnSpMkLst>
        </pc:cxnChg>
        <pc:cxnChg chg="add mod">
          <ac:chgData name="pradeep holagundi" userId="f54e90303f0c7b27" providerId="LiveId" clId="{AF6806A1-A672-45A7-976E-1411E00864CE}" dt="2024-05-26T15:44:45.807" v="0"/>
          <ac:cxnSpMkLst>
            <pc:docMk/>
            <pc:sldMk cId="1557319100" sldId="261"/>
            <ac:cxnSpMk id="20" creationId="{3DF99A87-A05E-14B7-F02D-A8B066B38349}"/>
          </ac:cxnSpMkLst>
        </pc:cxnChg>
        <pc:cxnChg chg="add mod">
          <ac:chgData name="pradeep holagundi" userId="f54e90303f0c7b27" providerId="LiveId" clId="{AF6806A1-A672-45A7-976E-1411E00864CE}" dt="2024-05-26T15:44:45.807" v="0"/>
          <ac:cxnSpMkLst>
            <pc:docMk/>
            <pc:sldMk cId="1557319100" sldId="261"/>
            <ac:cxnSpMk id="21" creationId="{66D823A3-B38C-1FB2-B3D2-2F300E6DC371}"/>
          </ac:cxnSpMkLst>
        </pc:cxnChg>
        <pc:cxnChg chg="add mod">
          <ac:chgData name="pradeep holagundi" userId="f54e90303f0c7b27" providerId="LiveId" clId="{AF6806A1-A672-45A7-976E-1411E00864CE}" dt="2024-05-26T15:44:45.807" v="0"/>
          <ac:cxnSpMkLst>
            <pc:docMk/>
            <pc:sldMk cId="1557319100" sldId="261"/>
            <ac:cxnSpMk id="22" creationId="{B42C3F0C-B43F-4ED5-B815-B30F374435B1}"/>
          </ac:cxnSpMkLst>
        </pc:cxnChg>
        <pc:cxnChg chg="add mod">
          <ac:chgData name="pradeep holagundi" userId="f54e90303f0c7b27" providerId="LiveId" clId="{AF6806A1-A672-45A7-976E-1411E00864CE}" dt="2024-05-26T15:44:45.807" v="0"/>
          <ac:cxnSpMkLst>
            <pc:docMk/>
            <pc:sldMk cId="1557319100" sldId="261"/>
            <ac:cxnSpMk id="23" creationId="{FD315998-85CF-3893-8367-22FD0F84662C}"/>
          </ac:cxnSpMkLst>
        </pc:cxnChg>
        <pc:cxnChg chg="add mod">
          <ac:chgData name="pradeep holagundi" userId="f54e90303f0c7b27" providerId="LiveId" clId="{AF6806A1-A672-45A7-976E-1411E00864CE}" dt="2024-05-26T15:44:45.807" v="0"/>
          <ac:cxnSpMkLst>
            <pc:docMk/>
            <pc:sldMk cId="1557319100" sldId="261"/>
            <ac:cxnSpMk id="24" creationId="{198BADAA-B484-F8C2-93DD-455D8DAB6F58}"/>
          </ac:cxnSpMkLst>
        </pc:cxnChg>
        <pc:cxnChg chg="add mod">
          <ac:chgData name="pradeep holagundi" userId="f54e90303f0c7b27" providerId="LiveId" clId="{AF6806A1-A672-45A7-976E-1411E00864CE}" dt="2024-05-26T15:44:45.807" v="0"/>
          <ac:cxnSpMkLst>
            <pc:docMk/>
            <pc:sldMk cId="1557319100" sldId="261"/>
            <ac:cxnSpMk id="36" creationId="{4526AAF3-211A-C75C-A039-47C09D80A019}"/>
          </ac:cxnSpMkLst>
        </pc:cxnChg>
        <pc:cxnChg chg="add mod">
          <ac:chgData name="pradeep holagundi" userId="f54e90303f0c7b27" providerId="LiveId" clId="{AF6806A1-A672-45A7-976E-1411E00864CE}" dt="2024-05-26T15:44:45.807" v="0"/>
          <ac:cxnSpMkLst>
            <pc:docMk/>
            <pc:sldMk cId="1557319100" sldId="261"/>
            <ac:cxnSpMk id="41" creationId="{E4D8F27B-CED5-9C1E-BA9E-C6062B932F2F}"/>
          </ac:cxnSpMkLst>
        </pc:cxnChg>
        <pc:cxnChg chg="add mod">
          <ac:chgData name="pradeep holagundi" userId="f54e90303f0c7b27" providerId="LiveId" clId="{AF6806A1-A672-45A7-976E-1411E00864CE}" dt="2024-05-26T15:44:45.807" v="0"/>
          <ac:cxnSpMkLst>
            <pc:docMk/>
            <pc:sldMk cId="1557319100" sldId="261"/>
            <ac:cxnSpMk id="42" creationId="{9EC80B80-7FC1-8452-7F85-3E0CECC6992A}"/>
          </ac:cxnSpMkLst>
        </pc:cxnChg>
        <pc:cxnChg chg="add mod">
          <ac:chgData name="pradeep holagundi" userId="f54e90303f0c7b27" providerId="LiveId" clId="{AF6806A1-A672-45A7-976E-1411E00864CE}" dt="2024-05-26T15:44:45.807" v="0"/>
          <ac:cxnSpMkLst>
            <pc:docMk/>
            <pc:sldMk cId="1557319100" sldId="261"/>
            <ac:cxnSpMk id="43" creationId="{D018FCF0-23B9-745B-2D7B-2E6F66121576}"/>
          </ac:cxnSpMkLst>
        </pc:cxnChg>
        <pc:cxnChg chg="add mod">
          <ac:chgData name="pradeep holagundi" userId="f54e90303f0c7b27" providerId="LiveId" clId="{AF6806A1-A672-45A7-976E-1411E00864CE}" dt="2024-05-26T15:44:45.807" v="0"/>
          <ac:cxnSpMkLst>
            <pc:docMk/>
            <pc:sldMk cId="1557319100" sldId="261"/>
            <ac:cxnSpMk id="44" creationId="{61B27886-C6F9-0FB8-C187-F1AF84915E23}"/>
          </ac:cxnSpMkLst>
        </pc:cxnChg>
        <pc:cxnChg chg="add mod">
          <ac:chgData name="pradeep holagundi" userId="f54e90303f0c7b27" providerId="LiveId" clId="{AF6806A1-A672-45A7-976E-1411E00864CE}" dt="2024-05-26T15:44:45.807" v="0"/>
          <ac:cxnSpMkLst>
            <pc:docMk/>
            <pc:sldMk cId="1557319100" sldId="261"/>
            <ac:cxnSpMk id="45" creationId="{A49ED6D5-0C24-0E4D-5BC4-A1373CDECA86}"/>
          </ac:cxnSpMkLst>
        </pc:cxnChg>
        <pc:cxnChg chg="add mod">
          <ac:chgData name="pradeep holagundi" userId="f54e90303f0c7b27" providerId="LiveId" clId="{AF6806A1-A672-45A7-976E-1411E00864CE}" dt="2024-05-26T15:44:45.807" v="0"/>
          <ac:cxnSpMkLst>
            <pc:docMk/>
            <pc:sldMk cId="1557319100" sldId="261"/>
            <ac:cxnSpMk id="47" creationId="{95BE1BD6-12E3-42C7-607B-3AF562C3A28E}"/>
          </ac:cxnSpMkLst>
        </pc:cxnChg>
        <pc:cxnChg chg="add mod">
          <ac:chgData name="pradeep holagundi" userId="f54e90303f0c7b27" providerId="LiveId" clId="{AF6806A1-A672-45A7-976E-1411E00864CE}" dt="2024-05-26T15:44:45.807" v="0"/>
          <ac:cxnSpMkLst>
            <pc:docMk/>
            <pc:sldMk cId="1557319100" sldId="261"/>
            <ac:cxnSpMk id="52" creationId="{A1537FFC-80C9-99DB-1F7D-84D8BF7A2D3B}"/>
          </ac:cxnSpMkLst>
        </pc:cxnChg>
      </pc:sldChg>
      <pc:sldChg chg="addSp delSp modSp mod">
        <pc:chgData name="pradeep holagundi" userId="f54e90303f0c7b27" providerId="LiveId" clId="{AF6806A1-A672-45A7-976E-1411E00864CE}" dt="2024-05-26T15:56:44.074" v="56" actId="1076"/>
        <pc:sldMkLst>
          <pc:docMk/>
          <pc:sldMk cId="1409718352" sldId="262"/>
        </pc:sldMkLst>
        <pc:picChg chg="add mod">
          <ac:chgData name="pradeep holagundi" userId="f54e90303f0c7b27" providerId="LiveId" clId="{AF6806A1-A672-45A7-976E-1411E00864CE}" dt="2024-05-26T15:56:44.074" v="56" actId="1076"/>
          <ac:picMkLst>
            <pc:docMk/>
            <pc:sldMk cId="1409718352" sldId="262"/>
            <ac:picMk id="4" creationId="{AB9EC3DB-DDFA-715F-62A2-57D96D427150}"/>
          </ac:picMkLst>
        </pc:picChg>
        <pc:picChg chg="add del mod">
          <ac:chgData name="pradeep holagundi" userId="f54e90303f0c7b27" providerId="LiveId" clId="{AF6806A1-A672-45A7-976E-1411E00864CE}" dt="2024-05-26T15:56:21.135" v="52" actId="21"/>
          <ac:picMkLst>
            <pc:docMk/>
            <pc:sldMk cId="1409718352" sldId="262"/>
            <ac:picMk id="6" creationId="{4026515B-9C40-A43B-1C72-7A792FD21DD2}"/>
          </ac:picMkLst>
        </pc:picChg>
      </pc:sldChg>
      <pc:sldChg chg="addSp modSp mod">
        <pc:chgData name="pradeep holagundi" userId="f54e90303f0c7b27" providerId="LiveId" clId="{AF6806A1-A672-45A7-976E-1411E00864CE}" dt="2024-05-26T15:56:33.942" v="55" actId="207"/>
        <pc:sldMkLst>
          <pc:docMk/>
          <pc:sldMk cId="2909916870" sldId="263"/>
        </pc:sldMkLst>
        <pc:picChg chg="add mod">
          <ac:chgData name="pradeep holagundi" userId="f54e90303f0c7b27" providerId="LiveId" clId="{AF6806A1-A672-45A7-976E-1411E00864CE}" dt="2024-05-26T15:56:33.942" v="55" actId="207"/>
          <ac:picMkLst>
            <pc:docMk/>
            <pc:sldMk cId="2909916870" sldId="263"/>
            <ac:picMk id="6" creationId="{4026515B-9C40-A43B-1C72-7A792FD21DD2}"/>
          </ac:picMkLst>
        </pc:picChg>
      </pc:sldChg>
      <pc:sldChg chg="addSp modSp mod">
        <pc:chgData name="pradeep holagundi" userId="f54e90303f0c7b27" providerId="LiveId" clId="{AF6806A1-A672-45A7-976E-1411E00864CE}" dt="2024-05-26T15:57:24.402" v="60" actId="207"/>
        <pc:sldMkLst>
          <pc:docMk/>
          <pc:sldMk cId="3068369013" sldId="265"/>
        </pc:sldMkLst>
        <pc:picChg chg="add mod">
          <ac:chgData name="pradeep holagundi" userId="f54e90303f0c7b27" providerId="LiveId" clId="{AF6806A1-A672-45A7-976E-1411E00864CE}" dt="2024-05-26T15:57:24.402" v="60" actId="207"/>
          <ac:picMkLst>
            <pc:docMk/>
            <pc:sldMk cId="3068369013" sldId="265"/>
            <ac:picMk id="4" creationId="{439174C0-3B7A-8C3B-F7FE-E9596F5AC3A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accent6">
                <a:lumMod val="60000"/>
                <a:lumOff val="4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5BEE56A-23E7-947C-0622-35BE13634506}"/>
              </a:ext>
            </a:extLst>
          </p:cNvPr>
          <p:cNvSpPr/>
          <p:nvPr/>
        </p:nvSpPr>
        <p:spPr>
          <a:xfrm>
            <a:off x="2032000" y="4174836"/>
            <a:ext cx="2355273" cy="2290618"/>
          </a:xfrm>
          <a:prstGeom prst="ellipse">
            <a:avLst/>
          </a:prstGeom>
          <a:solidFill>
            <a:schemeClr val="accent4">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4B6AA393-F1D8-B689-2614-61D724083512}"/>
              </a:ext>
            </a:extLst>
          </p:cNvPr>
          <p:cNvSpPr>
            <a:spLocks noGrp="1"/>
          </p:cNvSpPr>
          <p:nvPr>
            <p:ph type="subTitle" idx="1"/>
          </p:nvPr>
        </p:nvSpPr>
        <p:spPr>
          <a:xfrm>
            <a:off x="2589213" y="4537711"/>
            <a:ext cx="8915399" cy="1725930"/>
          </a:xfrm>
        </p:spPr>
        <p:txBody>
          <a:bodyPr>
            <a:normAutofit fontScale="85000" lnSpcReduction="20000"/>
          </a:bodyPr>
          <a:lstStyle/>
          <a:p>
            <a:r>
              <a:rPr lang="en-IN" sz="2000" b="1" dirty="0"/>
              <a:t>BY</a:t>
            </a:r>
          </a:p>
          <a:p>
            <a:r>
              <a:rPr lang="en-IN" sz="2000" b="1" dirty="0"/>
              <a:t>PRADEEP KH </a:t>
            </a:r>
          </a:p>
          <a:p>
            <a:r>
              <a:rPr lang="en-IN" sz="2000" b="1" dirty="0"/>
              <a:t>MURLIDHAR A</a:t>
            </a:r>
          </a:p>
          <a:p>
            <a:r>
              <a:rPr lang="en-IN" sz="2000" b="1" dirty="0"/>
              <a:t>TAYYAB S</a:t>
            </a:r>
          </a:p>
          <a:p>
            <a:r>
              <a:rPr lang="en-IN" sz="2000" b="1" dirty="0"/>
              <a:t>SAGAR C</a:t>
            </a:r>
          </a:p>
          <a:p>
            <a:endParaRPr lang="en-IN" sz="3600" b="1" dirty="0"/>
          </a:p>
        </p:txBody>
      </p:sp>
      <p:sp>
        <p:nvSpPr>
          <p:cNvPr id="7" name="Multiplication Sign 6">
            <a:extLst>
              <a:ext uri="{FF2B5EF4-FFF2-40B4-BE49-F238E27FC236}">
                <a16:creationId xmlns:a16="http://schemas.microsoft.com/office/drawing/2014/main" id="{3009E275-6DBE-3C69-F337-071BE64B7E06}"/>
              </a:ext>
            </a:extLst>
          </p:cNvPr>
          <p:cNvSpPr/>
          <p:nvPr/>
        </p:nvSpPr>
        <p:spPr>
          <a:xfrm>
            <a:off x="4045093" y="3744013"/>
            <a:ext cx="3288579" cy="3113987"/>
          </a:xfrm>
          <a:prstGeom prst="mathMultiply">
            <a:avLst/>
          </a:prstGeom>
          <a:solidFill>
            <a:schemeClr val="accent1">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69C6004-99AC-0196-9A4C-8BDE9034D435}"/>
              </a:ext>
            </a:extLst>
          </p:cNvPr>
          <p:cNvSpPr txBox="1"/>
          <p:nvPr/>
        </p:nvSpPr>
        <p:spPr>
          <a:xfrm>
            <a:off x="1971964" y="969124"/>
            <a:ext cx="8248072" cy="1200329"/>
          </a:xfrm>
          <a:prstGeom prst="rect">
            <a:avLst/>
          </a:prstGeom>
          <a:noFill/>
        </p:spPr>
        <p:txBody>
          <a:bodyPr wrap="square" rtlCol="0">
            <a:spAutoFit/>
          </a:bodyPr>
          <a:lstStyle/>
          <a:p>
            <a:pPr algn="ctr"/>
            <a:r>
              <a:rPr lang="en-US" sz="7200" u="sng" dirty="0">
                <a:latin typeface="Algerian" panose="04020705040A02060702" pitchFamily="82" charset="0"/>
              </a:rPr>
              <a:t>TIC TAC TOE</a:t>
            </a:r>
            <a:endParaRPr lang="en-IN" sz="7200" u="sng" dirty="0">
              <a:latin typeface="Algerian" panose="04020705040A02060702" pitchFamily="82" charset="0"/>
            </a:endParaRPr>
          </a:p>
        </p:txBody>
      </p:sp>
    </p:spTree>
    <p:extLst>
      <p:ext uri="{BB962C8B-B14F-4D97-AF65-F5344CB8AC3E}">
        <p14:creationId xmlns:p14="http://schemas.microsoft.com/office/powerpoint/2010/main" val="1779357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77296-2079-9B1F-074C-9AEEDE73D4B4}"/>
              </a:ext>
            </a:extLst>
          </p:cNvPr>
          <p:cNvSpPr>
            <a:spLocks noGrp="1"/>
          </p:cNvSpPr>
          <p:nvPr>
            <p:ph idx="1"/>
          </p:nvPr>
        </p:nvSpPr>
        <p:spPr>
          <a:xfrm>
            <a:off x="1874520" y="377190"/>
            <a:ext cx="9630092" cy="6046470"/>
          </a:xfrm>
        </p:spPr>
        <p:txBody>
          <a:bodyPr>
            <a:normAutofit/>
          </a:bodyPr>
          <a:lstStyle/>
          <a:p>
            <a:pPr>
              <a:lnSpc>
                <a:spcPct val="107000"/>
              </a:lnSpc>
              <a:spcBef>
                <a:spcPts val="0"/>
              </a:spcBef>
              <a:tabLst>
                <a:tab pos="146685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Manual Testing: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Manual testing complements unit tests by allowing for exploratory testing and the validation of the overall user experience. This involves: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Playing the Game: Manually playing the game to ensure that the user interface works smoothly and that the game responds correctly to player 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Edge Cases: Testing edge cases, such as making moves in quick succession or trying to make a move after the game has ended.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User Interface Responsiveness: Checking how the game behaves on different devices and screen sizes to ensure a consistent user experience.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tabLst>
                <a:tab pos="146685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146685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AI Testing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Letting an AI for testing complements unit tests by allowing for exploratory testing and the validation of the overall game functions. This involves: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Iteratively checking the function: AI checks all functions iteratively to make sure that all function &amp; parameters are properly working.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Edge Cases: Testing edge cases, such as making moves in quick succession or trying to make a move after the game has ended.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Faults and lags: Checking how the game behaves on different devices and its workload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5194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B33C-C794-35CB-9202-6169F0CF1F59}"/>
              </a:ext>
            </a:extLst>
          </p:cNvPr>
          <p:cNvSpPr>
            <a:spLocks noGrp="1"/>
          </p:cNvSpPr>
          <p:nvPr>
            <p:ph type="title"/>
          </p:nvPr>
        </p:nvSpPr>
        <p:spPr>
          <a:xfrm>
            <a:off x="2948939" y="2457450"/>
            <a:ext cx="8555673" cy="2720340"/>
          </a:xfrm>
        </p:spPr>
        <p:txBody>
          <a:bodyPr>
            <a:normAutofit/>
          </a:bodyPr>
          <a:lstStyle/>
          <a:p>
            <a:r>
              <a:rPr lang="en-IN" sz="8000" dirty="0"/>
              <a:t>THANK YOU</a:t>
            </a:r>
          </a:p>
        </p:txBody>
      </p:sp>
    </p:spTree>
    <p:extLst>
      <p:ext uri="{BB962C8B-B14F-4D97-AF65-F5344CB8AC3E}">
        <p14:creationId xmlns:p14="http://schemas.microsoft.com/office/powerpoint/2010/main" val="1344748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669F-E2FE-96C3-E983-77DF5D25D43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F245F8D-46F1-B680-093C-2F8001DFA902}"/>
              </a:ext>
            </a:extLst>
          </p:cNvPr>
          <p:cNvSpPr>
            <a:spLocks noGrp="1"/>
          </p:cNvSpPr>
          <p:nvPr>
            <p:ph idx="1"/>
          </p:nvPr>
        </p:nvSpPr>
        <p:spPr>
          <a:xfrm>
            <a:off x="2589212" y="1520190"/>
            <a:ext cx="8915400" cy="4391032"/>
          </a:xfrm>
        </p:spPr>
        <p:txBody>
          <a:bodyPr>
            <a:norm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Tic-Tac-Toe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also known as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Noughts and Crosses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a simple two-player game played on a 3x3 grid. The objective is to get three of your symbols (either “X” or “O”) in a row—horizontally, vertically, or diagonally. The game is usually played on paper, but we’ll create a digital version using Python.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Tic-Tac-Toe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 Timeless Duel of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Xs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Os</a:t>
            </a: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Gameplay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The Grid</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Tic-Tac-Toe unfolds on a 3x3 grid, yielding nine squares. Players take turns placing their marks in these squares.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Mark Placement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One player assumes the role of X, while the other becomes O. They alternate turns, strategically choosing where to place their mark.</a:t>
            </a: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7139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BCD42-68D5-5A45-FA74-F2178482AC78}"/>
              </a:ext>
            </a:extLst>
          </p:cNvPr>
          <p:cNvSpPr>
            <a:spLocks noGrp="1"/>
          </p:cNvSpPr>
          <p:nvPr>
            <p:ph idx="1"/>
          </p:nvPr>
        </p:nvSpPr>
        <p:spPr>
          <a:xfrm>
            <a:off x="2589212" y="480060"/>
            <a:ext cx="8915400" cy="5431162"/>
          </a:xfrm>
        </p:spPr>
        <p:txBody>
          <a:bodyPr>
            <a:normAutofit fontScale="92500" lnSpcReduction="20000"/>
          </a:bodyPr>
          <a:lstStyle/>
          <a:p>
            <a:pPr marL="342900" lvl="0" indent="-342900" algn="just">
              <a:lnSpc>
                <a:spcPct val="107000"/>
              </a:lnSpc>
              <a:buFont typeface="Symbol" panose="05050102010706020507" pitchFamily="18" charset="2"/>
              <a:buChar char=""/>
            </a:pPr>
            <a:r>
              <a:rPr lang="en-IN" sz="47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100" b="1" u="sng" kern="0" dirty="0">
                <a:effectLst/>
                <a:latin typeface="Times New Roman" panose="02020603050405020304" pitchFamily="18" charset="0"/>
                <a:ea typeface="Times New Roman" panose="02020603050405020304" pitchFamily="18" charset="0"/>
                <a:cs typeface="Times New Roman" panose="02020603050405020304" pitchFamily="18" charset="0"/>
              </a:rPr>
              <a:t>Winning Conditions</a:t>
            </a:r>
            <a:r>
              <a:rPr lang="en-IN" sz="2100" u="sng"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1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SzPts val="1000"/>
              <a:buFont typeface="Courier New" panose="02070309020205020404" pitchFamily="49" charset="0"/>
              <a:buChar char="o"/>
              <a:tabLst>
                <a:tab pos="914400" algn="l"/>
              </a:tabLst>
            </a:pP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Horizontal Line</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Achieve three </a:t>
            </a:r>
            <a:r>
              <a:rPr lang="en-IN" sz="2100" kern="0" dirty="0" err="1">
                <a:effectLst/>
                <a:latin typeface="Times New Roman" panose="02020603050405020304" pitchFamily="18" charset="0"/>
                <a:ea typeface="Times New Roman" panose="02020603050405020304" pitchFamily="18" charset="0"/>
                <a:cs typeface="Times New Roman" panose="02020603050405020304" pitchFamily="18" charset="0"/>
              </a:rPr>
              <a:t>Xs</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2100" kern="0" dirty="0" err="1">
                <a:effectLst/>
                <a:latin typeface="Times New Roman" panose="02020603050405020304" pitchFamily="18" charset="0"/>
                <a:ea typeface="Times New Roman" panose="02020603050405020304" pitchFamily="18" charset="0"/>
                <a:cs typeface="Times New Roman" panose="02020603050405020304" pitchFamily="18" charset="0"/>
              </a:rPr>
              <a:t>Os</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in a row across any row.</a:t>
            </a:r>
            <a:endParaRPr lang="en-IN"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SzPts val="1000"/>
              <a:buFont typeface="Courier New" panose="02070309020205020404" pitchFamily="49" charset="0"/>
              <a:buChar char="o"/>
              <a:tabLst>
                <a:tab pos="914400" algn="l"/>
              </a:tabLst>
            </a:pP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Vertical Line</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Secure three marks in a column.</a:t>
            </a:r>
            <a:endParaRPr lang="en-IN"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SzPts val="1000"/>
              <a:buFont typeface="Courier New" panose="02070309020205020404" pitchFamily="49" charset="0"/>
              <a:buChar char="o"/>
              <a:tabLst>
                <a:tab pos="914400" algn="l"/>
              </a:tabLst>
            </a:pP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Diagonal Line</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Form a diagonal line of three marks.</a:t>
            </a:r>
            <a:endParaRPr lang="en-IN"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SzPts val="1000"/>
              <a:buFont typeface="Courier New" panose="02070309020205020404" pitchFamily="49" charset="0"/>
              <a:buChar char="o"/>
              <a:tabLst>
                <a:tab pos="914400" algn="l"/>
              </a:tabLst>
            </a:pP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Draw Scenario</a:t>
            </a:r>
            <a:r>
              <a:rPr lang="en-IN" sz="2100" kern="0" dirty="0">
                <a:effectLst/>
                <a:latin typeface="Times New Roman" panose="02020603050405020304" pitchFamily="18" charset="0"/>
                <a:ea typeface="Times New Roman" panose="02020603050405020304" pitchFamily="18" charset="0"/>
                <a:cs typeface="Times New Roman" panose="02020603050405020304" pitchFamily="18" charset="0"/>
              </a:rPr>
              <a:t>: If all squares are filled without a winner, the game ends in a draw</a:t>
            </a:r>
            <a:endParaRPr lang="en-IN" sz="4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u="sng" kern="0" dirty="0">
                <a:effectLst/>
                <a:latin typeface="Times New Roman" panose="02020603050405020304" pitchFamily="18" charset="0"/>
                <a:ea typeface="Times New Roman" panose="02020603050405020304" pitchFamily="18" charset="0"/>
                <a:cs typeface="Times New Roman" panose="02020603050405020304" pitchFamily="18" charset="0"/>
              </a:rPr>
              <a:t>Objectives of Tic-Tac-Toe</a:t>
            </a:r>
            <a:endParaRPr lang="en-IN" sz="18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Winning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primary goal is to form a winning combination of three symbols in a row. The player who achieves this wins the game.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Blocking Opponent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prevent your opponent from winning, you must strategically place your symbols to block their potential winning moves.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Strategy and Tactics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Tic-Tac-Toe may seem simple, but it involves strategic thinking. Players need to anticipate their opponent’s moves and plan their own moves accordingly.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Fun and Entertainment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Tic-Tac-Toe is a quick and enjoyable game that can be played casually or competitively.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Graphic 3" descr="Podium with solid fill">
            <a:extLst>
              <a:ext uri="{FF2B5EF4-FFF2-40B4-BE49-F238E27FC236}">
                <a16:creationId xmlns:a16="http://schemas.microsoft.com/office/drawing/2014/main" id="{897D1D83-D242-2512-5EF5-B47286CE9C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22864" y="489578"/>
            <a:ext cx="914400" cy="914400"/>
          </a:xfrm>
          <a:prstGeom prst="rect">
            <a:avLst/>
          </a:prstGeom>
        </p:spPr>
      </p:pic>
    </p:spTree>
    <p:extLst>
      <p:ext uri="{BB962C8B-B14F-4D97-AF65-F5344CB8AC3E}">
        <p14:creationId xmlns:p14="http://schemas.microsoft.com/office/powerpoint/2010/main" val="3408389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F39F-C2B2-BEA8-A387-953342702E41}"/>
              </a:ext>
            </a:extLst>
          </p:cNvPr>
          <p:cNvSpPr>
            <a:spLocks noGrp="1"/>
          </p:cNvSpPr>
          <p:nvPr>
            <p:ph type="title"/>
          </p:nvPr>
        </p:nvSpPr>
        <p:spPr>
          <a:xfrm>
            <a:off x="1965961" y="624110"/>
            <a:ext cx="9538652" cy="587470"/>
          </a:xfrm>
        </p:spPr>
        <p:txBody>
          <a:bodyPr>
            <a:normAutofit/>
          </a:bodyPr>
          <a:lstStyle/>
          <a:p>
            <a:r>
              <a:rPr lang="en-US" sz="3200" b="1" dirty="0">
                <a:effectLst/>
                <a:latin typeface="Times New Roman" panose="02020603050405020304" pitchFamily="18" charset="0"/>
                <a:ea typeface="Calibri" panose="020F0502020204030204" pitchFamily="34" charset="0"/>
              </a:rPr>
              <a:t>GAME FUNCTIONALITY</a:t>
            </a:r>
            <a:endParaRPr lang="en-IN" sz="5400" dirty="0"/>
          </a:p>
        </p:txBody>
      </p:sp>
      <p:sp>
        <p:nvSpPr>
          <p:cNvPr id="15" name="Content Placeholder 14">
            <a:extLst>
              <a:ext uri="{FF2B5EF4-FFF2-40B4-BE49-F238E27FC236}">
                <a16:creationId xmlns:a16="http://schemas.microsoft.com/office/drawing/2014/main" id="{DBB72F06-32A0-D5D1-4C6B-2A7E4CAC08F1}"/>
              </a:ext>
            </a:extLst>
          </p:cNvPr>
          <p:cNvSpPr>
            <a:spLocks noGrp="1"/>
          </p:cNvSpPr>
          <p:nvPr>
            <p:ph idx="1"/>
          </p:nvPr>
        </p:nvSpPr>
        <p:spPr>
          <a:xfrm>
            <a:off x="1965960" y="1394460"/>
            <a:ext cx="9538652" cy="4983480"/>
          </a:xfrm>
        </p:spPr>
        <p:txBody>
          <a:bodyPr>
            <a:normAutofit/>
          </a:bodyPr>
          <a:lstStyle/>
          <a:p>
            <a:pPr algn="just">
              <a:lnSpc>
                <a:spcPct val="150000"/>
              </a:lnSpc>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2D Array: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two-dimensional array where each cell represents a position on the board.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 ', 'X', ' '], ['O', ' ', '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This method directly reflects the grid layout and simplifies win condition checks.</a:t>
            </a:r>
          </a:p>
          <a:p>
            <a:pPr algn="just">
              <a:lnSpc>
                <a:spcPct val="150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Player Turns and Marking Positions: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Keeping track of the current player (X or O). (using flags 0,1)</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Taking user input for the desired position (e.g., entering a number or clicking a cell on the board).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Validating the user input to ensure it's a valid and empty position on the board.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Updating the game board representation with the player's mark at the chosen position.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Graphic 5" descr="Gears with solid fill">
            <a:extLst>
              <a:ext uri="{FF2B5EF4-FFF2-40B4-BE49-F238E27FC236}">
                <a16:creationId xmlns:a16="http://schemas.microsoft.com/office/drawing/2014/main" id="{CE2775AF-C68E-E226-DD49-9397ACDF7A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2008" y="624110"/>
            <a:ext cx="914400" cy="914400"/>
          </a:xfrm>
          <a:prstGeom prst="rect">
            <a:avLst/>
          </a:prstGeom>
        </p:spPr>
      </p:pic>
    </p:spTree>
    <p:extLst>
      <p:ext uri="{BB962C8B-B14F-4D97-AF65-F5344CB8AC3E}">
        <p14:creationId xmlns:p14="http://schemas.microsoft.com/office/powerpoint/2010/main" val="2833081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55B543-7529-1AB6-06E2-E1BCFACE7718}"/>
              </a:ext>
            </a:extLst>
          </p:cNvPr>
          <p:cNvSpPr>
            <a:spLocks noGrp="1"/>
          </p:cNvSpPr>
          <p:nvPr>
            <p:ph idx="1"/>
          </p:nvPr>
        </p:nvSpPr>
        <p:spPr>
          <a:xfrm>
            <a:off x="1703388" y="296863"/>
            <a:ext cx="9801225" cy="5614987"/>
          </a:xfrm>
        </p:spPr>
        <p:txBody>
          <a:bodyPr>
            <a:normAutofit fontScale="55000" lnSpcReduction="20000"/>
          </a:bodyPr>
          <a:lstStyle/>
          <a:p>
            <a:pPr marL="0" indent="0" algn="just">
              <a:lnSpc>
                <a:spcPct val="150000"/>
              </a:lnSpc>
              <a:spcBef>
                <a:spcPts val="0"/>
              </a:spcBef>
              <a:buNone/>
            </a:pPr>
            <a:r>
              <a:rPr lang="en-US" sz="5800" b="1" kern="100" dirty="0">
                <a:effectLst/>
                <a:latin typeface="Times New Roman" panose="02020603050405020304" pitchFamily="18" charset="0"/>
                <a:ea typeface="Calibri" panose="020F0502020204030204" pitchFamily="34" charset="0"/>
                <a:cs typeface="Times New Roman" panose="02020603050405020304" pitchFamily="18" charset="0"/>
              </a:rPr>
              <a:t>AI  in game </a:t>
            </a:r>
            <a:endParaRPr lang="en-IN" sz="5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 AI Representation:</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kern="100" dirty="0">
                <a:effectLst/>
                <a:latin typeface="Times New Roman" panose="02020603050405020304" pitchFamily="18" charset="0"/>
                <a:ea typeface="Calibri" panose="020F0502020204030204" pitchFamily="34" charset="0"/>
                <a:cs typeface="Times New Roman" panose="02020603050405020304" pitchFamily="18" charset="0"/>
              </a:rPr>
              <a:t>Assign a unique flag value (e.g., -1) to represent the AI player.</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 AI Decision Making:</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sz="2900" kern="100" dirty="0">
                <a:effectLst/>
                <a:latin typeface="Times New Roman" panose="02020603050405020304" pitchFamily="18" charset="0"/>
                <a:ea typeface="Calibri" panose="020F0502020204030204" pitchFamily="34" charset="0"/>
                <a:cs typeface="Times New Roman" panose="02020603050405020304" pitchFamily="18" charset="0"/>
              </a:rPr>
              <a:t>The AI needs to decide on its move during its turn. Here are some approaches:</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Symbol" panose="05050102010706020507" pitchFamily="18" charset="2"/>
              <a:buChar char=""/>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Random Move:</a:t>
            </a:r>
            <a:r>
              <a:rPr lang="en-US" sz="2900" kern="100" dirty="0">
                <a:effectLst/>
                <a:latin typeface="Times New Roman" panose="02020603050405020304" pitchFamily="18" charset="0"/>
                <a:ea typeface="Calibri" panose="020F0502020204030204" pitchFamily="34" charset="0"/>
                <a:cs typeface="Times New Roman" panose="02020603050405020304" pitchFamily="18" charset="0"/>
              </a:rPr>
              <a:t> A simple approach is to choose an empty position randomly on the board. This is suitable for a basic AI but lacks strategy.</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Symbol" panose="05050102010706020507" pitchFamily="18" charset="2"/>
              <a:buChar char=""/>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Minimax Algorithm:</a:t>
            </a:r>
            <a:r>
              <a:rPr lang="en-US" sz="2900" kern="100" dirty="0">
                <a:effectLst/>
                <a:latin typeface="Times New Roman" panose="02020603050405020304" pitchFamily="18" charset="0"/>
                <a:ea typeface="Calibri" panose="020F0502020204030204" pitchFamily="34" charset="0"/>
                <a:cs typeface="Times New Roman" panose="02020603050405020304" pitchFamily="18" charset="0"/>
              </a:rPr>
              <a:t> This is a more sophisticated approach where the AI evaluates all possible future moves and outcomes for both players. It chooses the move that maximizes its chances of winning or minimizes the opponent's chances. Implementing Minimax can be complex for beginners but offers a strategic AI opponent.</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Symbol" panose="05050102010706020507" pitchFamily="18" charset="2"/>
              <a:buChar char=""/>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Heuristic-based Approach:</a:t>
            </a:r>
            <a:r>
              <a:rPr lang="en-US" sz="2900" kern="100" dirty="0">
                <a:effectLst/>
                <a:latin typeface="Times New Roman" panose="02020603050405020304" pitchFamily="18" charset="0"/>
                <a:ea typeface="Calibri" panose="020F0502020204030204" pitchFamily="34" charset="0"/>
                <a:cs typeface="Times New Roman" panose="02020603050405020304" pitchFamily="18" charset="0"/>
              </a:rPr>
              <a:t> Define rules or heuristics for the AI to prioritize moves. For example, the AI might prioritize:</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Courier New" panose="02070309020205020404" pitchFamily="49" charset="0"/>
              <a:buChar char="o"/>
            </a:pPr>
            <a:r>
              <a:rPr lang="en-US" sz="2900" kern="100" dirty="0">
                <a:effectLst/>
                <a:latin typeface="Times New Roman" panose="02020603050405020304" pitchFamily="18" charset="0"/>
                <a:ea typeface="Calibri" panose="020F0502020204030204" pitchFamily="34" charset="0"/>
                <a:cs typeface="Times New Roman" panose="02020603050405020304" pitchFamily="18" charset="0"/>
              </a:rPr>
              <a:t>Placing its mark to create potential winning lines.</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Courier New" panose="02070309020205020404" pitchFamily="49" charset="0"/>
              <a:buChar char="o"/>
            </a:pPr>
            <a:r>
              <a:rPr lang="en-US" sz="2900" kern="100" dirty="0">
                <a:effectLst/>
                <a:latin typeface="Times New Roman" panose="02020603050405020304" pitchFamily="18" charset="0"/>
                <a:ea typeface="Calibri" panose="020F0502020204030204" pitchFamily="34" charset="0"/>
                <a:cs typeface="Times New Roman" panose="02020603050405020304" pitchFamily="18" charset="0"/>
              </a:rPr>
              <a:t>Blocking the opponent's potential winning lines.</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Courier New" panose="02070309020205020404" pitchFamily="49" charset="0"/>
              <a:buChar char="o"/>
            </a:pPr>
            <a:r>
              <a:rPr lang="en-US" sz="2900" kern="100" dirty="0">
                <a:effectLst/>
                <a:latin typeface="Times New Roman" panose="02020603050405020304" pitchFamily="18" charset="0"/>
                <a:ea typeface="Calibri" panose="020F0502020204030204" pitchFamily="34" charset="0"/>
                <a:cs typeface="Times New Roman" panose="02020603050405020304" pitchFamily="18" charset="0"/>
              </a:rPr>
              <a:t>Taking the center position if available.</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Graphic 2" descr="Head with gears with solid fill">
            <a:extLst>
              <a:ext uri="{FF2B5EF4-FFF2-40B4-BE49-F238E27FC236}">
                <a16:creationId xmlns:a16="http://schemas.microsoft.com/office/drawing/2014/main" id="{7BB6D894-C2CC-7EBD-ADC1-ACB9358F6D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66248" y="384048"/>
            <a:ext cx="914400" cy="914400"/>
          </a:xfrm>
          <a:prstGeom prst="rect">
            <a:avLst/>
          </a:prstGeom>
        </p:spPr>
      </p:pic>
    </p:spTree>
    <p:extLst>
      <p:ext uri="{BB962C8B-B14F-4D97-AF65-F5344CB8AC3E}">
        <p14:creationId xmlns:p14="http://schemas.microsoft.com/office/powerpoint/2010/main" val="3339486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824B-5B9C-424A-6028-452DB458E785}"/>
              </a:ext>
            </a:extLst>
          </p:cNvPr>
          <p:cNvSpPr>
            <a:spLocks noGrp="1"/>
          </p:cNvSpPr>
          <p:nvPr>
            <p:ph type="title"/>
          </p:nvPr>
        </p:nvSpPr>
        <p:spPr>
          <a:xfrm>
            <a:off x="1392775" y="304070"/>
            <a:ext cx="4962305" cy="678910"/>
          </a:xfrm>
        </p:spPr>
        <p:txBody>
          <a:bodyPr/>
          <a:lstStyle/>
          <a:p>
            <a:r>
              <a:rPr lang="en-IN" dirty="0"/>
              <a:t>GAME STRUCTURE</a:t>
            </a:r>
          </a:p>
        </p:txBody>
      </p:sp>
      <p:grpSp>
        <p:nvGrpSpPr>
          <p:cNvPr id="6" name="Group 5">
            <a:extLst>
              <a:ext uri="{FF2B5EF4-FFF2-40B4-BE49-F238E27FC236}">
                <a16:creationId xmlns:a16="http://schemas.microsoft.com/office/drawing/2014/main" id="{E9BDC891-04F7-2AA5-7A55-3D7353F9D73D}"/>
              </a:ext>
            </a:extLst>
          </p:cNvPr>
          <p:cNvGrpSpPr/>
          <p:nvPr/>
        </p:nvGrpSpPr>
        <p:grpSpPr>
          <a:xfrm>
            <a:off x="3671335" y="1060387"/>
            <a:ext cx="5367490" cy="5212720"/>
            <a:chOff x="0" y="0"/>
            <a:chExt cx="5367490" cy="5213152"/>
          </a:xfrm>
        </p:grpSpPr>
        <p:cxnSp>
          <p:nvCxnSpPr>
            <p:cNvPr id="7" name="Straight Connector 6">
              <a:extLst>
                <a:ext uri="{FF2B5EF4-FFF2-40B4-BE49-F238E27FC236}">
                  <a16:creationId xmlns:a16="http://schemas.microsoft.com/office/drawing/2014/main" id="{CC6C9531-5731-6186-31F1-BE90857A43AC}"/>
                </a:ext>
              </a:extLst>
            </p:cNvPr>
            <p:cNvCxnSpPr/>
            <p:nvPr/>
          </p:nvCxnSpPr>
          <p:spPr>
            <a:xfrm flipH="1">
              <a:off x="593767" y="2244436"/>
              <a:ext cx="12" cy="338447"/>
            </a:xfrm>
            <a:prstGeom prst="line">
              <a:avLst/>
            </a:prstGeom>
          </p:spPr>
          <p:style>
            <a:lnRef idx="2">
              <a:schemeClr val="dk1"/>
            </a:lnRef>
            <a:fillRef idx="0">
              <a:schemeClr val="dk1"/>
            </a:fillRef>
            <a:effectRef idx="1">
              <a:schemeClr val="dk1"/>
            </a:effectRef>
            <a:fontRef idx="minor">
              <a:schemeClr val="tx1"/>
            </a:fontRef>
          </p:style>
        </p:cxnSp>
        <p:grpSp>
          <p:nvGrpSpPr>
            <p:cNvPr id="8" name="Group 7">
              <a:extLst>
                <a:ext uri="{FF2B5EF4-FFF2-40B4-BE49-F238E27FC236}">
                  <a16:creationId xmlns:a16="http://schemas.microsoft.com/office/drawing/2014/main" id="{29936477-7C21-C58A-EDC8-AFA336119082}"/>
                </a:ext>
              </a:extLst>
            </p:cNvPr>
            <p:cNvGrpSpPr/>
            <p:nvPr/>
          </p:nvGrpSpPr>
          <p:grpSpPr>
            <a:xfrm>
              <a:off x="0" y="0"/>
              <a:ext cx="5367490" cy="5213152"/>
              <a:chOff x="0" y="0"/>
              <a:chExt cx="5367490" cy="5213152"/>
            </a:xfrm>
          </p:grpSpPr>
          <p:cxnSp>
            <p:nvCxnSpPr>
              <p:cNvPr id="9" name="Straight Connector 8">
                <a:extLst>
                  <a:ext uri="{FF2B5EF4-FFF2-40B4-BE49-F238E27FC236}">
                    <a16:creationId xmlns:a16="http://schemas.microsoft.com/office/drawing/2014/main" id="{62BD44E6-A25D-12D3-E6D0-7B6C30DE27D1}"/>
                  </a:ext>
                </a:extLst>
              </p:cNvPr>
              <p:cNvCxnSpPr/>
              <p:nvPr/>
            </p:nvCxnSpPr>
            <p:spPr>
              <a:xfrm>
                <a:off x="3711039" y="2220685"/>
                <a:ext cx="705" cy="195943"/>
              </a:xfrm>
              <a:prstGeom prst="line">
                <a:avLst/>
              </a:prstGeom>
            </p:spPr>
            <p:style>
              <a:lnRef idx="2">
                <a:schemeClr val="dk1"/>
              </a:lnRef>
              <a:fillRef idx="0">
                <a:schemeClr val="dk1"/>
              </a:fillRef>
              <a:effectRef idx="1">
                <a:schemeClr val="dk1"/>
              </a:effectRef>
              <a:fontRef idx="minor">
                <a:schemeClr val="tx1"/>
              </a:fontRef>
            </p:style>
          </p:cxnSp>
          <p:grpSp>
            <p:nvGrpSpPr>
              <p:cNvPr id="10" name="Group 9">
                <a:extLst>
                  <a:ext uri="{FF2B5EF4-FFF2-40B4-BE49-F238E27FC236}">
                    <a16:creationId xmlns:a16="http://schemas.microsoft.com/office/drawing/2014/main" id="{0408305E-BCA9-6886-653B-CAAB3C2C11DA}"/>
                  </a:ext>
                </a:extLst>
              </p:cNvPr>
              <p:cNvGrpSpPr/>
              <p:nvPr/>
            </p:nvGrpSpPr>
            <p:grpSpPr>
              <a:xfrm>
                <a:off x="0" y="0"/>
                <a:ext cx="5367490" cy="5213152"/>
                <a:chOff x="0" y="0"/>
                <a:chExt cx="5367490" cy="5213152"/>
              </a:xfrm>
            </p:grpSpPr>
            <p:grpSp>
              <p:nvGrpSpPr>
                <p:cNvPr id="11" name="Group 10">
                  <a:extLst>
                    <a:ext uri="{FF2B5EF4-FFF2-40B4-BE49-F238E27FC236}">
                      <a16:creationId xmlns:a16="http://schemas.microsoft.com/office/drawing/2014/main" id="{BE3A8B49-9CD1-99ED-C25D-34E8A5550B50}"/>
                    </a:ext>
                  </a:extLst>
                </p:cNvPr>
                <p:cNvGrpSpPr/>
                <p:nvPr/>
              </p:nvGrpSpPr>
              <p:grpSpPr>
                <a:xfrm>
                  <a:off x="0" y="0"/>
                  <a:ext cx="5367490" cy="5213152"/>
                  <a:chOff x="0" y="0"/>
                  <a:chExt cx="5367490" cy="5213152"/>
                </a:xfrm>
              </p:grpSpPr>
              <p:sp>
                <p:nvSpPr>
                  <p:cNvPr id="25" name="Rectangle: Rounded Corners 24">
                    <a:extLst>
                      <a:ext uri="{FF2B5EF4-FFF2-40B4-BE49-F238E27FC236}">
                        <a16:creationId xmlns:a16="http://schemas.microsoft.com/office/drawing/2014/main" id="{09E6EF66-FFF4-D5C2-22A2-E925F8C7FCF9}"/>
                      </a:ext>
                    </a:extLst>
                  </p:cNvPr>
                  <p:cNvSpPr/>
                  <p:nvPr/>
                </p:nvSpPr>
                <p:spPr>
                  <a:xfrm>
                    <a:off x="23751" y="2576945"/>
                    <a:ext cx="1151890" cy="290830"/>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Button_click()</a:t>
                    </a:r>
                  </a:p>
                </p:txBody>
              </p:sp>
              <p:sp>
                <p:nvSpPr>
                  <p:cNvPr id="26" name="Rectangle: Rounded Corners 25">
                    <a:extLst>
                      <a:ext uri="{FF2B5EF4-FFF2-40B4-BE49-F238E27FC236}">
                        <a16:creationId xmlns:a16="http://schemas.microsoft.com/office/drawing/2014/main" id="{341C8ED6-2F8D-82E0-5A77-2EB5A36E0AB8}"/>
                      </a:ext>
                    </a:extLst>
                  </p:cNvPr>
                  <p:cNvSpPr/>
                  <p:nvPr/>
                </p:nvSpPr>
                <p:spPr>
                  <a:xfrm>
                    <a:off x="1946903" y="2582883"/>
                    <a:ext cx="1039724" cy="290945"/>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err="1">
                        <a:effectLst/>
                        <a:ea typeface="Calibri" panose="020F0502020204030204" pitchFamily="34" charset="0"/>
                        <a:cs typeface="Times New Roman" panose="02020603050405020304" pitchFamily="18" charset="0"/>
                      </a:rPr>
                      <a:t>AI_normal</a:t>
                    </a:r>
                    <a:r>
                      <a:rPr lang="en-IN" sz="1100" kern="100" dirty="0">
                        <a:effectLst/>
                        <a:ea typeface="Calibri" panose="020F0502020204030204" pitchFamily="34" charset="0"/>
                        <a:cs typeface="Times New Roman" panose="02020603050405020304" pitchFamily="18" charset="0"/>
                      </a:rPr>
                      <a:t>()</a:t>
                    </a:r>
                  </a:p>
                </p:txBody>
              </p:sp>
              <p:grpSp>
                <p:nvGrpSpPr>
                  <p:cNvPr id="27" name="Group 26">
                    <a:extLst>
                      <a:ext uri="{FF2B5EF4-FFF2-40B4-BE49-F238E27FC236}">
                        <a16:creationId xmlns:a16="http://schemas.microsoft.com/office/drawing/2014/main" id="{DA5E4272-9DB9-F49E-ACB8-2DF6C97C81E7}"/>
                      </a:ext>
                    </a:extLst>
                  </p:cNvPr>
                  <p:cNvGrpSpPr/>
                  <p:nvPr/>
                </p:nvGrpSpPr>
                <p:grpSpPr>
                  <a:xfrm>
                    <a:off x="0" y="0"/>
                    <a:ext cx="4310471" cy="2244436"/>
                    <a:chOff x="0" y="0"/>
                    <a:chExt cx="4310471" cy="2244436"/>
                  </a:xfrm>
                </p:grpSpPr>
                <p:grpSp>
                  <p:nvGrpSpPr>
                    <p:cNvPr id="37" name="Group 36">
                      <a:extLst>
                        <a:ext uri="{FF2B5EF4-FFF2-40B4-BE49-F238E27FC236}">
                          <a16:creationId xmlns:a16="http://schemas.microsoft.com/office/drawing/2014/main" id="{165F4457-9988-540A-7817-35F0021F6BB4}"/>
                        </a:ext>
                      </a:extLst>
                    </p:cNvPr>
                    <p:cNvGrpSpPr/>
                    <p:nvPr/>
                  </p:nvGrpSpPr>
                  <p:grpSpPr>
                    <a:xfrm>
                      <a:off x="2006930" y="0"/>
                      <a:ext cx="902525" cy="1472539"/>
                      <a:chOff x="0" y="0"/>
                      <a:chExt cx="902525" cy="1472539"/>
                    </a:xfrm>
                  </p:grpSpPr>
                  <p:grpSp>
                    <p:nvGrpSpPr>
                      <p:cNvPr id="46" name="Group 45">
                        <a:extLst>
                          <a:ext uri="{FF2B5EF4-FFF2-40B4-BE49-F238E27FC236}">
                            <a16:creationId xmlns:a16="http://schemas.microsoft.com/office/drawing/2014/main" id="{69A29A31-02EF-B64E-803C-B3000C47E2EF}"/>
                          </a:ext>
                        </a:extLst>
                      </p:cNvPr>
                      <p:cNvGrpSpPr/>
                      <p:nvPr/>
                    </p:nvGrpSpPr>
                    <p:grpSpPr>
                      <a:xfrm>
                        <a:off x="0" y="0"/>
                        <a:ext cx="902525" cy="1472539"/>
                        <a:chOff x="0" y="0"/>
                        <a:chExt cx="902525" cy="1472539"/>
                      </a:xfrm>
                    </p:grpSpPr>
                    <p:sp>
                      <p:nvSpPr>
                        <p:cNvPr id="48" name="Rectangle: Rounded Corners 47">
                          <a:extLst>
                            <a:ext uri="{FF2B5EF4-FFF2-40B4-BE49-F238E27FC236}">
                              <a16:creationId xmlns:a16="http://schemas.microsoft.com/office/drawing/2014/main" id="{59F872A5-38F0-D7F9-E6D3-0EAF0417391E}"/>
                            </a:ext>
                          </a:extLst>
                        </p:cNvPr>
                        <p:cNvSpPr/>
                        <p:nvPr/>
                      </p:nvSpPr>
                      <p:spPr>
                        <a:xfrm>
                          <a:off x="17813" y="1181594"/>
                          <a:ext cx="884712" cy="290945"/>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main()</a:t>
                          </a:r>
                        </a:p>
                      </p:txBody>
                    </p:sp>
                    <p:grpSp>
                      <p:nvGrpSpPr>
                        <p:cNvPr id="49" name="Group 48">
                          <a:extLst>
                            <a:ext uri="{FF2B5EF4-FFF2-40B4-BE49-F238E27FC236}">
                              <a16:creationId xmlns:a16="http://schemas.microsoft.com/office/drawing/2014/main" id="{59A18689-D193-A133-0B5F-1DDD859D25E5}"/>
                            </a:ext>
                          </a:extLst>
                        </p:cNvPr>
                        <p:cNvGrpSpPr/>
                        <p:nvPr/>
                      </p:nvGrpSpPr>
                      <p:grpSpPr>
                        <a:xfrm>
                          <a:off x="0" y="0"/>
                          <a:ext cx="902368" cy="878658"/>
                          <a:chOff x="0" y="0"/>
                          <a:chExt cx="902368" cy="878658"/>
                        </a:xfrm>
                      </p:grpSpPr>
                      <p:sp>
                        <p:nvSpPr>
                          <p:cNvPr id="50" name="Rectangle: Rounded Corners 49">
                            <a:extLst>
                              <a:ext uri="{FF2B5EF4-FFF2-40B4-BE49-F238E27FC236}">
                                <a16:creationId xmlns:a16="http://schemas.microsoft.com/office/drawing/2014/main" id="{3C223702-823F-8732-C044-F304BA9F25E5}"/>
                              </a:ext>
                            </a:extLst>
                          </p:cNvPr>
                          <p:cNvSpPr/>
                          <p:nvPr/>
                        </p:nvSpPr>
                        <p:spPr>
                          <a:xfrm>
                            <a:off x="0" y="0"/>
                            <a:ext cx="884712" cy="290945"/>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Libraries</a:t>
                            </a:r>
                          </a:p>
                        </p:txBody>
                      </p:sp>
                      <p:sp>
                        <p:nvSpPr>
                          <p:cNvPr id="51" name="Rectangle: Rounded Corners 50">
                            <a:extLst>
                              <a:ext uri="{FF2B5EF4-FFF2-40B4-BE49-F238E27FC236}">
                                <a16:creationId xmlns:a16="http://schemas.microsoft.com/office/drawing/2014/main" id="{3F60541C-A874-4340-D5C9-F63F802C0B0F}"/>
                              </a:ext>
                            </a:extLst>
                          </p:cNvPr>
                          <p:cNvSpPr/>
                          <p:nvPr/>
                        </p:nvSpPr>
                        <p:spPr>
                          <a:xfrm>
                            <a:off x="17813" y="587828"/>
                            <a:ext cx="884555" cy="290830"/>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entry()</a:t>
                            </a:r>
                          </a:p>
                        </p:txBody>
                      </p:sp>
                      <p:cxnSp>
                        <p:nvCxnSpPr>
                          <p:cNvPr id="52" name="Straight Connector 51">
                            <a:extLst>
                              <a:ext uri="{FF2B5EF4-FFF2-40B4-BE49-F238E27FC236}">
                                <a16:creationId xmlns:a16="http://schemas.microsoft.com/office/drawing/2014/main" id="{A1537FFC-80C9-99DB-1F7D-84D8BF7A2D3B}"/>
                              </a:ext>
                            </a:extLst>
                          </p:cNvPr>
                          <p:cNvCxnSpPr/>
                          <p:nvPr/>
                        </p:nvCxnSpPr>
                        <p:spPr>
                          <a:xfrm>
                            <a:off x="439387" y="290945"/>
                            <a:ext cx="0" cy="296998"/>
                          </a:xfrm>
                          <a:prstGeom prst="line">
                            <a:avLst/>
                          </a:prstGeom>
                        </p:spPr>
                        <p:style>
                          <a:lnRef idx="2">
                            <a:schemeClr val="dk1"/>
                          </a:lnRef>
                          <a:fillRef idx="0">
                            <a:schemeClr val="dk1"/>
                          </a:fillRef>
                          <a:effectRef idx="1">
                            <a:schemeClr val="dk1"/>
                          </a:effectRef>
                          <a:fontRef idx="minor">
                            <a:schemeClr val="tx1"/>
                          </a:fontRef>
                        </p:style>
                      </p:cxnSp>
                    </p:grpSp>
                  </p:grpSp>
                  <p:cxnSp>
                    <p:nvCxnSpPr>
                      <p:cNvPr id="47" name="Straight Connector 46">
                        <a:extLst>
                          <a:ext uri="{FF2B5EF4-FFF2-40B4-BE49-F238E27FC236}">
                            <a16:creationId xmlns:a16="http://schemas.microsoft.com/office/drawing/2014/main" id="{95BE1BD6-12E3-42C7-607B-3AF562C3A28E}"/>
                          </a:ext>
                        </a:extLst>
                      </p:cNvPr>
                      <p:cNvCxnSpPr/>
                      <p:nvPr/>
                    </p:nvCxnSpPr>
                    <p:spPr>
                      <a:xfrm>
                        <a:off x="439387" y="878774"/>
                        <a:ext cx="0" cy="296875"/>
                      </a:xfrm>
                      <a:prstGeom prst="line">
                        <a:avLst/>
                      </a:prstGeom>
                    </p:spPr>
                    <p:style>
                      <a:lnRef idx="2">
                        <a:schemeClr val="dk1"/>
                      </a:lnRef>
                      <a:fillRef idx="0">
                        <a:schemeClr val="dk1"/>
                      </a:fillRef>
                      <a:effectRef idx="1">
                        <a:schemeClr val="dk1"/>
                      </a:effectRef>
                      <a:fontRef idx="minor">
                        <a:schemeClr val="tx1"/>
                      </a:fontRef>
                    </p:style>
                  </p:cxnSp>
                </p:grpSp>
                <p:grpSp>
                  <p:nvGrpSpPr>
                    <p:cNvPr id="38" name="Group 37">
                      <a:extLst>
                        <a:ext uri="{FF2B5EF4-FFF2-40B4-BE49-F238E27FC236}">
                          <a16:creationId xmlns:a16="http://schemas.microsoft.com/office/drawing/2014/main" id="{FC915D62-E1FC-8803-68A6-D9F71696B179}"/>
                        </a:ext>
                      </a:extLst>
                    </p:cNvPr>
                    <p:cNvGrpSpPr/>
                    <p:nvPr/>
                  </p:nvGrpSpPr>
                  <p:grpSpPr>
                    <a:xfrm>
                      <a:off x="0" y="1472540"/>
                      <a:ext cx="4310471" cy="771896"/>
                      <a:chOff x="0" y="0"/>
                      <a:chExt cx="4310471" cy="771896"/>
                    </a:xfrm>
                  </p:grpSpPr>
                  <p:sp>
                    <p:nvSpPr>
                      <p:cNvPr id="39" name="Rectangle: Rounded Corners 38">
                        <a:extLst>
                          <a:ext uri="{FF2B5EF4-FFF2-40B4-BE49-F238E27FC236}">
                            <a16:creationId xmlns:a16="http://schemas.microsoft.com/office/drawing/2014/main" id="{C94073DF-F8D7-1469-C7F8-7C5B04F1AB8D}"/>
                          </a:ext>
                        </a:extLst>
                      </p:cNvPr>
                      <p:cNvSpPr/>
                      <p:nvPr/>
                    </p:nvSpPr>
                    <p:spPr>
                      <a:xfrm>
                        <a:off x="3135086" y="427512"/>
                        <a:ext cx="1175385" cy="320040"/>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AI()</a:t>
                        </a:r>
                      </a:p>
                    </p:txBody>
                  </p:sp>
                  <p:sp>
                    <p:nvSpPr>
                      <p:cNvPr id="40" name="Rectangle: Rounded Corners 39">
                        <a:extLst>
                          <a:ext uri="{FF2B5EF4-FFF2-40B4-BE49-F238E27FC236}">
                            <a16:creationId xmlns:a16="http://schemas.microsoft.com/office/drawing/2014/main" id="{D8BF5FDB-66A4-68D6-FD05-01346351D0AD}"/>
                          </a:ext>
                        </a:extLst>
                      </p:cNvPr>
                      <p:cNvSpPr/>
                      <p:nvPr/>
                    </p:nvSpPr>
                    <p:spPr>
                      <a:xfrm>
                        <a:off x="0" y="451262"/>
                        <a:ext cx="1175385" cy="320634"/>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Players()</a:t>
                        </a:r>
                      </a:p>
                    </p:txBody>
                  </p:sp>
                  <p:cxnSp>
                    <p:nvCxnSpPr>
                      <p:cNvPr id="41" name="Straight Connector 40">
                        <a:extLst>
                          <a:ext uri="{FF2B5EF4-FFF2-40B4-BE49-F238E27FC236}">
                            <a16:creationId xmlns:a16="http://schemas.microsoft.com/office/drawing/2014/main" id="{E4D8F27B-CED5-9C1E-BA9E-C6062B932F2F}"/>
                          </a:ext>
                        </a:extLst>
                      </p:cNvPr>
                      <p:cNvCxnSpPr/>
                      <p:nvPr/>
                    </p:nvCxnSpPr>
                    <p:spPr>
                      <a:xfrm flipH="1">
                        <a:off x="2446317" y="0"/>
                        <a:ext cx="92" cy="225631"/>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9EC80B80-7FC1-8452-7F85-3E0CECC6992A}"/>
                          </a:ext>
                        </a:extLst>
                      </p:cNvPr>
                      <p:cNvCxnSpPr/>
                      <p:nvPr/>
                    </p:nvCxnSpPr>
                    <p:spPr>
                      <a:xfrm flipH="1">
                        <a:off x="564078" y="225631"/>
                        <a:ext cx="1882239"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018FCF0-23B9-745B-2D7B-2E6F66121576}"/>
                          </a:ext>
                        </a:extLst>
                      </p:cNvPr>
                      <p:cNvCxnSpPr/>
                      <p:nvPr/>
                    </p:nvCxnSpPr>
                    <p:spPr>
                      <a:xfrm>
                        <a:off x="2446317" y="225631"/>
                        <a:ext cx="1264722"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61B27886-C6F9-0FB8-C187-F1AF84915E23}"/>
                          </a:ext>
                        </a:extLst>
                      </p:cNvPr>
                      <p:cNvCxnSpPr/>
                      <p:nvPr/>
                    </p:nvCxnSpPr>
                    <p:spPr>
                      <a:xfrm>
                        <a:off x="564078" y="225631"/>
                        <a:ext cx="0" cy="225441"/>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A49ED6D5-0C24-0E4D-5BC4-A1373CDECA86}"/>
                          </a:ext>
                        </a:extLst>
                      </p:cNvPr>
                      <p:cNvCxnSpPr/>
                      <p:nvPr/>
                    </p:nvCxnSpPr>
                    <p:spPr>
                      <a:xfrm>
                        <a:off x="3711039" y="225631"/>
                        <a:ext cx="173" cy="195943"/>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8" name="Group 27">
                    <a:extLst>
                      <a:ext uri="{FF2B5EF4-FFF2-40B4-BE49-F238E27FC236}">
                        <a16:creationId xmlns:a16="http://schemas.microsoft.com/office/drawing/2014/main" id="{1A519578-1C2C-CD8D-3264-61BEA0B09B7A}"/>
                      </a:ext>
                    </a:extLst>
                  </p:cNvPr>
                  <p:cNvGrpSpPr/>
                  <p:nvPr/>
                </p:nvGrpSpPr>
                <p:grpSpPr>
                  <a:xfrm>
                    <a:off x="23751" y="2559132"/>
                    <a:ext cx="5343739" cy="2654020"/>
                    <a:chOff x="-106878" y="0"/>
                    <a:chExt cx="5343739" cy="2654020"/>
                  </a:xfrm>
                </p:grpSpPr>
                <p:sp>
                  <p:nvSpPr>
                    <p:cNvPr id="29" name="Rectangle: Rounded Corners 28">
                      <a:extLst>
                        <a:ext uri="{FF2B5EF4-FFF2-40B4-BE49-F238E27FC236}">
                          <a16:creationId xmlns:a16="http://schemas.microsoft.com/office/drawing/2014/main" id="{E2581006-84A9-089E-6BD0-EBB329344858}"/>
                        </a:ext>
                      </a:extLst>
                    </p:cNvPr>
                    <p:cNvSpPr/>
                    <p:nvPr/>
                  </p:nvSpPr>
                  <p:spPr>
                    <a:xfrm>
                      <a:off x="4352306" y="0"/>
                      <a:ext cx="884555" cy="320040"/>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AI_hard()</a:t>
                      </a:r>
                    </a:p>
                  </p:txBody>
                </p:sp>
                <p:grpSp>
                  <p:nvGrpSpPr>
                    <p:cNvPr id="30" name="Group 29">
                      <a:extLst>
                        <a:ext uri="{FF2B5EF4-FFF2-40B4-BE49-F238E27FC236}">
                          <a16:creationId xmlns:a16="http://schemas.microsoft.com/office/drawing/2014/main" id="{708C77D8-554B-B0B4-E910-42CB393463A4}"/>
                        </a:ext>
                      </a:extLst>
                    </p:cNvPr>
                    <p:cNvGrpSpPr/>
                    <p:nvPr/>
                  </p:nvGrpSpPr>
                  <p:grpSpPr>
                    <a:xfrm>
                      <a:off x="-106878" y="1473777"/>
                      <a:ext cx="3820646" cy="1180243"/>
                      <a:chOff x="-106878" y="0"/>
                      <a:chExt cx="3820646" cy="1180243"/>
                    </a:xfrm>
                  </p:grpSpPr>
                  <p:sp>
                    <p:nvSpPr>
                      <p:cNvPr id="31" name="Rectangle: Rounded Corners 30">
                        <a:extLst>
                          <a:ext uri="{FF2B5EF4-FFF2-40B4-BE49-F238E27FC236}">
                            <a16:creationId xmlns:a16="http://schemas.microsoft.com/office/drawing/2014/main" id="{E82AB214-3429-4AD9-F312-874D4192174E}"/>
                          </a:ext>
                        </a:extLst>
                      </p:cNvPr>
                      <p:cNvSpPr/>
                      <p:nvPr/>
                    </p:nvSpPr>
                    <p:spPr>
                      <a:xfrm>
                        <a:off x="2315473" y="93420"/>
                        <a:ext cx="1398295" cy="290830"/>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err="1">
                            <a:effectLst/>
                            <a:ea typeface="Calibri" panose="020F0502020204030204" pitchFamily="34" charset="0"/>
                            <a:cs typeface="Times New Roman" panose="02020603050405020304" pitchFamily="18" charset="0"/>
                          </a:rPr>
                          <a:t>draw_condition</a:t>
                        </a:r>
                        <a:r>
                          <a:rPr lang="en-IN" sz="1100" kern="100" dirty="0">
                            <a:effectLst/>
                            <a:ea typeface="Calibri" panose="020F0502020204030204" pitchFamily="34" charset="0"/>
                            <a:cs typeface="Times New Roman" panose="02020603050405020304" pitchFamily="18" charset="0"/>
                          </a:rPr>
                          <a:t>()</a:t>
                        </a:r>
                      </a:p>
                    </p:txBody>
                  </p:sp>
                  <p:sp>
                    <p:nvSpPr>
                      <p:cNvPr id="32" name="Rectangle: Rounded Corners 31">
                        <a:extLst>
                          <a:ext uri="{FF2B5EF4-FFF2-40B4-BE49-F238E27FC236}">
                            <a16:creationId xmlns:a16="http://schemas.microsoft.com/office/drawing/2014/main" id="{20B0802D-87C8-8AB8-EC0D-B4E27949C3B2}"/>
                          </a:ext>
                        </a:extLst>
                      </p:cNvPr>
                      <p:cNvSpPr/>
                      <p:nvPr/>
                    </p:nvSpPr>
                    <p:spPr>
                      <a:xfrm>
                        <a:off x="1205345" y="889413"/>
                        <a:ext cx="1175385" cy="290830"/>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restart()</a:t>
                        </a:r>
                      </a:p>
                    </p:txBody>
                  </p:sp>
                  <p:sp>
                    <p:nvSpPr>
                      <p:cNvPr id="33" name="Diamond 32">
                        <a:extLst>
                          <a:ext uri="{FF2B5EF4-FFF2-40B4-BE49-F238E27FC236}">
                            <a16:creationId xmlns:a16="http://schemas.microsoft.com/office/drawing/2014/main" id="{965DE3C2-C270-F617-FF36-F4C709E39D36}"/>
                          </a:ext>
                        </a:extLst>
                      </p:cNvPr>
                      <p:cNvSpPr/>
                      <p:nvPr/>
                    </p:nvSpPr>
                    <p:spPr>
                      <a:xfrm>
                        <a:off x="1556904" y="0"/>
                        <a:ext cx="415636" cy="486888"/>
                      </a:xfrm>
                      <a:prstGeom prst="diamond">
                        <a:avLst/>
                      </a:prstGeom>
                    </p:spPr>
                    <p:style>
                      <a:lnRef idx="2">
                        <a:schemeClr val="accent5">
                          <a:shade val="15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34" name="Group 33">
                        <a:extLst>
                          <a:ext uri="{FF2B5EF4-FFF2-40B4-BE49-F238E27FC236}">
                            <a16:creationId xmlns:a16="http://schemas.microsoft.com/office/drawing/2014/main" id="{9910001C-344C-4432-AA8C-BC0D115CE8C3}"/>
                          </a:ext>
                        </a:extLst>
                      </p:cNvPr>
                      <p:cNvGrpSpPr/>
                      <p:nvPr/>
                    </p:nvGrpSpPr>
                    <p:grpSpPr>
                      <a:xfrm>
                        <a:off x="-106878" y="93766"/>
                        <a:ext cx="1663840" cy="290830"/>
                        <a:chOff x="-106878" y="0"/>
                        <a:chExt cx="1663840" cy="290830"/>
                      </a:xfrm>
                    </p:grpSpPr>
                    <p:sp>
                      <p:nvSpPr>
                        <p:cNvPr id="35" name="Rectangle: Rounded Corners 34">
                          <a:extLst>
                            <a:ext uri="{FF2B5EF4-FFF2-40B4-BE49-F238E27FC236}">
                              <a16:creationId xmlns:a16="http://schemas.microsoft.com/office/drawing/2014/main" id="{81F972C7-993C-2FE8-1765-EC52193DE468}"/>
                            </a:ext>
                          </a:extLst>
                        </p:cNvPr>
                        <p:cNvSpPr/>
                        <p:nvPr/>
                      </p:nvSpPr>
                      <p:spPr>
                        <a:xfrm>
                          <a:off x="-106878" y="0"/>
                          <a:ext cx="1282263" cy="290830"/>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err="1">
                              <a:effectLst/>
                              <a:ea typeface="Calibri" panose="020F0502020204030204" pitchFamily="34" charset="0"/>
                              <a:cs typeface="Times New Roman" panose="02020603050405020304" pitchFamily="18" charset="0"/>
                            </a:rPr>
                            <a:t>win_condition</a:t>
                          </a:r>
                          <a:r>
                            <a:rPr lang="en-IN" sz="1100" kern="100" dirty="0">
                              <a:effectLst/>
                              <a:ea typeface="Calibri" panose="020F0502020204030204" pitchFamily="34" charset="0"/>
                              <a:cs typeface="Times New Roman" panose="02020603050405020304" pitchFamily="18" charset="0"/>
                            </a:rPr>
                            <a:t>()</a:t>
                          </a:r>
                        </a:p>
                      </p:txBody>
                    </p:sp>
                    <p:cxnSp>
                      <p:nvCxnSpPr>
                        <p:cNvPr id="36" name="Straight Connector 35">
                          <a:extLst>
                            <a:ext uri="{FF2B5EF4-FFF2-40B4-BE49-F238E27FC236}">
                              <a16:creationId xmlns:a16="http://schemas.microsoft.com/office/drawing/2014/main" id="{4526AAF3-211A-C75C-A039-47C09D80A019}"/>
                            </a:ext>
                          </a:extLst>
                        </p:cNvPr>
                        <p:cNvCxnSpPr/>
                        <p:nvPr/>
                      </p:nvCxnSpPr>
                      <p:spPr>
                        <a:xfrm flipH="1">
                          <a:off x="1175657" y="142504"/>
                          <a:ext cx="381305" cy="0"/>
                        </a:xfrm>
                        <a:prstGeom prst="line">
                          <a:avLst/>
                        </a:prstGeom>
                      </p:spPr>
                      <p:style>
                        <a:lnRef idx="2">
                          <a:schemeClr val="dk1"/>
                        </a:lnRef>
                        <a:fillRef idx="0">
                          <a:schemeClr val="dk1"/>
                        </a:fillRef>
                        <a:effectRef idx="1">
                          <a:schemeClr val="dk1"/>
                        </a:effectRef>
                        <a:fontRef idx="minor">
                          <a:schemeClr val="tx1"/>
                        </a:fontRef>
                      </p:style>
                    </p:cxnSp>
                  </p:grpSp>
                </p:grpSp>
              </p:grpSp>
            </p:grpSp>
            <p:grpSp>
              <p:nvGrpSpPr>
                <p:cNvPr id="12" name="Group 11">
                  <a:extLst>
                    <a:ext uri="{FF2B5EF4-FFF2-40B4-BE49-F238E27FC236}">
                      <a16:creationId xmlns:a16="http://schemas.microsoft.com/office/drawing/2014/main" id="{A30A6821-C339-F648-A952-70670E2A6710}"/>
                    </a:ext>
                  </a:extLst>
                </p:cNvPr>
                <p:cNvGrpSpPr/>
                <p:nvPr/>
              </p:nvGrpSpPr>
              <p:grpSpPr>
                <a:xfrm>
                  <a:off x="593767" y="2416628"/>
                  <a:ext cx="4328555" cy="2505694"/>
                  <a:chOff x="0" y="0"/>
                  <a:chExt cx="4328555" cy="2505694"/>
                </a:xfrm>
              </p:grpSpPr>
              <p:cxnSp>
                <p:nvCxnSpPr>
                  <p:cNvPr id="13" name="Straight Connector 12">
                    <a:extLst>
                      <a:ext uri="{FF2B5EF4-FFF2-40B4-BE49-F238E27FC236}">
                        <a16:creationId xmlns:a16="http://schemas.microsoft.com/office/drawing/2014/main" id="{644036F8-A32A-B9B6-1231-56DF815EABAA}"/>
                      </a:ext>
                    </a:extLst>
                  </p:cNvPr>
                  <p:cNvCxnSpPr/>
                  <p:nvPr/>
                </p:nvCxnSpPr>
                <p:spPr>
                  <a:xfrm flipH="1">
                    <a:off x="1852550" y="0"/>
                    <a:ext cx="2476005"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7F78F0DF-E709-F690-E9BC-F88F6524A914}"/>
                      </a:ext>
                    </a:extLst>
                  </p:cNvPr>
                  <p:cNvCxnSpPr/>
                  <p:nvPr/>
                </p:nvCxnSpPr>
                <p:spPr>
                  <a:xfrm>
                    <a:off x="1846613" y="0"/>
                    <a:ext cx="5937" cy="160606"/>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40BAD857-5583-32AC-DD5D-FE1B72A21D28}"/>
                      </a:ext>
                    </a:extLst>
                  </p:cNvPr>
                  <p:cNvCxnSpPr/>
                  <p:nvPr/>
                </p:nvCxnSpPr>
                <p:spPr>
                  <a:xfrm>
                    <a:off x="4328555" y="0"/>
                    <a:ext cx="0" cy="142504"/>
                  </a:xfrm>
                  <a:prstGeom prst="line">
                    <a:avLst/>
                  </a:prstGeom>
                </p:spPr>
                <p:style>
                  <a:lnRef idx="2">
                    <a:schemeClr val="dk1"/>
                  </a:lnRef>
                  <a:fillRef idx="0">
                    <a:schemeClr val="dk1"/>
                  </a:fillRef>
                  <a:effectRef idx="1">
                    <a:schemeClr val="dk1"/>
                  </a:effectRef>
                  <a:fontRef idx="minor">
                    <a:schemeClr val="tx1"/>
                  </a:fontRef>
                </p:style>
              </p:cxnSp>
              <p:grpSp>
                <p:nvGrpSpPr>
                  <p:cNvPr id="16" name="Group 15">
                    <a:extLst>
                      <a:ext uri="{FF2B5EF4-FFF2-40B4-BE49-F238E27FC236}">
                        <a16:creationId xmlns:a16="http://schemas.microsoft.com/office/drawing/2014/main" id="{1BB0D6D7-5636-9892-5F18-4898D0D44C1B}"/>
                      </a:ext>
                    </a:extLst>
                  </p:cNvPr>
                  <p:cNvGrpSpPr/>
                  <p:nvPr/>
                </p:nvGrpSpPr>
                <p:grpSpPr>
                  <a:xfrm>
                    <a:off x="0" y="296883"/>
                    <a:ext cx="3889168" cy="2208811"/>
                    <a:chOff x="0" y="0"/>
                    <a:chExt cx="3889168" cy="2208811"/>
                  </a:xfrm>
                </p:grpSpPr>
                <p:cxnSp>
                  <p:nvCxnSpPr>
                    <p:cNvPr id="17" name="Straight Connector 16">
                      <a:extLst>
                        <a:ext uri="{FF2B5EF4-FFF2-40B4-BE49-F238E27FC236}">
                          <a16:creationId xmlns:a16="http://schemas.microsoft.com/office/drawing/2014/main" id="{F157F925-A86D-4ADF-7215-25D02F414ED5}"/>
                        </a:ext>
                      </a:extLst>
                    </p:cNvPr>
                    <p:cNvCxnSpPr>
                      <a:cxnSpLocks/>
                      <a:stCxn id="26" idx="3"/>
                    </p:cNvCxnSpPr>
                    <p:nvPr/>
                  </p:nvCxnSpPr>
                  <p:spPr>
                    <a:xfrm flipV="1">
                      <a:off x="2392860" y="0"/>
                      <a:ext cx="1496308" cy="14845"/>
                    </a:xfrm>
                    <a:prstGeom prst="line">
                      <a:avLst/>
                    </a:prstGeom>
                  </p:spPr>
                  <p:style>
                    <a:lnRef idx="2">
                      <a:schemeClr val="dk1"/>
                    </a:lnRef>
                    <a:fillRef idx="0">
                      <a:schemeClr val="dk1"/>
                    </a:fillRef>
                    <a:effectRef idx="1">
                      <a:schemeClr val="dk1"/>
                    </a:effectRef>
                    <a:fontRef idx="minor">
                      <a:schemeClr val="tx1"/>
                    </a:fontRef>
                  </p:style>
                </p:cxnSp>
                <p:grpSp>
                  <p:nvGrpSpPr>
                    <p:cNvPr id="18" name="Group 17">
                      <a:extLst>
                        <a:ext uri="{FF2B5EF4-FFF2-40B4-BE49-F238E27FC236}">
                          <a16:creationId xmlns:a16="http://schemas.microsoft.com/office/drawing/2014/main" id="{7B82439F-313A-DD10-BCBE-02839C72C72E}"/>
                        </a:ext>
                      </a:extLst>
                    </p:cNvPr>
                    <p:cNvGrpSpPr/>
                    <p:nvPr/>
                  </p:nvGrpSpPr>
                  <p:grpSpPr>
                    <a:xfrm>
                      <a:off x="0" y="0"/>
                      <a:ext cx="3117907" cy="2208811"/>
                      <a:chOff x="0" y="0"/>
                      <a:chExt cx="3117907" cy="2208811"/>
                    </a:xfrm>
                  </p:grpSpPr>
                  <p:cxnSp>
                    <p:nvCxnSpPr>
                      <p:cNvPr id="19" name="Straight Connector 18">
                        <a:extLst>
                          <a:ext uri="{FF2B5EF4-FFF2-40B4-BE49-F238E27FC236}">
                            <a16:creationId xmlns:a16="http://schemas.microsoft.com/office/drawing/2014/main" id="{2E73C94B-9C7C-9DD4-C9D6-F6E0D62B4BBF}"/>
                          </a:ext>
                        </a:extLst>
                      </p:cNvPr>
                      <p:cNvCxnSpPr/>
                      <p:nvPr/>
                    </p:nvCxnSpPr>
                    <p:spPr>
                      <a:xfrm>
                        <a:off x="0" y="154380"/>
                        <a:ext cx="0" cy="688768"/>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3DF99A87-A05E-14B7-F02D-A8B066B38349}"/>
                          </a:ext>
                        </a:extLst>
                      </p:cNvPr>
                      <p:cNvCxnSpPr/>
                      <p:nvPr/>
                    </p:nvCxnSpPr>
                    <p:spPr>
                      <a:xfrm flipH="1">
                        <a:off x="3117272" y="0"/>
                        <a:ext cx="635" cy="848657"/>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66D823A3-B38C-1FB2-B3D2-2F300E6DC371}"/>
                          </a:ext>
                        </a:extLst>
                      </p:cNvPr>
                      <p:cNvCxnSpPr/>
                      <p:nvPr/>
                    </p:nvCxnSpPr>
                    <p:spPr>
                      <a:xfrm>
                        <a:off x="0" y="843148"/>
                        <a:ext cx="3117746" cy="5509"/>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B42C3F0C-B43F-4ED5-B815-B30F374435B1}"/>
                          </a:ext>
                        </a:extLst>
                      </p:cNvPr>
                      <p:cNvCxnSpPr/>
                      <p:nvPr/>
                    </p:nvCxnSpPr>
                    <p:spPr>
                      <a:xfrm flipH="1" flipV="1">
                        <a:off x="1306285" y="843148"/>
                        <a:ext cx="0" cy="48095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FD315998-85CF-3893-8367-22FD0F84662C}"/>
                          </a:ext>
                        </a:extLst>
                      </p:cNvPr>
                      <p:cNvCxnSpPr/>
                      <p:nvPr/>
                    </p:nvCxnSpPr>
                    <p:spPr>
                      <a:xfrm flipH="1" flipV="1">
                        <a:off x="1508166" y="1549730"/>
                        <a:ext cx="344384" cy="5938"/>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198BADAA-B484-F8C2-93DD-455D8DAB6F58}"/>
                          </a:ext>
                        </a:extLst>
                      </p:cNvPr>
                      <p:cNvCxnSpPr/>
                      <p:nvPr/>
                    </p:nvCxnSpPr>
                    <p:spPr>
                      <a:xfrm flipV="1">
                        <a:off x="1306285" y="1805050"/>
                        <a:ext cx="206" cy="403761"/>
                      </a:xfrm>
                      <a:prstGeom prst="line">
                        <a:avLst/>
                      </a:prstGeom>
                    </p:spPr>
                    <p:style>
                      <a:lnRef idx="2">
                        <a:schemeClr val="dk1"/>
                      </a:lnRef>
                      <a:fillRef idx="0">
                        <a:schemeClr val="dk1"/>
                      </a:fillRef>
                      <a:effectRef idx="1">
                        <a:schemeClr val="dk1"/>
                      </a:effectRef>
                      <a:fontRef idx="minor">
                        <a:schemeClr val="tx1"/>
                      </a:fontRef>
                    </p:style>
                  </p:cxnSp>
                </p:grpSp>
              </p:grpSp>
            </p:grpSp>
          </p:grpSp>
        </p:grpSp>
      </p:grpSp>
    </p:spTree>
    <p:extLst>
      <p:ext uri="{BB962C8B-B14F-4D97-AF65-F5344CB8AC3E}">
        <p14:creationId xmlns:p14="http://schemas.microsoft.com/office/powerpoint/2010/main" val="15573191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59FBED-B830-A586-D007-7B724551DCD8}"/>
              </a:ext>
            </a:extLst>
          </p:cNvPr>
          <p:cNvSpPr>
            <a:spLocks noGrp="1"/>
          </p:cNvSpPr>
          <p:nvPr>
            <p:ph idx="1"/>
          </p:nvPr>
        </p:nvSpPr>
        <p:spPr>
          <a:xfrm>
            <a:off x="1657350" y="285750"/>
            <a:ext cx="9847262" cy="6126480"/>
          </a:xfrm>
        </p:spPr>
        <p:txBody>
          <a:bodyPr>
            <a:normAutofit/>
          </a:bodyPr>
          <a:lstStyle/>
          <a:p>
            <a:pPr>
              <a:lnSpc>
                <a:spcPct val="150000"/>
              </a:lnSpc>
              <a:spcBef>
                <a:spcPts val="0"/>
              </a:spcBef>
              <a:spcAft>
                <a:spcPts val="800"/>
              </a:spcAft>
            </a:pP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 AI Normal</a:t>
            </a:r>
            <a:endParaRPr lang="en-IN" sz="18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Definition: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simple approach is to choose an empty position randomly on the board. This is suitable for a basic AI but lacks strategy.</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Algorithm: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Step1: Get available moves from the board.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Step2: Choose a random move from the available moves.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Step3: Return the chosen move.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def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ai_easy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def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ai_move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(board, buttons):  # Pass buttons list as argument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available_moves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get_available_moves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(board)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chosen_move</a:t>
            </a:r>
            <a:r>
              <a:rPr lang="en-US" sz="1800" dirty="0">
                <a:effectLst/>
                <a:latin typeface="Times New Roman" panose="02020603050405020304" pitchFamily="18" charset="0"/>
                <a:ea typeface="Calibri" panose="020F0502020204030204" pitchFamily="34" charset="0"/>
              </a:rPr>
              <a:t> = </a:t>
            </a:r>
            <a:r>
              <a:rPr lang="en-US" sz="1800" dirty="0" err="1">
                <a:effectLst/>
                <a:latin typeface="Times New Roman" panose="02020603050405020304" pitchFamily="18" charset="0"/>
                <a:ea typeface="Calibri" panose="020F0502020204030204" pitchFamily="34" charset="0"/>
              </a:rPr>
              <a:t>random.choice</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available_moves</a:t>
            </a:r>
            <a:endParaRPr lang="en-IN" dirty="0"/>
          </a:p>
        </p:txBody>
      </p:sp>
      <p:pic>
        <p:nvPicPr>
          <p:cNvPr id="4" name="Graphic 3" descr="Grinning face outline with solid fill">
            <a:extLst>
              <a:ext uri="{FF2B5EF4-FFF2-40B4-BE49-F238E27FC236}">
                <a16:creationId xmlns:a16="http://schemas.microsoft.com/office/drawing/2014/main" id="{AB9EC3DB-DDFA-715F-62A2-57D96D4271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8618" y="1673352"/>
            <a:ext cx="914400" cy="914400"/>
          </a:xfrm>
          <a:prstGeom prst="rect">
            <a:avLst/>
          </a:prstGeom>
        </p:spPr>
      </p:pic>
    </p:spTree>
    <p:extLst>
      <p:ext uri="{BB962C8B-B14F-4D97-AF65-F5344CB8AC3E}">
        <p14:creationId xmlns:p14="http://schemas.microsoft.com/office/powerpoint/2010/main" val="1409718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77600-FF42-1472-A235-E20962D404B1}"/>
              </a:ext>
            </a:extLst>
          </p:cNvPr>
          <p:cNvSpPr>
            <a:spLocks noGrp="1"/>
          </p:cNvSpPr>
          <p:nvPr>
            <p:ph idx="1"/>
          </p:nvPr>
        </p:nvSpPr>
        <p:spPr>
          <a:xfrm>
            <a:off x="1657350" y="525780"/>
            <a:ext cx="9847262" cy="5385442"/>
          </a:xfrm>
        </p:spPr>
        <p:txBody>
          <a:bodyPr>
            <a:normAutofit fontScale="32500" lnSpcReduction="20000"/>
          </a:bodyPr>
          <a:lstStyle/>
          <a:p>
            <a:pPr algn="just">
              <a:lnSpc>
                <a:spcPct val="150000"/>
              </a:lnSpc>
              <a:spcBef>
                <a:spcPts val="0"/>
              </a:spcBef>
            </a:pPr>
            <a:r>
              <a:rPr lang="en-IN" sz="5200" b="1" kern="100" dirty="0">
                <a:effectLst/>
                <a:latin typeface="Times New Roman" panose="02020603050405020304" pitchFamily="18" charset="0"/>
                <a:ea typeface="Calibri" panose="020F0502020204030204" pitchFamily="34" charset="0"/>
                <a:cs typeface="Times New Roman" panose="02020603050405020304" pitchFamily="18" charset="0"/>
              </a:rPr>
              <a:t>AI Hard</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b="1" kern="100" dirty="0">
                <a:effectLst/>
                <a:latin typeface="Times New Roman" panose="02020603050405020304" pitchFamily="18" charset="0"/>
                <a:ea typeface="Calibri" panose="020F0502020204030204" pitchFamily="34" charset="0"/>
                <a:cs typeface="Times New Roman" panose="02020603050405020304" pitchFamily="18" charset="0"/>
              </a:rPr>
              <a:t>Definition: </a:t>
            </a: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The minimax algorithm is a decision-making algorithm used in two-player games like Tic-Tac-Toe. It aims to minimize the possible loss for a worst-case scenario. When applied to Tic-Tac-Toe, the algorithm assumes that both players play optimally.</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b="1" kern="100" dirty="0">
                <a:effectLst/>
                <a:latin typeface="Times New Roman" panose="02020603050405020304" pitchFamily="18" charset="0"/>
                <a:ea typeface="Calibri" panose="020F0502020204030204" pitchFamily="34" charset="0"/>
                <a:cs typeface="Times New Roman" panose="02020603050405020304" pitchFamily="18" charset="0"/>
              </a:rPr>
              <a:t>Algorithm: </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Step1: get the board status </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Step2: check all the moves ai can possibly make </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Step3: define the minimax function </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Step4 : find the optimal move ai can perform</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Step5: after finding the update the UI based on ai's move</a:t>
            </a:r>
            <a:r>
              <a:rPr lang="en-IN" sz="52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b="1" kern="100" dirty="0">
                <a:effectLst/>
                <a:latin typeface="Times New Roman" panose="02020603050405020304" pitchFamily="18" charset="0"/>
                <a:ea typeface="Calibri" panose="020F0502020204030204" pitchFamily="34" charset="0"/>
                <a:cs typeface="Times New Roman" panose="02020603050405020304" pitchFamily="18" charset="0"/>
              </a:rPr>
              <a:t>Code: </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def </a:t>
            </a:r>
            <a:r>
              <a:rPr lang="en-IN" sz="5200" kern="100" dirty="0" err="1">
                <a:effectLst/>
                <a:latin typeface="Times New Roman" panose="02020603050405020304" pitchFamily="18" charset="0"/>
                <a:ea typeface="Calibri" panose="020F0502020204030204" pitchFamily="34" charset="0"/>
                <a:cs typeface="Times New Roman" panose="02020603050405020304" pitchFamily="18" charset="0"/>
              </a:rPr>
              <a:t>ai_hard</a:t>
            </a: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   def minimax(board, depth, </a:t>
            </a:r>
            <a:r>
              <a:rPr lang="en-IN" sz="5200" kern="100" dirty="0" err="1">
                <a:effectLst/>
                <a:latin typeface="Times New Roman" panose="02020603050405020304" pitchFamily="18" charset="0"/>
                <a:ea typeface="Calibri" panose="020F0502020204030204" pitchFamily="34" charset="0"/>
                <a:cs typeface="Times New Roman" panose="02020603050405020304" pitchFamily="18" charset="0"/>
              </a:rPr>
              <a:t>maximizing_player</a:t>
            </a: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200" kern="100" dirty="0" err="1">
                <a:effectLst/>
                <a:latin typeface="Times New Roman" panose="02020603050405020304" pitchFamily="18" charset="0"/>
                <a:ea typeface="Calibri" panose="020F0502020204030204" pitchFamily="34" charset="0"/>
                <a:cs typeface="Times New Roman" panose="02020603050405020304" pitchFamily="18" charset="0"/>
              </a:rPr>
              <a:t>available_moves</a:t>
            </a:r>
            <a:r>
              <a:rPr lang="en-US" sz="52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5200" kern="100" dirty="0" err="1">
                <a:effectLst/>
                <a:latin typeface="Times New Roman" panose="02020603050405020304" pitchFamily="18" charset="0"/>
                <a:ea typeface="Calibri" panose="020F0502020204030204" pitchFamily="34" charset="0"/>
                <a:cs typeface="Times New Roman" panose="02020603050405020304" pitchFamily="18" charset="0"/>
              </a:rPr>
              <a:t>get_available_moves</a:t>
            </a:r>
            <a:r>
              <a:rPr lang="en-US" sz="5200" kern="100" dirty="0">
                <a:effectLst/>
                <a:latin typeface="Times New Roman" panose="02020603050405020304" pitchFamily="18" charset="0"/>
                <a:ea typeface="Calibri" panose="020F0502020204030204" pitchFamily="34" charset="0"/>
                <a:cs typeface="Times New Roman" panose="02020603050405020304" pitchFamily="18" charset="0"/>
              </a:rPr>
              <a:t>(board)</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5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200" kern="100" dirty="0" err="1">
                <a:effectLst/>
                <a:latin typeface="Times New Roman" panose="02020603050405020304" pitchFamily="18" charset="0"/>
                <a:ea typeface="Calibri" panose="020F0502020204030204" pitchFamily="34" charset="0"/>
                <a:cs typeface="Times New Roman" panose="02020603050405020304" pitchFamily="18" charset="0"/>
              </a:rPr>
              <a:t>chosen_move</a:t>
            </a:r>
            <a:r>
              <a:rPr lang="en-US" sz="52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5200" kern="100" dirty="0" err="1">
                <a:effectLst/>
                <a:latin typeface="Times New Roman" panose="02020603050405020304" pitchFamily="18" charset="0"/>
                <a:ea typeface="Calibri" panose="020F0502020204030204" pitchFamily="34" charset="0"/>
                <a:cs typeface="Times New Roman" panose="02020603050405020304" pitchFamily="18" charset="0"/>
              </a:rPr>
              <a:t>best_move</a:t>
            </a:r>
            <a:r>
              <a:rPr lang="en-US" sz="52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5200" kern="100" dirty="0" err="1">
                <a:effectLst/>
                <a:latin typeface="Times New Roman" panose="02020603050405020304" pitchFamily="18" charset="0"/>
                <a:ea typeface="Calibri" panose="020F0502020204030204" pitchFamily="34" charset="0"/>
                <a:cs typeface="Times New Roman" panose="02020603050405020304" pitchFamily="18" charset="0"/>
              </a:rPr>
              <a:t>maximizing_player</a:t>
            </a:r>
            <a:r>
              <a:rPr lang="en-US" sz="5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Graphic 5" descr="Sunglasses face outline with solid fill">
            <a:extLst>
              <a:ext uri="{FF2B5EF4-FFF2-40B4-BE49-F238E27FC236}">
                <a16:creationId xmlns:a16="http://schemas.microsoft.com/office/drawing/2014/main" id="{4026515B-9C40-A43B-1C72-7A792FD21D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496" y="1881378"/>
            <a:ext cx="914400" cy="914400"/>
          </a:xfrm>
          <a:prstGeom prst="rect">
            <a:avLst/>
          </a:prstGeom>
        </p:spPr>
      </p:pic>
    </p:spTree>
    <p:extLst>
      <p:ext uri="{BB962C8B-B14F-4D97-AF65-F5344CB8AC3E}">
        <p14:creationId xmlns:p14="http://schemas.microsoft.com/office/powerpoint/2010/main" val="2909916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6BF41-0BBF-1E4A-779B-187740D704BA}"/>
              </a:ext>
            </a:extLst>
          </p:cNvPr>
          <p:cNvSpPr>
            <a:spLocks noGrp="1"/>
          </p:cNvSpPr>
          <p:nvPr>
            <p:ph idx="1"/>
          </p:nvPr>
        </p:nvSpPr>
        <p:spPr>
          <a:xfrm>
            <a:off x="1691640" y="491490"/>
            <a:ext cx="9812972" cy="5806440"/>
          </a:xfrm>
        </p:spPr>
        <p:txBody>
          <a:bodyPr>
            <a:normAutofit lnSpcReduction="10000"/>
          </a:bodyPr>
          <a:lstStyle/>
          <a:p>
            <a:pPr algn="ctr">
              <a:lnSpc>
                <a:spcPct val="107000"/>
              </a:lnSpc>
              <a:spcAft>
                <a:spcPts val="800"/>
              </a:spcAft>
              <a:tabLst>
                <a:tab pos="146685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6685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5.1 Approach to Testing the Game Logic: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6685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5.1.1. Unit Tests: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Unit tests are essential for verifying that individual components of the game logic work as expected. I would write unit tests for the following functions: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Initialization Function: Ensure that the game board is initialized correctly.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Move Validation Function: Verify that moves are only accepted if they are within bounds and the target cell is empty.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Win Condition Check Function: Check that the function correctly identifies winning conditions for  both players.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Draw Condition Check Function: Confirm that the function accurately detects a draw when all cells are filled with no winner.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668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Game Reset Function: Ensure that resetting the game board works correctly.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Graphic 3" descr="Checklist with solid fill">
            <a:extLst>
              <a:ext uri="{FF2B5EF4-FFF2-40B4-BE49-F238E27FC236}">
                <a16:creationId xmlns:a16="http://schemas.microsoft.com/office/drawing/2014/main" id="{439174C0-3B7A-8C3B-F7FE-E9596F5AC3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02824" y="685800"/>
            <a:ext cx="914400" cy="914400"/>
          </a:xfrm>
          <a:prstGeom prst="rect">
            <a:avLst/>
          </a:prstGeom>
        </p:spPr>
      </p:pic>
    </p:spTree>
    <p:extLst>
      <p:ext uri="{BB962C8B-B14F-4D97-AF65-F5344CB8AC3E}">
        <p14:creationId xmlns:p14="http://schemas.microsoft.com/office/powerpoint/2010/main" val="3068369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TotalTime>
  <Words>1209</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Calibri</vt:lpstr>
      <vt:lpstr>Century Gothic</vt:lpstr>
      <vt:lpstr>Courier New</vt:lpstr>
      <vt:lpstr>Symbol</vt:lpstr>
      <vt:lpstr>Times New Roman</vt:lpstr>
      <vt:lpstr>Wingdings 3</vt:lpstr>
      <vt:lpstr>Wisp</vt:lpstr>
      <vt:lpstr>PowerPoint Presentation</vt:lpstr>
      <vt:lpstr>INTRODUCTION</vt:lpstr>
      <vt:lpstr>PowerPoint Presentation</vt:lpstr>
      <vt:lpstr>GAME FUNCTIONALITY</vt:lpstr>
      <vt:lpstr>PowerPoint Presentation</vt:lpstr>
      <vt:lpstr>GAME STRUCTURE</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murlidhar ashtekar</dc:creator>
  <cp:lastModifiedBy>pradeep holagundi</cp:lastModifiedBy>
  <cp:revision>8</cp:revision>
  <dcterms:created xsi:type="dcterms:W3CDTF">2024-05-26T09:46:45Z</dcterms:created>
  <dcterms:modified xsi:type="dcterms:W3CDTF">2024-05-26T16:08:34Z</dcterms:modified>
</cp:coreProperties>
</file>