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P</a:t>
            </a:r>
            <a:r>
              <a:rPr dirty="0" sz="2400" lang="en-US"/>
              <a:t>R</a:t>
            </a:r>
            <a:r>
              <a:rPr dirty="0" sz="2400" lang="en-US"/>
              <a:t>A</a:t>
            </a:r>
            <a:r>
              <a:rPr dirty="0" sz="2400" lang="en-US"/>
              <a:t>D</a:t>
            </a:r>
            <a:r>
              <a:rPr dirty="0" sz="2400" lang="en-US"/>
              <a:t>E</a:t>
            </a:r>
            <a:r>
              <a:rPr dirty="0" sz="2400" lang="en-US"/>
              <a:t>E</a:t>
            </a:r>
            <a:r>
              <a:rPr dirty="0" sz="2400" lang="en-US"/>
              <a:t>P </a:t>
            </a:r>
            <a:r>
              <a:rPr dirty="0" sz="2400" lang="en-US"/>
              <a:t>KUMAR </a:t>
            </a:r>
            <a:r>
              <a:rPr dirty="0" sz="2400" lang="en-US"/>
              <a:t>D</a:t>
            </a:r>
            <a:endParaRPr altLang="en-US" lang="zh-CN"/>
          </a:p>
          <a:p>
            <a:r>
              <a:rPr dirty="0" sz="2400" lang="en-US"/>
              <a:t>REGISTER NO:312210</a:t>
            </a:r>
            <a:r>
              <a:rPr dirty="0" sz="2400" lang="en-IN"/>
              <a:t>5</a:t>
            </a:r>
            <a:r>
              <a:rPr dirty="0" sz="2400" lang="en-US"/>
              <a:t>3</a:t>
            </a:r>
            <a:r>
              <a:rPr dirty="0" sz="2400" lang="en-US"/>
              <a:t>3</a:t>
            </a:r>
            <a:endParaRPr dirty="0" sz="2400" lang="en-US"/>
          </a:p>
          <a:p>
            <a:r>
              <a:rPr dirty="0" sz="2400" lang="en-US"/>
              <a:t>DEPARTMENT:B.COM(A&amp;F)</a:t>
            </a:r>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2024-09-10T10:13:08Z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d82b40822b154186a5a53e5427b60c3d</vt:lpwstr>
  </property>
</Properties>
</file>