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3"/>
    <p:sldId id="257" r:id="rId4"/>
    <p:sldId id="380" r:id="rId5"/>
    <p:sldId id="381" r:id="rId6"/>
    <p:sldId id="382" r:id="rId7"/>
    <p:sldId id="396" r:id="rId8"/>
    <p:sldId id="397" r:id="rId9"/>
    <p:sldId id="398" r:id="rId10"/>
    <p:sldId id="406" r:id="rId11"/>
    <p:sldId id="405" r:id="rId12"/>
    <p:sldId id="431" r:id="rId13"/>
    <p:sldId id="373" r:id="rId14"/>
    <p:sldId id="369" r:id="rId15"/>
    <p:sldId id="370"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First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86907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sym typeface="+mn-ea"/>
              </a:rPr>
              <a:t>SERVERLESS WEB APPLICATION </a:t>
            </a:r>
            <a:endParaRPr lang="en-IN" sz="4000" b="1" dirty="0">
              <a:solidFill>
                <a:srgbClr val="7030A0"/>
              </a:solidFill>
              <a:latin typeface="Verdana" panose="020B0604030504040204" pitchFamily="34" charset="0"/>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789940" y="5184140"/>
            <a:ext cx="447802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sym typeface="+mn-ea"/>
              </a:rPr>
              <a:t>Dr. Murali Bhaskaran V</a:t>
            </a:r>
            <a:endParaRPr lang="en-IN" altLang="en-US" sz="2400" b="1" dirty="0">
              <a:solidFill>
                <a:srgbClr val="FF0000"/>
              </a:solidFill>
            </a:endParaRPr>
          </a:p>
          <a:p>
            <a:pPr>
              <a:spcBef>
                <a:spcPct val="0"/>
              </a:spcBef>
              <a:buClrTx/>
              <a:buFontTx/>
              <a:buNone/>
            </a:pPr>
            <a:r>
              <a:rPr lang="en-IN" altLang="en-US" sz="2400" b="1" dirty="0">
                <a:solidFill>
                  <a:srgbClr val="FF0000"/>
                </a:solidFill>
                <a:sym typeface="+mn-ea"/>
              </a:rPr>
              <a:t>   Dean - Academics</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7639685" y="5184140"/>
            <a:ext cx="43116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sym typeface="+mn-ea"/>
              </a:rPr>
              <a:t>Manthraa A 210701151</a:t>
            </a:r>
            <a:br>
              <a:rPr lang="en-IN" altLang="en-US" sz="2400" b="1" dirty="0">
                <a:solidFill>
                  <a:srgbClr val="FF0000"/>
                </a:solidFill>
                <a:sym typeface="+mn-ea"/>
              </a:rPr>
            </a:br>
            <a:r>
              <a:rPr lang="en-IN" altLang="en-US" sz="2400" b="1" dirty="0">
                <a:solidFill>
                  <a:srgbClr val="FF0000"/>
                </a:solidFill>
                <a:sym typeface="+mn-ea"/>
              </a:rPr>
              <a:t>Pradeep S 210701189</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endParaRPr lang="en-IN" sz="2800" b="1" dirty="0">
              <a:solidFill>
                <a:srgbClr val="002060"/>
              </a:solidFill>
              <a:latin typeface="Verdana" panose="020B0604030504040204" pitchFamily="34" charset="0"/>
              <a:ea typeface="+mn-ea"/>
              <a:cs typeface="+mn-cs"/>
            </a:endParaRPr>
          </a:p>
        </p:txBody>
      </p:sp>
      <p:sp>
        <p:nvSpPr>
          <p:cNvPr id="2" name="TextBox 1"/>
          <p:cNvSpPr txBox="1">
            <a:spLocks noChangeArrowheads="1"/>
          </p:cNvSpPr>
          <p:nvPr/>
        </p:nvSpPr>
        <p:spPr bwMode="auto">
          <a:xfrm>
            <a:off x="7800112" y="4634338"/>
            <a:ext cx="350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IN" altLang="en-US" sz="2400" b="1" dirty="0">
                <a:solidFill>
                  <a:srgbClr val="FF0000"/>
                </a:solidFill>
              </a:rPr>
              <a:t>C18</a:t>
            </a:r>
            <a:endParaRPr lang="en-IN" altLang="en-US" sz="2400" b="1" dirty="0">
              <a:solidFill>
                <a:srgbClr val="FF0000"/>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 A Distributed Architecture for the Monitoring of Clouds and CDNs: Applications to Amazon AWS</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Ignacio Bermudez, Stefano Traverso, Maurizio Munafò, Marco Mellia​</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paper proposes a distributed measurement platform combining passive and active measurements to monitor traffic from Cloud and CDN infrastructures. It specifically focuses on characterizing traffic generated by Amazon Web Services (AWS), using data collected from over 50,000 Internet users over a two-year period​.</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Provides a detailed and scalable platform for monitoring cloud and CDN infrastructures.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Validates the architecture through a comprehensive analysis of AWS services, offering insights into web-service performance​.</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Passive measurements alone may not always provide complete data, requiring additional active measurements.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Geolocation challenges can arise when relying on public databases for CDN and cloud provider IP addresses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p:cNvSpPr>
            <a:spLocks noGrp="1"/>
          </p:cNvSpPr>
          <p:nvPr>
            <p:ph idx="1"/>
          </p:nvPr>
        </p:nvSpPr>
        <p:spPr/>
        <p:txBody>
          <a:bodyPr/>
          <a:lstStyle/>
          <a:p>
            <a:pPr algn="just">
              <a:buFont typeface="Wingdings" panose="05000000000000000000" charset="0"/>
              <a:buChar char="o"/>
            </a:pPr>
            <a:r>
              <a:rPr lang="en-IN" sz="2000" dirty="0">
                <a:latin typeface="Times New Roman" panose="02020603050405020304" pitchFamily="18" charset="0"/>
                <a:cs typeface="Times New Roman" panose="02020603050405020304" pitchFamily="18" charset="0"/>
              </a:rPr>
              <a:t>The studies cover various cloud technologies and methodologies, analyzing security in WebRTC, serverless application adoption, PaaS integration, cloud migration strategies, and multi-cloud interoperability. Each methodology highlights practical benefits but also faces challenges like complexity, potential vendor lock-in, and limitations in generalizability or portability.</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o"/>
            </a:pPr>
            <a:r>
              <a:rPr lang="en-IN" sz="2000" dirty="0">
                <a:latin typeface="Times New Roman" panose="02020603050405020304" pitchFamily="18" charset="0"/>
                <a:cs typeface="Times New Roman" panose="02020603050405020304" pitchFamily="18" charset="0"/>
              </a:rPr>
              <a:t>The methodologies explore failure management in cloud computing, latency-aware scheduling for serverless platforms, secure group data sharing via SBIBD, and traffic monitoring in cloud/CDN infrastructures. Each approach offers valuable frameworks and models but faces challenges like implementation complexity, scalability, and data accuracy.</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o"/>
            </a:pPr>
            <a:r>
              <a:rPr lang="en-IN" altLang="en-US" sz="20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Cloud/CDN Monitoring:</a:t>
            </a:r>
            <a:r>
              <a:rPr lang="en-IN" altLang="en-US" sz="2000" b="1"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lang="en-IN" altLang="en-US" sz="20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Combines passive and active techniques to monitor AWS infrastructure, offering detailed insights but requiring extensive resources and potentially biased data.</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increasing globalization of communication presents challenges in real-time interactions between individuals who speak different languages. Current chat applications provide limited support for seamless language translation, often requiring manual input or third-party services. Additionally, while video/audio calls have captioning options, they typically rely on the user’s own language inputs without automated translation, restricting accessibility for multilingual communication. Our project aims to address these challenges by creating a serverless real-time chat application that offers automatic language translation and translated captions in video/audio calls, using AWS services to ensure scalability, efficiency, and enhanced global communication across language barriers.</a:t>
            </a:r>
            <a:endPar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
                <a:srgbClr val="CC0000"/>
              </a:buClr>
              <a:buSzTx/>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 real-time language translation using Amazon Translate, allowing users to set a preferred language and automatically translating messages from different languages.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Integrate video and audio call features with translated captions, leveraging AWS services like Amazon Transcribe and Translate to display captions in the user’s preferred language during calls.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Utilize AWS CloudWatch to mitigate cold start issues in serverless architecture, ensuring fast and efficient response times for real-time communication using AWS Lambda, S3, and DynamoDB.</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400" dirty="0">
                <a:latin typeface="Times New Roman" panose="02020603050405020304" pitchFamily="18" charset="0"/>
                <a:cs typeface="Times New Roman" panose="02020603050405020304" pitchFamily="18" charset="0"/>
                <a:sym typeface="+mn-ea"/>
              </a:rPr>
              <a:t>Our project focuses on developing a serverless real-time chat web application using AWS services such as S3, Lambda, and DynamoDB, designed to enhance global communication. Key features include real-time language translation, where users can set their preferred language to automatically translate incoming messages, and advanced video/audio calling with real-time captions translated into the user's preferred language using AWS services. To address cold start issues inherent in serverless architectures, AWS CloudWatch will be utilized for performance monitoring and optimization. This innovative approach aims to provide seamless and inclusive communication across language barriers, setting a new standard in serverless web applications.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First Review</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   </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 serverless web application eliminates the need for developers to manage servers by relying on cloud services to handle backend processes. In our project, we will be developing a serverless real-time chat application using AWS services such as Lambda, S3, and DynamoDB to provide scalable and efficient performance. A key feature of the application is real-time language translation, allowing users to set a preferred language for chats, ensuring seamless communication across different languages using Amazon Translate. Additionally, we plan to integrate video/audio call capabilities with real-time captions that use AWS services to detect and translate spoken language into the user’s preferred language, making the application more accessible globally.</a:t>
            </a:r>
            <a:endPar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First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A Distributed Architecture for the Monitoring of Clouds and CDNs: Applications to Amazon AWS</a:t>
            </a:r>
            <a:br>
              <a:rPr lang="en-IN" sz="22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Ignacio Bermudez, Stefano Traverso, Maurizio Munafò, Marco Mellia</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140" y="1743710"/>
            <a:ext cx="10938510" cy="4248785"/>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study employs a distributed measurement platform combining passive and active techniques to monitor Cloud and CDN infrastructures, specifically Amazon AWS. Passive probes continuously collect traffic data, which is supplemented by active measurements to enhance data about servers and infrastructure. The gathered data is then analyzed to assess performance, network costs, and service distribution across AWS's EC2, S3, and CloudFront services.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methodology allows for a detailed, multi-faceted analysis of cloud and CDN infrastructure from both passive and active measurements, offering a complete picture of service performance and distribution.</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Resource Intensive: The methodology requires significant resources, including extensive storage and processing capabilities, to handle the large volumes of data generated by passive monitoring.Potential Bias: The analysis might be biased towards the specific ISP's network and user base, which could limit the generalizability of the findings to other regions or networks.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A Real-Time Communications Security on the Web</a:t>
            </a:r>
            <a:br>
              <a:rPr lang="en-IN" sz="22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Lieven Desmet and Martin Johns</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The study explores the security challenges of WebRTC technology by analyzing its architectural model, focusing on signaling and media paths, identity provisioning, and the integration of security measures. The research includes practical assessments and experiments with WebRTC media intermediaries to evaluate their security implications.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:Comprehensive Coverage: The methodology provides a thorough examination of WebRTC’s security architecture, covering various deployment scenarios and trust models.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Practical Relevance: The study includes practical experiments that help in understanding the real-world security implications of deploying WebRTC.</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:Complexity: The methodology involves complex scenarios that might be challenging to replicate, making it difficult for some practitioners to apply the findings directly.</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User Dependency: The security of WebRTC relies heavily on user decisions, which can be a weak point as users might lack the expertise to make informed security choices.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 Serverless Applications: Why, When, and How?</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Simon Eismann, Joel Scheuner, Erwin van Eyk, Maximilian Schwinger, Johannes Grohmann, Nikolas Herbst, Cristina L. Abad, and Alexandru Iosup</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 </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study investigates serverless applications by analyzing 89 examples from open-source projects, industry, and academia. The research examines 24 characteristics of these applications to understand why serverless is adopted, when it is appropriate, and how it is implemented. The findings are based on data from diverse sources and include a thorough review process to ensure accuracy.</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Comprehensive Analysis: The study covers a wide range of serverless applications from different sectors, providing a broad perspective on serverless adoption.</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Practical Relevance: The research offers valuable insights for practitioners, helping them make informed decisions about when and how to use serverless architectures.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Bias: The reliance on available documentation and reports might introduce bias, as the data could be incomplete or skewed towards successful implementations.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Generalization Limitations: The findings might not fully represent all possible use cases of serverless computing, especially in less common or emerging application areas.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 PaaS: New Opportunities for Cloud Application Development</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Beth Cohen, Luth Computer Specialists</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paper discusses the adoption of Platform as a Service (PaaS) in enterprise settings by comparing various PaaS tools and their impact on application development. It evaluates PaaS environments by exploring their integration, orchestration, and support for different software development life-cycle (SDLC) models.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PaaS tools streamline IT application management and reduce maintenance costs for legacy applications.They provide enhanced orchestration capabilities, allowing automation and better management of applications with uneven usage patterns.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:Private PaaS products can be costly to deploy and challenging to integrate into existing organizational practices.Earlier PaaS offerings often promoted vendor lock-in and did not support application migration across different cloud platforms.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Cloud-Native Applications and Cloud Migration: The Good, the Bad, and the Points Between</a:t>
            </a:r>
            <a:br>
              <a:rPr lang="en-IN" sz="21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David S. Linthicum</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 :</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article discusses the process of migrating applications to the cloud by evaluating different cloud-native features, costs, and trade-offs. It examines various migration paths, such as "lift and shift," partial refactoring, and complete refactoring, to optimize performance, cost, and scalability.</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Improved performance by leveraging native cloud features, such as autoscaling and load-balancing.Increased efficiency and potentially lower operating costs due to better utilization of cloud resources.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Lack of portability; applications designed for specific cloud platforms may require significant rewriting to migrate to other platforms.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vendor lock-in risks if the cloud provider changes its services or pricing models.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 Applications Portability and Services Interoperability among Multiple Clouds</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Beniamino Di Martino, Second University of Naples</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article explores the challenges of achieving application portability and services interoperability across multiple cloud environments by discussing emerging approaches like model-driven engineering, cloud patterns, and semantic models. It emphasizes the need for cloud-agnostic solutions and standards to facilitate seamless cloud service integration.</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Cloud-agnostic approaches improve portability and reusability across multiple cloud environments.Semantic models enhance interoperability by providing a common framework for describing cloud services.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Lack of definitive standards for interoperability and portability across cloud platforms.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Complexity in managing and integrating diverse cloud services due to varying vendor-specific implementations.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650" y="498475"/>
            <a:ext cx="10668000" cy="861060"/>
          </a:xfrm>
        </p:spPr>
        <p:txBody>
          <a:bodyPr/>
          <a:lstStyle/>
          <a:p>
            <a:pPr algn="ctr"/>
            <a:r>
              <a:rPr lang="en-IN" sz="2200" b="1" dirty="0">
                <a:latin typeface="Times New Roman" panose="02020603050405020304" pitchFamily="18" charset="0"/>
                <a:cs typeface="Times New Roman" panose="02020603050405020304" pitchFamily="18" charset="0"/>
              </a:rPr>
              <a:t> Operating Latency-Sensitive Applications on Public Serverless Edge Cloud Platforms</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Qi Zhang, Lijie Xu, Qinghua Zheng, Jian Li, Chenyang Zhang</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651" y="159131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study proposes a latency-aware scheduling framework that operates on serverless edge cloud platforms. The methodology includes modeling the latency behavior of serverless platforms and designing a scheduling algorithm that minimizes latency by optimizing resource allocation and task scheduling.</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proposed scheduling framework effectively reduces latency, making it suitable for latency-sensitive applications.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model is adaptable to different serverless platforms, enhancing its applicability across various environments.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framework's performance heavily depends on accurate latency modeling, which can be challenging in dynamic cloud environments.</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Arial" panose="020B0604020202020204" pitchFamily="34" charset="0"/>
              <a:buNone/>
              <a:defRPr/>
            </a:pPr>
            <a: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 complexity may increase due to the need for continuous monitoring and adjustments to the scheduling algorithm.</a:t>
            </a: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12905</Words>
  <Application>WPS Presentation</Application>
  <PresentationFormat>Widescreen</PresentationFormat>
  <Paragraphs>188</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Verdana</vt:lpstr>
      <vt:lpstr>Times New Roman</vt:lpstr>
      <vt:lpstr>Verdana</vt:lpstr>
      <vt:lpstr>Microsoft YaHei</vt:lpstr>
      <vt:lpstr>Arial Unicode MS</vt:lpstr>
      <vt:lpstr>Calibri</vt:lpstr>
      <vt:lpstr>Wingdings</vt:lpstr>
      <vt:lpstr>Profile</vt:lpstr>
      <vt:lpstr>PowerPoint 演示文稿</vt:lpstr>
      <vt:lpstr>Introduction   </vt:lpstr>
      <vt:lpstr>A Distributed Architecture for the Monitoring of Clouds and CDNs: Applications to Amazon AWS  Ignacio Bermudez, Stefano Traverso, Maurizio Munafò, Marco Mellia</vt:lpstr>
      <vt:lpstr>A Real-Time Communications Security on the Web  Lieven Desmet and Martin Johns</vt:lpstr>
      <vt:lpstr> Serverless Applications: Why, When, and How? Simon Eismann, Joel Scheuner, Erwin van Eyk, Maximilian Schwinger, Johannes Grohmann, Nikolas Herbst, Cristina L. Abad, and Alexandru Iosup</vt:lpstr>
      <vt:lpstr> PaaS: New Opportunities for Cloud Application Development Beth Cohen, Luth Computer Specialists</vt:lpstr>
      <vt:lpstr> Cloud-Native Applications and Cloud Migration: The Good, the Bad, and the Points Between David S. Linthicum</vt:lpstr>
      <vt:lpstr> Applications Portability and Services Interoperability among Multiple Clouds Beniamino Di Martino, Second University of Naples</vt:lpstr>
      <vt:lpstr> Operating Latency-Sensitive Applications on Public Serverless Edge Cloud Platforms Qi Zhang, Lijie Xu, Qinghua Zheng, Jian Li, Chenyang Zhang</vt:lpstr>
      <vt:lpstr> A Distributed Architecture for the Monitoring of Clouds and CDNs: Applications to Amazon AWS Ignacio Bermudez, Stefano Traverso, Maurizio Munafò, Marco Mellia​</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manth</cp:lastModifiedBy>
  <cp:revision>19</cp:revision>
  <dcterms:created xsi:type="dcterms:W3CDTF">2023-08-03T04:32:00Z</dcterms:created>
  <dcterms:modified xsi:type="dcterms:W3CDTF">2024-09-18T16:20:46Z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E6CA279193E544B58EEE967A53B8EA0E_12</vt:lpwstr>
  </property>
  <property fmtid="{D5CDD505-2E9C-101B-9397-08002B2CF9AE}" pid="3" name="KSOProductBuildVer">
    <vt:lpwstr>1033-12.2.0.13472</vt:lpwstr>
  </property>
</Properties>
</file>