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56" r:id="rId3"/>
    <p:sldId id="257" r:id="rId4"/>
    <p:sldId id="372" r:id="rId5"/>
    <p:sldId id="368"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SERVERLESS WEB APPLICATION USING CLOUD COMPUTING</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660" y="5179695"/>
            <a:ext cx="424878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Murali Bhaskaran V</a:t>
            </a:r>
            <a:endParaRPr lang="en-IN" altLang="en-US" sz="2400" b="1" dirty="0">
              <a:solidFill>
                <a:srgbClr val="FF0000"/>
              </a:solidFill>
            </a:endParaRPr>
          </a:p>
          <a:p>
            <a:pPr>
              <a:spcBef>
                <a:spcPct val="0"/>
              </a:spcBef>
              <a:buClrTx/>
              <a:buFontTx/>
              <a:buNone/>
            </a:pPr>
            <a:r>
              <a:rPr lang="en-IN" altLang="en-US" sz="2400" b="1" dirty="0">
                <a:solidFill>
                  <a:srgbClr val="FF0000"/>
                </a:solidFill>
              </a:rPr>
              <a:t>   Dean - Academics</a:t>
            </a:r>
            <a:endParaRPr lang="en-IN" altLang="en-US" sz="2400" b="1" dirty="0">
              <a:solidFill>
                <a:srgbClr val="FF0000"/>
              </a:solidFill>
            </a:endParaRPr>
          </a:p>
        </p:txBody>
      </p:sp>
      <p:sp>
        <p:nvSpPr>
          <p:cNvPr id="11" name="TextBox 1"/>
          <p:cNvSpPr txBox="1">
            <a:spLocks noChangeArrowheads="1"/>
          </p:cNvSpPr>
          <p:nvPr/>
        </p:nvSpPr>
        <p:spPr bwMode="auto">
          <a:xfrm>
            <a:off x="7021195" y="5184140"/>
            <a:ext cx="42843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Manthraa A 210701151</a:t>
            </a:r>
            <a:br>
              <a:rPr lang="en-IN" altLang="en-US" sz="2400" b="1" dirty="0">
                <a:solidFill>
                  <a:srgbClr val="FF0000"/>
                </a:solidFill>
              </a:rPr>
            </a:br>
            <a:r>
              <a:rPr lang="en-IN" altLang="en-US" sz="2400" b="1" dirty="0">
                <a:solidFill>
                  <a:srgbClr val="FF0000"/>
                </a:solidFill>
              </a:rPr>
              <a:t>Pradeep S 210701189</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1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serverless web application harnesses the power of cloud computing to simplify development and scaling. By leveraging AWS services, such as S3 for scalable storage, Lambda for executing code in response to events, and DynamoDB for a fully managed NoSQL database, developers can focus on writing code without managing infrastructure. This approach not only reduces operational overhead but also optimizes cost efficiency by allowing automatic scaling and pay-as-you-go pricing.</a:t>
            </a: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just" defTabSz="914400" rtl="0" eaLnBrk="0" fontAlgn="base" latinLnBrk="0" hangingPunct="0">
              <a:lnSpc>
                <a:spcPct val="110000"/>
              </a:lnSpc>
              <a:spcBef>
                <a:spcPct val="20000"/>
              </a:spcBef>
              <a:spcAft>
                <a:spcPct val="0"/>
              </a:spcAft>
              <a:buClr>
                <a:srgbClr val="CC0000"/>
              </a:buClr>
              <a:buSzTx/>
              <a:buFont typeface="Wingdings" panose="05000000000000000000" pitchFamily="2" charset="2"/>
              <a:buChar char="o"/>
              <a:defRPr/>
            </a:pP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a:xfrm>
            <a:off x="755650" y="1752600"/>
            <a:ext cx="10668000" cy="435229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Building a real-time chat application with traditional server-based architectures presents significant challenges, including scalability issues and high operational costs. As user numbers and data grow, managing and scaling servers becomes complex and expensive. </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Motivation:</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lgn="just">
              <a:buNone/>
            </a:pP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Leveraging AWS’s serverless technologies, such as Lambda and DynamoDB, addresses these challenges by offering cost-effective, scalable solutions.AWS S3 ensures reliable storage, while real-time capabilities enhance user engagement and satisfaction.</a:t>
            </a: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AWS Amplify Chat Starter</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Components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Amplify, Lambda, DynamoDB, AppSync</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Description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full-stack solution with real-time chat using Amplify’s managed services.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Chat Application with Serverless Framework</a:t>
            </a:r>
            <a:endPar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Components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Lambda, DynamoDB, API Gateway, S3</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Description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Deploys a chat app using the Serverless Framework for easy Lambda and API Gateway management.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b="1" dirty="0">
                <a:latin typeface="Times New Roman" panose="02020603050405020304" pitchFamily="18" charset="0"/>
                <a:cs typeface="Times New Roman" panose="02020603050405020304" pitchFamily="18" charset="0"/>
              </a:rPr>
              <a:t>Real-Time Messaging</a:t>
            </a:r>
            <a:endParaRPr lang="en-IN"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sz="2400" dirty="0">
                <a:latin typeface="Times New Roman" panose="02020603050405020304" pitchFamily="18" charset="0"/>
                <a:cs typeface="Times New Roman" panose="02020603050405020304" pitchFamily="18" charset="0"/>
                <a:sym typeface="+mn-ea"/>
              </a:rPr>
              <a:t>Implement a system that supports instant message delivery and updates across all connected clients.</a:t>
            </a:r>
            <a:endParaRPr lang="en-IN" sz="2400" b="1"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b="1" dirty="0">
                <a:latin typeface="Times New Roman" panose="02020603050405020304" pitchFamily="18" charset="0"/>
                <a:cs typeface="Times New Roman" panose="02020603050405020304" pitchFamily="18" charset="0"/>
              </a:rPr>
              <a:t>Scalability and Performance</a:t>
            </a:r>
            <a:endParaRPr lang="en-IN"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sz="2400" dirty="0">
                <a:latin typeface="Times New Roman" panose="02020603050405020304" pitchFamily="18" charset="0"/>
                <a:cs typeface="Times New Roman" panose="02020603050405020304" pitchFamily="18" charset="0"/>
                <a:sym typeface="+mn-ea"/>
              </a:rPr>
              <a:t>Design a solution that scales automatically with user demand, handling varying loads efficiently without manual intervention.</a:t>
            </a:r>
            <a:endParaRPr lang="en-IN" sz="2400" b="1"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b="1" dirty="0">
                <a:latin typeface="Times New Roman" panose="02020603050405020304" pitchFamily="18" charset="0"/>
                <a:cs typeface="Times New Roman" panose="02020603050405020304" pitchFamily="18" charset="0"/>
              </a:rPr>
              <a:t>Data Persistence and Retrieval</a:t>
            </a:r>
            <a:endParaRPr lang="en-IN"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sz="2400" dirty="0">
                <a:latin typeface="Times New Roman" panose="02020603050405020304" pitchFamily="18" charset="0"/>
                <a:cs typeface="Times New Roman" panose="02020603050405020304" pitchFamily="18" charset="0"/>
              </a:rPr>
              <a:t>Ensure reliable storage and retrieval of chat messages and user data with low latency.</a:t>
            </a:r>
            <a:endParaRPr lang="en-IN"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dirty="0">
                <a:latin typeface="Times New Roman" panose="02020603050405020304" pitchFamily="18" charset="0"/>
                <a:cs typeface="Times New Roman" panose="02020603050405020304" pitchFamily="18" charset="0"/>
              </a:rPr>
              <a:t>This project focuses on building a serverless real-time chat web application using AWS services. Leveraging AWS Lambda for backend logic, DynamoDB for scalable data storage, and S3 for static asset hosting, the solution ensures instant messaging and efficient scalability. With AWS AppSync or WebSocket API for real-time updates, the system provides a secure, cost-effective, and easily manageable chat experience for users.</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Zeroth Review</a:t>
            </a:r>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2800</Words>
  <Application>WPS Presentation</Application>
  <PresentationFormat>Widescreen</PresentationFormat>
  <Paragraphs>83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Verdana</vt:lpstr>
      <vt:lpstr>Times New Roman</vt:lpstr>
      <vt:lpstr>Verdana</vt:lpstr>
      <vt:lpstr>Microsoft YaHei</vt:lpstr>
      <vt:lpstr>Arial Unicode MS</vt:lpstr>
      <vt:lpstr>Calibri</vt:lpstr>
      <vt:lpstr>Profile</vt:lpstr>
      <vt:lpstr>PowerPoint 演示文稿</vt:lpstr>
      <vt:lpstr>Introduction</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manth</cp:lastModifiedBy>
  <cp:revision>6</cp:revision>
  <dcterms:created xsi:type="dcterms:W3CDTF">2023-08-03T04:32:00Z</dcterms:created>
  <dcterms:modified xsi:type="dcterms:W3CDTF">2024-07-30T16:34:44Z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C3E1F7709D80488981EC9BF8FAF5B1F4_12</vt:lpwstr>
  </property>
  <property fmtid="{D5CDD505-2E9C-101B-9397-08002B2CF9AE}" pid="3" name="KSOProductBuildVer">
    <vt:lpwstr>1033-12.2.0.13472</vt:lpwstr>
  </property>
</Properties>
</file>