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CF97-7AA1-4D60-9274-D4275F67E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03E17-8C4E-442F-8741-B9BB7C52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8218-7234-4211-8CE6-CD0371E4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21F4-7D23-4183-AD5E-494F257E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31F5-32BF-401F-B7B9-EBCB78F1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5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7768-9F4D-428A-A6AF-6F71C2D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4134-0566-4127-A35F-454214578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6A02-7C21-4441-96EF-B2F33134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4E93-A7D4-48EC-AD9B-6018214A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410E-19C6-4AC2-A52B-2AC6CD7D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4BDBA-36D2-49BE-8BDC-AD426DF63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80C5-6ADE-4A35-946F-83C72F54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9741-4AAC-40C7-9481-78443E78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9DF8-9832-44C7-A757-8F4BA930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DBED-38F1-43E9-86E1-68FC1F7A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1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DAD0-163E-41EF-A23C-BD2DAADF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409E-054F-4C5F-8C83-D6643146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F94E-7CB1-468E-A322-F31F7EC8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A4AA4-E48C-405E-9E5F-539033FF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996D-327A-4E03-811C-82759BD8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0F1B-0798-4C25-8F8D-B84319A0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BAA4-87E4-4D36-8F57-A9500859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345A-B048-4FAD-B759-336B5501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CC99-5FB5-4F40-8084-77BED56B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6EE9-EADF-47DA-B4ED-E6E00C1E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8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B682-6668-4350-B66E-99E83B9F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C39E-D382-4BFF-936E-D37CBF43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2AF4-5483-4547-9A39-B7B61C08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C0AFE-B7E8-4C50-8BA6-2B807BBA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5F42-EB26-42CD-B1BD-89027D4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D44A-34DD-4502-BAF7-FAE6EFD1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5EC3-8BDD-48E1-8C98-50EF5C98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A8685-2CE7-41A5-8E1F-22F67DFB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CA846-0290-495A-A4B7-888533E7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99B95-A0BD-4892-B796-E8B4B7B38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DCFFE-030A-4748-AB14-0D2421B12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2D2F9-017B-4FF9-AF68-702CAB2C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A1215-87CF-499D-BD94-7F4AFC09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58B55-C72E-49E1-86B7-CC7048E6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2EEB-13DA-432F-8688-02053FC6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6E384-6619-49DB-8E29-2145AAB1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7B264-F19D-4A2C-AD07-0E89892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4B139-F2DB-4CFC-8002-36736B2A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2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4F844-DC8E-431B-8857-28BFE85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1FA4-E05B-483C-BED9-0B622A30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EE6CF-E773-4C1B-A885-87BE85FE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EEB2-4CED-4E38-9EB4-B533195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2C4E-572D-4F1A-BF92-55A4DCCC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7290-9373-4F85-91BD-DCBF73A7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44A3-B91D-4B9F-BF93-A1FD518F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4063E-7BCF-42BC-97B1-9E0A6747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47268-EA38-4967-99FC-5E59B9F2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2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185C-861F-41AF-92D3-D9830298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EAC0D-72E4-4AC5-90E3-FEF1A8B9D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A379-8262-486B-99AE-C58E51A9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2A841-8001-41FB-A576-1E13FCFC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520C0-1558-4A51-99E8-B7B58AC9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DFF4-3D75-4C08-9146-AA52F5AB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8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4E5A7-8204-4B1A-8B4C-DCB6EC6B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BBF1-AFC1-4F05-B140-C2915D7C2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582A-5861-4BBF-A209-5BEDB6A00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5FBB-5506-4426-850A-A2763137CF3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CCE4-408C-4DC1-AD59-1F3BCD21C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C5FB2-1CD2-4E25-9DDA-3BB3DA2DC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034A-F098-4D69-9E6D-00C145AB1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477F9D-16A7-4257-8A01-DE81338A7BAA}"/>
              </a:ext>
            </a:extLst>
          </p:cNvPr>
          <p:cNvSpPr/>
          <p:nvPr/>
        </p:nvSpPr>
        <p:spPr>
          <a:xfrm>
            <a:off x="2143897" y="2967335"/>
            <a:ext cx="79042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Hotel Management system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052C2-855B-446E-BBD9-0B79E38CF8AD}"/>
              </a:ext>
            </a:extLst>
          </p:cNvPr>
          <p:cNvSpPr txBox="1"/>
          <p:nvPr/>
        </p:nvSpPr>
        <p:spPr>
          <a:xfrm>
            <a:off x="7777018" y="4721661"/>
            <a:ext cx="421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Pradeepa :          01FB16ECS254</a:t>
            </a:r>
          </a:p>
          <a:p>
            <a:r>
              <a:rPr lang="en-US" dirty="0"/>
              <a:t>Prameet patil :   01FB16ECS264	</a:t>
            </a:r>
          </a:p>
          <a:p>
            <a:r>
              <a:rPr lang="en-US" dirty="0"/>
              <a:t>Prashant L  :        01FB16ECS268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41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2480DE-35CB-4E1B-859D-76B45374EC55}"/>
              </a:ext>
            </a:extLst>
          </p:cNvPr>
          <p:cNvSpPr/>
          <p:nvPr/>
        </p:nvSpPr>
        <p:spPr>
          <a:xfrm>
            <a:off x="324030" y="122535"/>
            <a:ext cx="415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About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B8A71-20F6-4E98-A415-D5DCBD7EDA9F}"/>
              </a:ext>
            </a:extLst>
          </p:cNvPr>
          <p:cNvSpPr txBox="1"/>
          <p:nvPr/>
        </p:nvSpPr>
        <p:spPr>
          <a:xfrm>
            <a:off x="517236" y="1256145"/>
            <a:ext cx="11406909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main purpose of our project is perform each users activity in computerized way rather than manually which is time consuming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entire activity is to automate the process of day to day activities of Hotel like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Here user can check the hotel through our interface and after he click on the search option It display all the hotel which we stored in the our database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entire activity is to automate the process of day to day activities of Hotel like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most important advantage of online room booking is convenience.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15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ABBD2-0BD4-4EC0-8D8E-C4CA4E9F47A9}"/>
              </a:ext>
            </a:extLst>
          </p:cNvPr>
          <p:cNvSpPr/>
          <p:nvPr/>
        </p:nvSpPr>
        <p:spPr>
          <a:xfrm>
            <a:off x="0" y="0"/>
            <a:ext cx="65556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Tools and technolog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 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49FD4-57E2-40DA-AD58-CD3763C72F77}"/>
              </a:ext>
            </a:extLst>
          </p:cNvPr>
          <p:cNvSpPr txBox="1"/>
          <p:nvPr/>
        </p:nvSpPr>
        <p:spPr>
          <a:xfrm>
            <a:off x="434109" y="1339273"/>
            <a:ext cx="110282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front-end design: HTML, CSS, JavaScript</a:t>
            </a:r>
          </a:p>
          <a:p>
            <a:endParaRPr lang="en-US" sz="3200" dirty="0"/>
          </a:p>
          <a:p>
            <a:r>
              <a:rPr lang="en-US" sz="3200" dirty="0"/>
              <a:t>For database system: Postgresql</a:t>
            </a:r>
          </a:p>
          <a:p>
            <a:endParaRPr lang="en-US" sz="3200" dirty="0"/>
          </a:p>
          <a:p>
            <a:r>
              <a:rPr lang="en-US" sz="3200" dirty="0"/>
              <a:t>For back-end: C-programming languages, CGI, Python</a:t>
            </a:r>
          </a:p>
          <a:p>
            <a:endParaRPr lang="en-US" sz="3200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20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8E3A4-F81F-4C6D-B911-C8F5ACED9505}"/>
              </a:ext>
            </a:extLst>
          </p:cNvPr>
          <p:cNvSpPr/>
          <p:nvPr/>
        </p:nvSpPr>
        <p:spPr>
          <a:xfrm>
            <a:off x="79345" y="270317"/>
            <a:ext cx="654692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Intelligent component</a:t>
            </a: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4828D-000C-4270-8675-6D0C4F4FD0B8}"/>
              </a:ext>
            </a:extLst>
          </p:cNvPr>
          <p:cNvSpPr txBox="1"/>
          <p:nvPr/>
        </p:nvSpPr>
        <p:spPr>
          <a:xfrm>
            <a:off x="692727" y="1394691"/>
            <a:ext cx="11055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Chat box:</a:t>
            </a:r>
          </a:p>
          <a:p>
            <a:endParaRPr lang="en-US" sz="2800" b="1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Chat box is a intelligent component for our Hotel management system.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 this application first user types anything our chat box application replay automatically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For this application we  use python programming language  </a:t>
            </a:r>
          </a:p>
          <a:p>
            <a:endParaRPr lang="en-US" sz="2400" dirty="0"/>
          </a:p>
          <a:p>
            <a:r>
              <a:rPr lang="en-US" sz="2400" dirty="0"/>
              <a:t>  	</a:t>
            </a:r>
            <a:endParaRPr lang="en-US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1780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6CA32-D319-42C2-B586-643D9B3F3067}"/>
              </a:ext>
            </a:extLst>
          </p:cNvPr>
          <p:cNvSpPr/>
          <p:nvPr/>
        </p:nvSpPr>
        <p:spPr>
          <a:xfrm>
            <a:off x="120788" y="12680"/>
            <a:ext cx="162416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Ajax: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9B96B-647F-46CA-9039-5235DD66FD3B}"/>
              </a:ext>
            </a:extLst>
          </p:cNvPr>
          <p:cNvSpPr txBox="1"/>
          <p:nvPr/>
        </p:nvSpPr>
        <p:spPr>
          <a:xfrm>
            <a:off x="350982" y="1034473"/>
            <a:ext cx="11286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AJAX is developed because </a:t>
            </a:r>
            <a:r>
              <a:rPr lang="en-US" dirty="0"/>
              <a:t>Update a web page without reloading the page,  Request data from a server - after the page has loaded,  Receive data from a server - after the page has loaded, 	Send data to a server - in the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In our Hotel management system we use ajax for chat application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In  our chat application when user types the anything through ajax it will sends to the server in the json format and replay also in json format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64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7D308D-DB4F-414C-9593-6EAD06257189}"/>
              </a:ext>
            </a:extLst>
          </p:cNvPr>
          <p:cNvSpPr/>
          <p:nvPr/>
        </p:nvSpPr>
        <p:spPr>
          <a:xfrm>
            <a:off x="4512587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63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Sham</dc:creator>
  <cp:lastModifiedBy>pradeep Sham</cp:lastModifiedBy>
  <cp:revision>8</cp:revision>
  <dcterms:created xsi:type="dcterms:W3CDTF">2019-11-24T09:23:56Z</dcterms:created>
  <dcterms:modified xsi:type="dcterms:W3CDTF">2019-11-24T11:25:36Z</dcterms:modified>
</cp:coreProperties>
</file>