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6E8A2-50E6-4788-B406-BF65063AC10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DB15A-CF3F-42F6-B68A-917621260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76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DB15A-CF3F-42F6-B68A-917621260FB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7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DB15A-CF3F-42F6-B68A-917621260FB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23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FBBC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BBC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BBC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BBC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4590" y="1599451"/>
            <a:ext cx="8694354" cy="951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FBBC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3820" y="2803339"/>
            <a:ext cx="11093058" cy="4309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7454" y="34511"/>
            <a:ext cx="16872508" cy="9509125"/>
            <a:chOff x="0" y="0"/>
            <a:chExt cx="16872508" cy="950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8265" cy="3729990"/>
            </a:xfrm>
            <a:custGeom>
              <a:avLst/>
              <a:gdLst/>
              <a:ahLst/>
              <a:cxnLst/>
              <a:rect l="l" t="t" r="r" b="b"/>
              <a:pathLst>
                <a:path w="3898265" h="3729990">
                  <a:moveTo>
                    <a:pt x="0" y="3190686"/>
                  </a:moveTo>
                  <a:lnTo>
                    <a:pt x="0" y="3727314"/>
                  </a:lnTo>
                  <a:lnTo>
                    <a:pt x="37997" y="3729418"/>
                  </a:lnTo>
                  <a:lnTo>
                    <a:pt x="398371" y="3729418"/>
                  </a:lnTo>
                  <a:lnTo>
                    <a:pt x="480739" y="3724531"/>
                  </a:lnTo>
                  <a:lnTo>
                    <a:pt x="529409" y="3720729"/>
                  </a:lnTo>
                  <a:lnTo>
                    <a:pt x="577999" y="3716284"/>
                  </a:lnTo>
                  <a:lnTo>
                    <a:pt x="626501" y="3711198"/>
                  </a:lnTo>
                  <a:lnTo>
                    <a:pt x="674910" y="3705472"/>
                  </a:lnTo>
                  <a:lnTo>
                    <a:pt x="723220" y="3699107"/>
                  </a:lnTo>
                  <a:lnTo>
                    <a:pt x="771423" y="3692106"/>
                  </a:lnTo>
                  <a:lnTo>
                    <a:pt x="819514" y="3684471"/>
                  </a:lnTo>
                  <a:lnTo>
                    <a:pt x="867486" y="3676202"/>
                  </a:lnTo>
                  <a:lnTo>
                    <a:pt x="915333" y="3667302"/>
                  </a:lnTo>
                  <a:lnTo>
                    <a:pt x="963049" y="3657772"/>
                  </a:lnTo>
                  <a:lnTo>
                    <a:pt x="1010626" y="3647614"/>
                  </a:lnTo>
                  <a:lnTo>
                    <a:pt x="1058060" y="3636829"/>
                  </a:lnTo>
                  <a:lnTo>
                    <a:pt x="1105344" y="3625420"/>
                  </a:lnTo>
                  <a:lnTo>
                    <a:pt x="1152470" y="3613387"/>
                  </a:lnTo>
                  <a:lnTo>
                    <a:pt x="1199434" y="3600733"/>
                  </a:lnTo>
                  <a:lnTo>
                    <a:pt x="1246228" y="3587459"/>
                  </a:lnTo>
                  <a:lnTo>
                    <a:pt x="1292847" y="3573567"/>
                  </a:lnTo>
                  <a:lnTo>
                    <a:pt x="1339283" y="3559059"/>
                  </a:lnTo>
                  <a:lnTo>
                    <a:pt x="1385531" y="3543935"/>
                  </a:lnTo>
                  <a:lnTo>
                    <a:pt x="1431585" y="3528199"/>
                  </a:lnTo>
                  <a:lnTo>
                    <a:pt x="1477437" y="3511851"/>
                  </a:lnTo>
                  <a:lnTo>
                    <a:pt x="1523082" y="3494893"/>
                  </a:lnTo>
                  <a:lnTo>
                    <a:pt x="1568513" y="3477326"/>
                  </a:lnTo>
                  <a:lnTo>
                    <a:pt x="1613724" y="3459154"/>
                  </a:lnTo>
                  <a:lnTo>
                    <a:pt x="1658709" y="3440376"/>
                  </a:lnTo>
                  <a:lnTo>
                    <a:pt x="1703461" y="3420995"/>
                  </a:lnTo>
                  <a:lnTo>
                    <a:pt x="1747974" y="3401013"/>
                  </a:lnTo>
                  <a:lnTo>
                    <a:pt x="1792242" y="3380430"/>
                  </a:lnTo>
                  <a:lnTo>
                    <a:pt x="1836258" y="3359250"/>
                  </a:lnTo>
                  <a:lnTo>
                    <a:pt x="1880016" y="3337473"/>
                  </a:lnTo>
                  <a:lnTo>
                    <a:pt x="1923510" y="3315101"/>
                  </a:lnTo>
                  <a:lnTo>
                    <a:pt x="1966732" y="3292135"/>
                  </a:lnTo>
                  <a:lnTo>
                    <a:pt x="2009678" y="3268578"/>
                  </a:lnTo>
                  <a:lnTo>
                    <a:pt x="2052341" y="3244432"/>
                  </a:lnTo>
                  <a:lnTo>
                    <a:pt x="2094713" y="3219696"/>
                  </a:lnTo>
                  <a:lnTo>
                    <a:pt x="2130311" y="3198274"/>
                  </a:lnTo>
                  <a:lnTo>
                    <a:pt x="198929" y="3198274"/>
                  </a:lnTo>
                  <a:lnTo>
                    <a:pt x="150029" y="3197585"/>
                  </a:lnTo>
                  <a:lnTo>
                    <a:pt x="101093" y="3196132"/>
                  </a:lnTo>
                  <a:lnTo>
                    <a:pt x="52131" y="3193914"/>
                  </a:lnTo>
                  <a:lnTo>
                    <a:pt x="3151" y="3190928"/>
                  </a:lnTo>
                  <a:lnTo>
                    <a:pt x="0" y="3190686"/>
                  </a:lnTo>
                  <a:close/>
                </a:path>
                <a:path w="3898265" h="3729990">
                  <a:moveTo>
                    <a:pt x="3897433" y="0"/>
                  </a:moveTo>
                  <a:lnTo>
                    <a:pt x="3361802" y="0"/>
                  </a:lnTo>
                  <a:lnTo>
                    <a:pt x="3362288" y="32095"/>
                  </a:lnTo>
                  <a:lnTo>
                    <a:pt x="3362186" y="85989"/>
                  </a:lnTo>
                  <a:lnTo>
                    <a:pt x="3361460" y="130698"/>
                  </a:lnTo>
                  <a:lnTo>
                    <a:pt x="3359889" y="179872"/>
                  </a:lnTo>
                  <a:lnTo>
                    <a:pt x="3357553" y="228949"/>
                  </a:lnTo>
                  <a:lnTo>
                    <a:pt x="3354453" y="277922"/>
                  </a:lnTo>
                  <a:lnTo>
                    <a:pt x="3350594" y="326783"/>
                  </a:lnTo>
                  <a:lnTo>
                    <a:pt x="3345978" y="375522"/>
                  </a:lnTo>
                  <a:lnTo>
                    <a:pt x="3340609" y="424132"/>
                  </a:lnTo>
                  <a:lnTo>
                    <a:pt x="3334490" y="472605"/>
                  </a:lnTo>
                  <a:lnTo>
                    <a:pt x="3327624" y="520932"/>
                  </a:lnTo>
                  <a:lnTo>
                    <a:pt x="3320016" y="569105"/>
                  </a:lnTo>
                  <a:lnTo>
                    <a:pt x="3311667" y="617116"/>
                  </a:lnTo>
                  <a:lnTo>
                    <a:pt x="3302582" y="664956"/>
                  </a:lnTo>
                  <a:lnTo>
                    <a:pt x="3292763" y="712618"/>
                  </a:lnTo>
                  <a:lnTo>
                    <a:pt x="3282214" y="760093"/>
                  </a:lnTo>
                  <a:lnTo>
                    <a:pt x="3270939" y="807373"/>
                  </a:lnTo>
                  <a:lnTo>
                    <a:pt x="3258940" y="854449"/>
                  </a:lnTo>
                  <a:lnTo>
                    <a:pt x="3246221" y="901313"/>
                  </a:lnTo>
                  <a:lnTo>
                    <a:pt x="3232785" y="947958"/>
                  </a:lnTo>
                  <a:lnTo>
                    <a:pt x="3218635" y="994375"/>
                  </a:lnTo>
                  <a:lnTo>
                    <a:pt x="3203775" y="1040555"/>
                  </a:lnTo>
                  <a:lnTo>
                    <a:pt x="3188208" y="1086490"/>
                  </a:lnTo>
                  <a:lnTo>
                    <a:pt x="3171938" y="1132173"/>
                  </a:lnTo>
                  <a:lnTo>
                    <a:pt x="3154967" y="1177594"/>
                  </a:lnTo>
                  <a:lnTo>
                    <a:pt x="3137299" y="1222746"/>
                  </a:lnTo>
                  <a:lnTo>
                    <a:pt x="3118938" y="1267620"/>
                  </a:lnTo>
                  <a:lnTo>
                    <a:pt x="3099886" y="1312209"/>
                  </a:lnTo>
                  <a:lnTo>
                    <a:pt x="3080147" y="1356503"/>
                  </a:lnTo>
                  <a:lnTo>
                    <a:pt x="3059723" y="1400495"/>
                  </a:lnTo>
                  <a:lnTo>
                    <a:pt x="3038620" y="1444176"/>
                  </a:lnTo>
                  <a:lnTo>
                    <a:pt x="3016839" y="1487539"/>
                  </a:lnTo>
                  <a:lnTo>
                    <a:pt x="2994384" y="1530574"/>
                  </a:lnTo>
                  <a:lnTo>
                    <a:pt x="2971259" y="1573274"/>
                  </a:lnTo>
                  <a:lnTo>
                    <a:pt x="2947466" y="1615630"/>
                  </a:lnTo>
                  <a:lnTo>
                    <a:pt x="2923009" y="1657634"/>
                  </a:lnTo>
                  <a:lnTo>
                    <a:pt x="2897891" y="1699279"/>
                  </a:lnTo>
                  <a:lnTo>
                    <a:pt x="2872116" y="1740555"/>
                  </a:lnTo>
                  <a:lnTo>
                    <a:pt x="2845687" y="1781454"/>
                  </a:lnTo>
                  <a:lnTo>
                    <a:pt x="2818606" y="1821969"/>
                  </a:lnTo>
                  <a:lnTo>
                    <a:pt x="2790879" y="1862090"/>
                  </a:lnTo>
                  <a:lnTo>
                    <a:pt x="2762507" y="1901810"/>
                  </a:lnTo>
                  <a:lnTo>
                    <a:pt x="2733494" y="1941121"/>
                  </a:lnTo>
                  <a:lnTo>
                    <a:pt x="2703843" y="1980013"/>
                  </a:lnTo>
                  <a:lnTo>
                    <a:pt x="2673558" y="2018480"/>
                  </a:lnTo>
                  <a:lnTo>
                    <a:pt x="2642642" y="2056512"/>
                  </a:lnTo>
                  <a:lnTo>
                    <a:pt x="2611098" y="2094102"/>
                  </a:lnTo>
                  <a:lnTo>
                    <a:pt x="2578930" y="2131241"/>
                  </a:lnTo>
                  <a:lnTo>
                    <a:pt x="2546141" y="2167920"/>
                  </a:lnTo>
                  <a:lnTo>
                    <a:pt x="2512733" y="2204133"/>
                  </a:lnTo>
                  <a:lnTo>
                    <a:pt x="2478712" y="2239870"/>
                  </a:lnTo>
                  <a:lnTo>
                    <a:pt x="2444079" y="2275123"/>
                  </a:lnTo>
                  <a:lnTo>
                    <a:pt x="2408837" y="2309884"/>
                  </a:lnTo>
                  <a:lnTo>
                    <a:pt x="2372992" y="2344145"/>
                  </a:lnTo>
                  <a:lnTo>
                    <a:pt x="2336545" y="2377897"/>
                  </a:lnTo>
                  <a:lnTo>
                    <a:pt x="2299499" y="2411132"/>
                  </a:lnTo>
                  <a:lnTo>
                    <a:pt x="2261934" y="2443779"/>
                  </a:lnTo>
                  <a:lnTo>
                    <a:pt x="2223930" y="2475768"/>
                  </a:lnTo>
                  <a:lnTo>
                    <a:pt x="2185496" y="2507097"/>
                  </a:lnTo>
                  <a:lnTo>
                    <a:pt x="2146640" y="2537764"/>
                  </a:lnTo>
                  <a:lnTo>
                    <a:pt x="2107371" y="2567767"/>
                  </a:lnTo>
                  <a:lnTo>
                    <a:pt x="2067698" y="2597104"/>
                  </a:lnTo>
                  <a:lnTo>
                    <a:pt x="2027629" y="2625771"/>
                  </a:lnTo>
                  <a:lnTo>
                    <a:pt x="1987173" y="2653768"/>
                  </a:lnTo>
                  <a:lnTo>
                    <a:pt x="1946338" y="2681092"/>
                  </a:lnTo>
                  <a:lnTo>
                    <a:pt x="1905133" y="2707740"/>
                  </a:lnTo>
                  <a:lnTo>
                    <a:pt x="1863567" y="2733711"/>
                  </a:lnTo>
                  <a:lnTo>
                    <a:pt x="1821648" y="2759001"/>
                  </a:lnTo>
                  <a:lnTo>
                    <a:pt x="1779385" y="2783609"/>
                  </a:lnTo>
                  <a:lnTo>
                    <a:pt x="1736786" y="2807533"/>
                  </a:lnTo>
                  <a:lnTo>
                    <a:pt x="1693860" y="2830770"/>
                  </a:lnTo>
                  <a:lnTo>
                    <a:pt x="1650615" y="2853318"/>
                  </a:lnTo>
                  <a:lnTo>
                    <a:pt x="1607061" y="2875175"/>
                  </a:lnTo>
                  <a:lnTo>
                    <a:pt x="1563205" y="2896338"/>
                  </a:lnTo>
                  <a:lnTo>
                    <a:pt x="1519056" y="2916806"/>
                  </a:lnTo>
                  <a:lnTo>
                    <a:pt x="1474624" y="2936575"/>
                  </a:lnTo>
                  <a:lnTo>
                    <a:pt x="1429915" y="2955644"/>
                  </a:lnTo>
                  <a:lnTo>
                    <a:pt x="1384940" y="2974011"/>
                  </a:lnTo>
                  <a:lnTo>
                    <a:pt x="1339707" y="2991673"/>
                  </a:lnTo>
                  <a:lnTo>
                    <a:pt x="1294223" y="3008628"/>
                  </a:lnTo>
                  <a:lnTo>
                    <a:pt x="1248499" y="3024874"/>
                  </a:lnTo>
                  <a:lnTo>
                    <a:pt x="1202542" y="3040408"/>
                  </a:lnTo>
                  <a:lnTo>
                    <a:pt x="1156361" y="3055229"/>
                  </a:lnTo>
                  <a:lnTo>
                    <a:pt x="1109965" y="3069333"/>
                  </a:lnTo>
                  <a:lnTo>
                    <a:pt x="1063361" y="3082719"/>
                  </a:lnTo>
                  <a:lnTo>
                    <a:pt x="1016560" y="3095385"/>
                  </a:lnTo>
                  <a:lnTo>
                    <a:pt x="969569" y="3107327"/>
                  </a:lnTo>
                  <a:lnTo>
                    <a:pt x="922397" y="3118545"/>
                  </a:lnTo>
                  <a:lnTo>
                    <a:pt x="875052" y="3129036"/>
                  </a:lnTo>
                  <a:lnTo>
                    <a:pt x="827543" y="3138796"/>
                  </a:lnTo>
                  <a:lnTo>
                    <a:pt x="779880" y="3147826"/>
                  </a:lnTo>
                  <a:lnTo>
                    <a:pt x="732069" y="3156121"/>
                  </a:lnTo>
                  <a:lnTo>
                    <a:pt x="684121" y="3163679"/>
                  </a:lnTo>
                  <a:lnTo>
                    <a:pt x="636043" y="3170500"/>
                  </a:lnTo>
                  <a:lnTo>
                    <a:pt x="587844" y="3176579"/>
                  </a:lnTo>
                  <a:lnTo>
                    <a:pt x="539532" y="3181915"/>
                  </a:lnTo>
                  <a:lnTo>
                    <a:pt x="491117" y="3186506"/>
                  </a:lnTo>
                  <a:lnTo>
                    <a:pt x="442607" y="3190350"/>
                  </a:lnTo>
                  <a:lnTo>
                    <a:pt x="394010" y="3193443"/>
                  </a:lnTo>
                  <a:lnTo>
                    <a:pt x="345336" y="3195785"/>
                  </a:lnTo>
                  <a:lnTo>
                    <a:pt x="296591" y="3197372"/>
                  </a:lnTo>
                  <a:lnTo>
                    <a:pt x="247786" y="3198202"/>
                  </a:lnTo>
                  <a:lnTo>
                    <a:pt x="198929" y="3198274"/>
                  </a:lnTo>
                  <a:lnTo>
                    <a:pt x="2130311" y="3198274"/>
                  </a:lnTo>
                  <a:lnTo>
                    <a:pt x="2178565" y="3168468"/>
                  </a:lnTo>
                  <a:lnTo>
                    <a:pt x="2220030" y="3141978"/>
                  </a:lnTo>
                  <a:lnTo>
                    <a:pt x="2261181" y="3114906"/>
                  </a:lnTo>
                  <a:lnTo>
                    <a:pt x="2302010" y="3087255"/>
                  </a:lnTo>
                  <a:lnTo>
                    <a:pt x="2342512" y="3059025"/>
                  </a:lnTo>
                  <a:lnTo>
                    <a:pt x="2382680" y="3030219"/>
                  </a:lnTo>
                  <a:lnTo>
                    <a:pt x="2422507" y="3000837"/>
                  </a:lnTo>
                  <a:lnTo>
                    <a:pt x="2461988" y="2970882"/>
                  </a:lnTo>
                  <a:lnTo>
                    <a:pt x="2501115" y="2940356"/>
                  </a:lnTo>
                  <a:lnTo>
                    <a:pt x="2539884" y="2909259"/>
                  </a:lnTo>
                  <a:lnTo>
                    <a:pt x="2578286" y="2877595"/>
                  </a:lnTo>
                  <a:lnTo>
                    <a:pt x="2616317" y="2845363"/>
                  </a:lnTo>
                  <a:lnTo>
                    <a:pt x="2653969" y="2812567"/>
                  </a:lnTo>
                  <a:lnTo>
                    <a:pt x="2691174" y="2779263"/>
                  </a:lnTo>
                  <a:lnTo>
                    <a:pt x="2727865" y="2745514"/>
                  </a:lnTo>
                  <a:lnTo>
                    <a:pt x="2764040" y="2711326"/>
                  </a:lnTo>
                  <a:lnTo>
                    <a:pt x="2799696" y="2676704"/>
                  </a:lnTo>
                  <a:lnTo>
                    <a:pt x="2834831" y="2641656"/>
                  </a:lnTo>
                  <a:lnTo>
                    <a:pt x="2869443" y="2606186"/>
                  </a:lnTo>
                  <a:lnTo>
                    <a:pt x="2903528" y="2570301"/>
                  </a:lnTo>
                  <a:lnTo>
                    <a:pt x="2937085" y="2534008"/>
                  </a:lnTo>
                  <a:lnTo>
                    <a:pt x="2970111" y="2497312"/>
                  </a:lnTo>
                  <a:lnTo>
                    <a:pt x="3002604" y="2460218"/>
                  </a:lnTo>
                  <a:lnTo>
                    <a:pt x="3034561" y="2422735"/>
                  </a:lnTo>
                  <a:lnTo>
                    <a:pt x="3065980" y="2384866"/>
                  </a:lnTo>
                  <a:lnTo>
                    <a:pt x="3096859" y="2346620"/>
                  </a:lnTo>
                  <a:lnTo>
                    <a:pt x="3127194" y="2308000"/>
                  </a:lnTo>
                  <a:lnTo>
                    <a:pt x="3156984" y="2269015"/>
                  </a:lnTo>
                  <a:lnTo>
                    <a:pt x="3186226" y="2229669"/>
                  </a:lnTo>
                  <a:lnTo>
                    <a:pt x="3214918" y="2189969"/>
                  </a:lnTo>
                  <a:lnTo>
                    <a:pt x="3243057" y="2149921"/>
                  </a:lnTo>
                  <a:lnTo>
                    <a:pt x="3270641" y="2109530"/>
                  </a:lnTo>
                  <a:lnTo>
                    <a:pt x="3297667" y="2068804"/>
                  </a:lnTo>
                  <a:lnTo>
                    <a:pt x="3324133" y="2027748"/>
                  </a:lnTo>
                  <a:lnTo>
                    <a:pt x="3350037" y="1986368"/>
                  </a:lnTo>
                  <a:lnTo>
                    <a:pt x="3375376" y="1944671"/>
                  </a:lnTo>
                  <a:lnTo>
                    <a:pt x="3400147" y="1902661"/>
                  </a:lnTo>
                  <a:lnTo>
                    <a:pt x="3424349" y="1860346"/>
                  </a:lnTo>
                  <a:lnTo>
                    <a:pt x="3447978" y="1817732"/>
                  </a:lnTo>
                  <a:lnTo>
                    <a:pt x="3471033" y="1774824"/>
                  </a:lnTo>
                  <a:lnTo>
                    <a:pt x="3493511" y="1731629"/>
                  </a:lnTo>
                  <a:lnTo>
                    <a:pt x="3515409" y="1688153"/>
                  </a:lnTo>
                  <a:lnTo>
                    <a:pt x="3536726" y="1644401"/>
                  </a:lnTo>
                  <a:lnTo>
                    <a:pt x="3557458" y="1600380"/>
                  </a:lnTo>
                  <a:lnTo>
                    <a:pt x="3577603" y="1556097"/>
                  </a:lnTo>
                  <a:lnTo>
                    <a:pt x="3597159" y="1511556"/>
                  </a:lnTo>
                  <a:lnTo>
                    <a:pt x="3616123" y="1466764"/>
                  </a:lnTo>
                  <a:lnTo>
                    <a:pt x="3634493" y="1421728"/>
                  </a:lnTo>
                  <a:lnTo>
                    <a:pt x="3652267" y="1376453"/>
                  </a:lnTo>
                  <a:lnTo>
                    <a:pt x="3669442" y="1330945"/>
                  </a:lnTo>
                  <a:lnTo>
                    <a:pt x="3686015" y="1285211"/>
                  </a:lnTo>
                  <a:lnTo>
                    <a:pt x="3701984" y="1239256"/>
                  </a:lnTo>
                  <a:lnTo>
                    <a:pt x="3717348" y="1193086"/>
                  </a:lnTo>
                  <a:lnTo>
                    <a:pt x="3732102" y="1146709"/>
                  </a:lnTo>
                  <a:lnTo>
                    <a:pt x="3746246" y="1100129"/>
                  </a:lnTo>
                  <a:lnTo>
                    <a:pt x="3759775" y="1053353"/>
                  </a:lnTo>
                  <a:lnTo>
                    <a:pt x="3772689" y="1006386"/>
                  </a:lnTo>
                  <a:lnTo>
                    <a:pt x="3784985" y="959236"/>
                  </a:lnTo>
                  <a:lnTo>
                    <a:pt x="3796659" y="911908"/>
                  </a:lnTo>
                  <a:lnTo>
                    <a:pt x="3807711" y="864408"/>
                  </a:lnTo>
                  <a:lnTo>
                    <a:pt x="3818136" y="816742"/>
                  </a:lnTo>
                  <a:lnTo>
                    <a:pt x="3827934" y="768916"/>
                  </a:lnTo>
                  <a:lnTo>
                    <a:pt x="3837100" y="720937"/>
                  </a:lnTo>
                  <a:lnTo>
                    <a:pt x="3845634" y="672810"/>
                  </a:lnTo>
                  <a:lnTo>
                    <a:pt x="3853533" y="624542"/>
                  </a:lnTo>
                  <a:lnTo>
                    <a:pt x="3860793" y="576138"/>
                  </a:lnTo>
                  <a:lnTo>
                    <a:pt x="3867413" y="527605"/>
                  </a:lnTo>
                  <a:lnTo>
                    <a:pt x="3873391" y="478948"/>
                  </a:lnTo>
                  <a:lnTo>
                    <a:pt x="3878723" y="430175"/>
                  </a:lnTo>
                  <a:lnTo>
                    <a:pt x="3883408" y="381290"/>
                  </a:lnTo>
                  <a:lnTo>
                    <a:pt x="3887442" y="332300"/>
                  </a:lnTo>
                  <a:lnTo>
                    <a:pt x="3890824" y="283212"/>
                  </a:lnTo>
                  <a:lnTo>
                    <a:pt x="3893552" y="234030"/>
                  </a:lnTo>
                  <a:lnTo>
                    <a:pt x="3895621" y="184762"/>
                  </a:lnTo>
                  <a:lnTo>
                    <a:pt x="3897032" y="135413"/>
                  </a:lnTo>
                  <a:lnTo>
                    <a:pt x="3897780" y="85989"/>
                  </a:lnTo>
                  <a:lnTo>
                    <a:pt x="3897811" y="32095"/>
                  </a:lnTo>
                  <a:lnTo>
                    <a:pt x="3897433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73" y="2330449"/>
              <a:ext cx="15456535" cy="7178675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76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5" y="7487361"/>
                  </a:lnTo>
                  <a:lnTo>
                    <a:pt x="30551" y="7535866"/>
                  </a:lnTo>
                  <a:lnTo>
                    <a:pt x="41448" y="7583952"/>
                  </a:lnTo>
                  <a:lnTo>
                    <a:pt x="53960" y="7631581"/>
                  </a:lnTo>
                  <a:lnTo>
                    <a:pt x="68069" y="7678711"/>
                  </a:lnTo>
                  <a:lnTo>
                    <a:pt x="83761" y="7725304"/>
                  </a:lnTo>
                  <a:lnTo>
                    <a:pt x="101016" y="7771319"/>
                  </a:lnTo>
                  <a:lnTo>
                    <a:pt x="119821" y="7816715"/>
                  </a:lnTo>
                  <a:lnTo>
                    <a:pt x="140156" y="7861454"/>
                  </a:lnTo>
                  <a:lnTo>
                    <a:pt x="162007" y="7905495"/>
                  </a:lnTo>
                  <a:lnTo>
                    <a:pt x="185357" y="7948798"/>
                  </a:lnTo>
                  <a:lnTo>
                    <a:pt x="210189" y="7991324"/>
                  </a:lnTo>
                  <a:lnTo>
                    <a:pt x="236486" y="8033032"/>
                  </a:lnTo>
                  <a:lnTo>
                    <a:pt x="264232" y="8073882"/>
                  </a:lnTo>
                  <a:lnTo>
                    <a:pt x="293410" y="8113835"/>
                  </a:lnTo>
                  <a:lnTo>
                    <a:pt x="324004" y="8152849"/>
                  </a:lnTo>
                  <a:lnTo>
                    <a:pt x="355998" y="8190887"/>
                  </a:lnTo>
                  <a:lnTo>
                    <a:pt x="389374" y="8227907"/>
                  </a:lnTo>
                  <a:lnTo>
                    <a:pt x="424116" y="8263869"/>
                  </a:lnTo>
                  <a:lnTo>
                    <a:pt x="460078" y="8298612"/>
                  </a:lnTo>
                  <a:lnTo>
                    <a:pt x="497097" y="8331989"/>
                  </a:lnTo>
                  <a:lnTo>
                    <a:pt x="535134" y="8363983"/>
                  </a:lnTo>
                  <a:lnTo>
                    <a:pt x="574149" y="8394577"/>
                  </a:lnTo>
                  <a:lnTo>
                    <a:pt x="614101" y="8423756"/>
                  </a:lnTo>
                  <a:lnTo>
                    <a:pt x="654951" y="8451502"/>
                  </a:lnTo>
                  <a:lnTo>
                    <a:pt x="696658" y="8477800"/>
                  </a:lnTo>
                  <a:lnTo>
                    <a:pt x="739184" y="8502632"/>
                  </a:lnTo>
                  <a:lnTo>
                    <a:pt x="782487" y="8525981"/>
                  </a:lnTo>
                  <a:lnTo>
                    <a:pt x="826528" y="8547833"/>
                  </a:lnTo>
                  <a:lnTo>
                    <a:pt x="871267" y="8568169"/>
                  </a:lnTo>
                  <a:lnTo>
                    <a:pt x="916664" y="8586973"/>
                  </a:lnTo>
                  <a:lnTo>
                    <a:pt x="962679" y="8604229"/>
                  </a:lnTo>
                  <a:lnTo>
                    <a:pt x="1009272" y="8619920"/>
                  </a:lnTo>
                  <a:lnTo>
                    <a:pt x="1056403" y="8634029"/>
                  </a:lnTo>
                  <a:lnTo>
                    <a:pt x="1104032" y="8646541"/>
                  </a:lnTo>
                  <a:lnTo>
                    <a:pt x="1152120" y="8657438"/>
                  </a:lnTo>
                  <a:lnTo>
                    <a:pt x="1200625" y="8666704"/>
                  </a:lnTo>
                  <a:lnTo>
                    <a:pt x="1249509" y="8674323"/>
                  </a:lnTo>
                  <a:lnTo>
                    <a:pt x="1298731" y="8680277"/>
                  </a:lnTo>
                  <a:lnTo>
                    <a:pt x="1348252" y="8684551"/>
                  </a:lnTo>
                  <a:lnTo>
                    <a:pt x="1398031" y="8687127"/>
                  </a:lnTo>
                  <a:lnTo>
                    <a:pt x="1448028" y="8687990"/>
                  </a:lnTo>
                  <a:lnTo>
                    <a:pt x="15455976" y="8687990"/>
                  </a:lnTo>
                  <a:lnTo>
                    <a:pt x="1545597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3002513" y="7813675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50" h="1695450">
                  <a:moveTo>
                    <a:pt x="1698751" y="0"/>
                  </a:moveTo>
                  <a:lnTo>
                    <a:pt x="1650604" y="855"/>
                  </a:lnTo>
                  <a:lnTo>
                    <a:pt x="1602788" y="3031"/>
                  </a:lnTo>
                  <a:lnTo>
                    <a:pt x="1555323" y="6511"/>
                  </a:lnTo>
                  <a:lnTo>
                    <a:pt x="1508226" y="11277"/>
                  </a:lnTo>
                  <a:lnTo>
                    <a:pt x="1461514" y="17312"/>
                  </a:lnTo>
                  <a:lnTo>
                    <a:pt x="1415205" y="24598"/>
                  </a:lnTo>
                  <a:lnTo>
                    <a:pt x="1369316" y="33117"/>
                  </a:lnTo>
                  <a:lnTo>
                    <a:pt x="1323867" y="42853"/>
                  </a:lnTo>
                  <a:lnTo>
                    <a:pt x="1278873" y="53786"/>
                  </a:lnTo>
                  <a:lnTo>
                    <a:pt x="1234352" y="65901"/>
                  </a:lnTo>
                  <a:lnTo>
                    <a:pt x="1190323" y="79179"/>
                  </a:lnTo>
                  <a:lnTo>
                    <a:pt x="1146803" y="93602"/>
                  </a:lnTo>
                  <a:lnTo>
                    <a:pt x="1103809" y="109154"/>
                  </a:lnTo>
                  <a:lnTo>
                    <a:pt x="1061359" y="125816"/>
                  </a:lnTo>
                  <a:lnTo>
                    <a:pt x="1019471" y="143572"/>
                  </a:lnTo>
                  <a:lnTo>
                    <a:pt x="978163" y="162403"/>
                  </a:lnTo>
                  <a:lnTo>
                    <a:pt x="937451" y="182291"/>
                  </a:lnTo>
                  <a:lnTo>
                    <a:pt x="897354" y="203221"/>
                  </a:lnTo>
                  <a:lnTo>
                    <a:pt x="857890" y="225173"/>
                  </a:lnTo>
                  <a:lnTo>
                    <a:pt x="819075" y="248130"/>
                  </a:lnTo>
                  <a:lnTo>
                    <a:pt x="780929" y="272075"/>
                  </a:lnTo>
                  <a:lnTo>
                    <a:pt x="743467" y="296990"/>
                  </a:lnTo>
                  <a:lnTo>
                    <a:pt x="706708" y="322858"/>
                  </a:lnTo>
                  <a:lnTo>
                    <a:pt x="670670" y="349660"/>
                  </a:lnTo>
                  <a:lnTo>
                    <a:pt x="635370" y="377380"/>
                  </a:lnTo>
                  <a:lnTo>
                    <a:pt x="600825" y="406001"/>
                  </a:lnTo>
                  <a:lnTo>
                    <a:pt x="567055" y="435503"/>
                  </a:lnTo>
                  <a:lnTo>
                    <a:pt x="534075" y="465870"/>
                  </a:lnTo>
                  <a:lnTo>
                    <a:pt x="501903" y="497085"/>
                  </a:lnTo>
                  <a:lnTo>
                    <a:pt x="470559" y="529129"/>
                  </a:lnTo>
                  <a:lnTo>
                    <a:pt x="440058" y="561986"/>
                  </a:lnTo>
                  <a:lnTo>
                    <a:pt x="410418" y="595636"/>
                  </a:lnTo>
                  <a:lnTo>
                    <a:pt x="381658" y="630064"/>
                  </a:lnTo>
                  <a:lnTo>
                    <a:pt x="353795" y="665252"/>
                  </a:lnTo>
                  <a:lnTo>
                    <a:pt x="326847" y="701181"/>
                  </a:lnTo>
                  <a:lnTo>
                    <a:pt x="300830" y="737835"/>
                  </a:lnTo>
                  <a:lnTo>
                    <a:pt x="275764" y="775195"/>
                  </a:lnTo>
                  <a:lnTo>
                    <a:pt x="251664" y="813245"/>
                  </a:lnTo>
                  <a:lnTo>
                    <a:pt x="228550" y="851966"/>
                  </a:lnTo>
                  <a:lnTo>
                    <a:pt x="206439" y="891342"/>
                  </a:lnTo>
                  <a:lnTo>
                    <a:pt x="185347" y="931354"/>
                  </a:lnTo>
                  <a:lnTo>
                    <a:pt x="165294" y="971985"/>
                  </a:lnTo>
                  <a:lnTo>
                    <a:pt x="146297" y="1013218"/>
                  </a:lnTo>
                  <a:lnTo>
                    <a:pt x="128372" y="1055034"/>
                  </a:lnTo>
                  <a:lnTo>
                    <a:pt x="111539" y="1097417"/>
                  </a:lnTo>
                  <a:lnTo>
                    <a:pt x="95814" y="1140348"/>
                  </a:lnTo>
                  <a:lnTo>
                    <a:pt x="81215" y="1183811"/>
                  </a:lnTo>
                  <a:lnTo>
                    <a:pt x="67760" y="1227787"/>
                  </a:lnTo>
                  <a:lnTo>
                    <a:pt x="55467" y="1272260"/>
                  </a:lnTo>
                  <a:lnTo>
                    <a:pt x="44352" y="1317211"/>
                  </a:lnTo>
                  <a:lnTo>
                    <a:pt x="34434" y="1362623"/>
                  </a:lnTo>
                  <a:lnTo>
                    <a:pt x="25731" y="1408479"/>
                  </a:lnTo>
                  <a:lnTo>
                    <a:pt x="18260" y="1454760"/>
                  </a:lnTo>
                  <a:lnTo>
                    <a:pt x="12038" y="1501450"/>
                  </a:lnTo>
                  <a:lnTo>
                    <a:pt x="7083" y="1548530"/>
                  </a:lnTo>
                  <a:lnTo>
                    <a:pt x="3414" y="1595984"/>
                  </a:lnTo>
                  <a:lnTo>
                    <a:pt x="1046" y="1643793"/>
                  </a:lnTo>
                  <a:lnTo>
                    <a:pt x="0" y="1691940"/>
                  </a:lnTo>
                  <a:lnTo>
                    <a:pt x="440936" y="1695438"/>
                  </a:lnTo>
                  <a:lnTo>
                    <a:pt x="853810" y="1695438"/>
                  </a:lnTo>
                  <a:lnTo>
                    <a:pt x="855399" y="1650787"/>
                  </a:lnTo>
                  <a:lnTo>
                    <a:pt x="859706" y="1603573"/>
                  </a:lnTo>
                  <a:lnTo>
                    <a:pt x="866544" y="1557139"/>
                  </a:lnTo>
                  <a:lnTo>
                    <a:pt x="875842" y="1511556"/>
                  </a:lnTo>
                  <a:lnTo>
                    <a:pt x="887532" y="1466894"/>
                  </a:lnTo>
                  <a:lnTo>
                    <a:pt x="901541" y="1423224"/>
                  </a:lnTo>
                  <a:lnTo>
                    <a:pt x="917800" y="1380614"/>
                  </a:lnTo>
                  <a:lnTo>
                    <a:pt x="936238" y="1339136"/>
                  </a:lnTo>
                  <a:lnTo>
                    <a:pt x="956785" y="1298860"/>
                  </a:lnTo>
                  <a:lnTo>
                    <a:pt x="979371" y="1259855"/>
                  </a:lnTo>
                  <a:lnTo>
                    <a:pt x="1003924" y="1222193"/>
                  </a:lnTo>
                  <a:lnTo>
                    <a:pt x="1030375" y="1185942"/>
                  </a:lnTo>
                  <a:lnTo>
                    <a:pt x="1058654" y="1151173"/>
                  </a:lnTo>
                  <a:lnTo>
                    <a:pt x="1088689" y="1117957"/>
                  </a:lnTo>
                  <a:lnTo>
                    <a:pt x="1120411" y="1086363"/>
                  </a:lnTo>
                  <a:lnTo>
                    <a:pt x="1153749" y="1056462"/>
                  </a:lnTo>
                  <a:lnTo>
                    <a:pt x="1188633" y="1028324"/>
                  </a:lnTo>
                  <a:lnTo>
                    <a:pt x="1224992" y="1002018"/>
                  </a:lnTo>
                  <a:lnTo>
                    <a:pt x="1262756" y="977616"/>
                  </a:lnTo>
                  <a:lnTo>
                    <a:pt x="1301854" y="955187"/>
                  </a:lnTo>
                  <a:lnTo>
                    <a:pt x="1342217" y="934801"/>
                  </a:lnTo>
                  <a:lnTo>
                    <a:pt x="1383773" y="916529"/>
                  </a:lnTo>
                  <a:lnTo>
                    <a:pt x="1426453" y="900440"/>
                  </a:lnTo>
                  <a:lnTo>
                    <a:pt x="1470186" y="886605"/>
                  </a:lnTo>
                  <a:lnTo>
                    <a:pt x="1514901" y="875094"/>
                  </a:lnTo>
                  <a:lnTo>
                    <a:pt x="1560529" y="865978"/>
                  </a:lnTo>
                  <a:lnTo>
                    <a:pt x="1606998" y="859325"/>
                  </a:lnTo>
                  <a:lnTo>
                    <a:pt x="1654239" y="855207"/>
                  </a:lnTo>
                  <a:lnTo>
                    <a:pt x="1702180" y="853693"/>
                  </a:lnTo>
                  <a:lnTo>
                    <a:pt x="3183248" y="853693"/>
                  </a:lnTo>
                  <a:lnTo>
                    <a:pt x="3175687" y="840473"/>
                  </a:lnTo>
                  <a:lnTo>
                    <a:pt x="3152269" y="801933"/>
                  </a:lnTo>
                  <a:lnTo>
                    <a:pt x="3127872" y="764073"/>
                  </a:lnTo>
                  <a:lnTo>
                    <a:pt x="3102512" y="726909"/>
                  </a:lnTo>
                  <a:lnTo>
                    <a:pt x="3076208" y="690459"/>
                  </a:lnTo>
                  <a:lnTo>
                    <a:pt x="3048978" y="654741"/>
                  </a:lnTo>
                  <a:lnTo>
                    <a:pt x="3020839" y="619773"/>
                  </a:lnTo>
                  <a:lnTo>
                    <a:pt x="2991810" y="585570"/>
                  </a:lnTo>
                  <a:lnTo>
                    <a:pt x="2961907" y="552152"/>
                  </a:lnTo>
                  <a:lnTo>
                    <a:pt x="2931148" y="519534"/>
                  </a:lnTo>
                  <a:lnTo>
                    <a:pt x="2899552" y="487736"/>
                  </a:lnTo>
                  <a:lnTo>
                    <a:pt x="2867136" y="456773"/>
                  </a:lnTo>
                  <a:lnTo>
                    <a:pt x="2833918" y="426664"/>
                  </a:lnTo>
                  <a:lnTo>
                    <a:pt x="2799916" y="397426"/>
                  </a:lnTo>
                  <a:lnTo>
                    <a:pt x="2765147" y="369076"/>
                  </a:lnTo>
                  <a:lnTo>
                    <a:pt x="2729629" y="341633"/>
                  </a:lnTo>
                  <a:lnTo>
                    <a:pt x="2693381" y="315112"/>
                  </a:lnTo>
                  <a:lnTo>
                    <a:pt x="2656418" y="289532"/>
                  </a:lnTo>
                  <a:lnTo>
                    <a:pt x="2618761" y="264910"/>
                  </a:lnTo>
                  <a:lnTo>
                    <a:pt x="2580426" y="241263"/>
                  </a:lnTo>
                  <a:lnTo>
                    <a:pt x="2541430" y="218609"/>
                  </a:lnTo>
                  <a:lnTo>
                    <a:pt x="2501793" y="196966"/>
                  </a:lnTo>
                  <a:lnTo>
                    <a:pt x="2461531" y="176350"/>
                  </a:lnTo>
                  <a:lnTo>
                    <a:pt x="2420662" y="156780"/>
                  </a:lnTo>
                  <a:lnTo>
                    <a:pt x="2379204" y="138272"/>
                  </a:lnTo>
                  <a:lnTo>
                    <a:pt x="2337176" y="120844"/>
                  </a:lnTo>
                  <a:lnTo>
                    <a:pt x="2294594" y="104513"/>
                  </a:lnTo>
                  <a:lnTo>
                    <a:pt x="2251476" y="89297"/>
                  </a:lnTo>
                  <a:lnTo>
                    <a:pt x="2207840" y="75213"/>
                  </a:lnTo>
                  <a:lnTo>
                    <a:pt x="2163705" y="62279"/>
                  </a:lnTo>
                  <a:lnTo>
                    <a:pt x="2119087" y="50512"/>
                  </a:lnTo>
                  <a:lnTo>
                    <a:pt x="2074004" y="39929"/>
                  </a:lnTo>
                  <a:lnTo>
                    <a:pt x="2028475" y="30549"/>
                  </a:lnTo>
                  <a:lnTo>
                    <a:pt x="1982516" y="22387"/>
                  </a:lnTo>
                  <a:lnTo>
                    <a:pt x="1936147" y="15463"/>
                  </a:lnTo>
                  <a:lnTo>
                    <a:pt x="1889384" y="9792"/>
                  </a:lnTo>
                  <a:lnTo>
                    <a:pt x="1842245" y="5393"/>
                  </a:lnTo>
                  <a:lnTo>
                    <a:pt x="1794748" y="2283"/>
                  </a:lnTo>
                  <a:lnTo>
                    <a:pt x="1746911" y="479"/>
                  </a:lnTo>
                  <a:lnTo>
                    <a:pt x="1698751" y="0"/>
                  </a:lnTo>
                  <a:close/>
                </a:path>
                <a:path w="3409950" h="1695450">
                  <a:moveTo>
                    <a:pt x="3183248" y="853693"/>
                  </a:moveTo>
                  <a:lnTo>
                    <a:pt x="1702180" y="853693"/>
                  </a:lnTo>
                  <a:lnTo>
                    <a:pt x="1750120" y="854832"/>
                  </a:lnTo>
                  <a:lnTo>
                    <a:pt x="1797379" y="858582"/>
                  </a:lnTo>
                  <a:lnTo>
                    <a:pt x="1843888" y="864871"/>
                  </a:lnTo>
                  <a:lnTo>
                    <a:pt x="1889575" y="873631"/>
                  </a:lnTo>
                  <a:lnTo>
                    <a:pt x="1934369" y="884793"/>
                  </a:lnTo>
                  <a:lnTo>
                    <a:pt x="1978200" y="898286"/>
                  </a:lnTo>
                  <a:lnTo>
                    <a:pt x="2020996" y="914041"/>
                  </a:lnTo>
                  <a:lnTo>
                    <a:pt x="2062687" y="931989"/>
                  </a:lnTo>
                  <a:lnTo>
                    <a:pt x="2103201" y="952059"/>
                  </a:lnTo>
                  <a:lnTo>
                    <a:pt x="2142467" y="974183"/>
                  </a:lnTo>
                  <a:lnTo>
                    <a:pt x="2180415" y="998290"/>
                  </a:lnTo>
                  <a:lnTo>
                    <a:pt x="2216974" y="1024311"/>
                  </a:lnTo>
                  <a:lnTo>
                    <a:pt x="2252072" y="1052177"/>
                  </a:lnTo>
                  <a:lnTo>
                    <a:pt x="2285640" y="1081817"/>
                  </a:lnTo>
                  <a:lnTo>
                    <a:pt x="2317605" y="1113163"/>
                  </a:lnTo>
                  <a:lnTo>
                    <a:pt x="2347896" y="1146144"/>
                  </a:lnTo>
                  <a:lnTo>
                    <a:pt x="2376444" y="1180691"/>
                  </a:lnTo>
                  <a:lnTo>
                    <a:pt x="2403176" y="1216735"/>
                  </a:lnTo>
                  <a:lnTo>
                    <a:pt x="2428023" y="1254205"/>
                  </a:lnTo>
                  <a:lnTo>
                    <a:pt x="2450912" y="1293033"/>
                  </a:lnTo>
                  <a:lnTo>
                    <a:pt x="2471774" y="1333148"/>
                  </a:lnTo>
                  <a:lnTo>
                    <a:pt x="2490536" y="1374481"/>
                  </a:lnTo>
                  <a:lnTo>
                    <a:pt x="2507129" y="1416962"/>
                  </a:lnTo>
                  <a:lnTo>
                    <a:pt x="2521481" y="1460523"/>
                  </a:lnTo>
                  <a:lnTo>
                    <a:pt x="2533521" y="1505092"/>
                  </a:lnTo>
                  <a:lnTo>
                    <a:pt x="2543178" y="1550601"/>
                  </a:lnTo>
                  <a:lnTo>
                    <a:pt x="2550382" y="1596980"/>
                  </a:lnTo>
                  <a:lnTo>
                    <a:pt x="2555061" y="1644159"/>
                  </a:lnTo>
                  <a:lnTo>
                    <a:pt x="2557144" y="1692069"/>
                  </a:lnTo>
                  <a:lnTo>
                    <a:pt x="3409949" y="1678654"/>
                  </a:lnTo>
                  <a:lnTo>
                    <a:pt x="3409949" y="1648642"/>
                  </a:lnTo>
                  <a:lnTo>
                    <a:pt x="3409412" y="1630502"/>
                  </a:lnTo>
                  <a:lnTo>
                    <a:pt x="3406668" y="1582712"/>
                  </a:lnTo>
                  <a:lnTo>
                    <a:pt x="3402624" y="1535288"/>
                  </a:lnTo>
                  <a:lnTo>
                    <a:pt x="3397299" y="1488248"/>
                  </a:lnTo>
                  <a:lnTo>
                    <a:pt x="3390710" y="1441608"/>
                  </a:lnTo>
                  <a:lnTo>
                    <a:pt x="3382874" y="1395386"/>
                  </a:lnTo>
                  <a:lnTo>
                    <a:pt x="3373810" y="1349600"/>
                  </a:lnTo>
                  <a:lnTo>
                    <a:pt x="3363536" y="1304266"/>
                  </a:lnTo>
                  <a:lnTo>
                    <a:pt x="3352068" y="1259403"/>
                  </a:lnTo>
                  <a:lnTo>
                    <a:pt x="3339425" y="1215028"/>
                  </a:lnTo>
                  <a:lnTo>
                    <a:pt x="3325625" y="1171158"/>
                  </a:lnTo>
                  <a:lnTo>
                    <a:pt x="3310685" y="1127810"/>
                  </a:lnTo>
                  <a:lnTo>
                    <a:pt x="3294623" y="1085003"/>
                  </a:lnTo>
                  <a:lnTo>
                    <a:pt x="3277457" y="1042752"/>
                  </a:lnTo>
                  <a:lnTo>
                    <a:pt x="3259205" y="1001077"/>
                  </a:lnTo>
                  <a:lnTo>
                    <a:pt x="3239884" y="959994"/>
                  </a:lnTo>
                  <a:lnTo>
                    <a:pt x="3219512" y="919521"/>
                  </a:lnTo>
                  <a:lnTo>
                    <a:pt x="3198107" y="879675"/>
                  </a:lnTo>
                  <a:lnTo>
                    <a:pt x="3183248" y="853693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35646" y="2257719"/>
            <a:ext cx="15456535" cy="385823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10050"/>
              </a:lnSpc>
              <a:spcBef>
                <a:spcPts val="260"/>
              </a:spcBef>
            </a:pPr>
            <a:r>
              <a:rPr lang="en-US" sz="3000" spc="-300" dirty="0">
                <a:solidFill>
                  <a:schemeClr val="tx1"/>
                </a:solidFill>
                <a:latin typeface="Verdana"/>
                <a:cs typeface="Verdana"/>
              </a:rPr>
              <a:t>PRESENTATION ON</a:t>
            </a:r>
          </a:p>
          <a:p>
            <a:pPr marL="12700" marR="5080" algn="ctr">
              <a:lnSpc>
                <a:spcPts val="10050"/>
              </a:lnSpc>
              <a:spcBef>
                <a:spcPts val="260"/>
              </a:spcBef>
            </a:pPr>
            <a:r>
              <a:rPr sz="7000" b="1" dirty="0">
                <a:solidFill>
                  <a:srgbClr val="27316F"/>
                </a:solidFill>
                <a:latin typeface="Verdana"/>
                <a:cs typeface="Verdana"/>
              </a:rPr>
              <a:t>PIPE </a:t>
            </a:r>
            <a:r>
              <a:rPr lang="en-US" sz="7000" b="1" dirty="0">
                <a:solidFill>
                  <a:srgbClr val="27316F"/>
                </a:solidFill>
                <a:latin typeface="Verdana"/>
                <a:cs typeface="Verdana"/>
              </a:rPr>
              <a:t>AND BARS </a:t>
            </a:r>
            <a:r>
              <a:rPr sz="7000" b="1" dirty="0">
                <a:solidFill>
                  <a:srgbClr val="27316F"/>
                </a:solidFill>
                <a:latin typeface="Verdana"/>
                <a:cs typeface="Verdana"/>
              </a:rPr>
              <a:t>DETECTION </a:t>
            </a:r>
            <a:endParaRPr lang="en-US" sz="7000" b="1" dirty="0">
              <a:solidFill>
                <a:srgbClr val="27316F"/>
              </a:solidFill>
              <a:latin typeface="Verdana"/>
              <a:cs typeface="Verdana"/>
            </a:endParaRPr>
          </a:p>
          <a:p>
            <a:pPr marL="12700" marR="5080" algn="ctr">
              <a:lnSpc>
                <a:spcPts val="10050"/>
              </a:lnSpc>
              <a:spcBef>
                <a:spcPts val="260"/>
              </a:spcBef>
            </a:pPr>
            <a:r>
              <a:rPr sz="7000" b="1" dirty="0">
                <a:solidFill>
                  <a:srgbClr val="27316F"/>
                </a:solidFill>
                <a:latin typeface="Verdana"/>
                <a:cs typeface="Verdana"/>
              </a:rPr>
              <a:t>MODEL</a:t>
            </a:r>
            <a:endParaRPr sz="7000" dirty="0">
              <a:latin typeface="Verdana"/>
              <a:cs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D11781-725A-8DBC-D1A0-A1484A4B9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330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2DCFA4-3CD0-1BCA-0155-DA1BEE6916E8}"/>
              </a:ext>
            </a:extLst>
          </p:cNvPr>
          <p:cNvSpPr txBox="1"/>
          <p:nvPr/>
        </p:nvSpPr>
        <p:spPr>
          <a:xfrm>
            <a:off x="1435646" y="7017945"/>
            <a:ext cx="794330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dirty="0"/>
              <a:t>Team Name : </a:t>
            </a:r>
            <a:r>
              <a:rPr lang="en-US" sz="2200" dirty="0"/>
              <a:t>Toggler</a:t>
            </a:r>
          </a:p>
          <a:p>
            <a:pPr algn="l"/>
            <a:r>
              <a:rPr lang="en-US" sz="2200" b="1" dirty="0"/>
              <a:t>Member1: </a:t>
            </a:r>
            <a:r>
              <a:rPr lang="en-US" sz="2200" dirty="0"/>
              <a:t>Shubham Sharma (Team Leader) </a:t>
            </a:r>
          </a:p>
          <a:p>
            <a:pPr algn="l"/>
            <a:r>
              <a:rPr lang="en-US" sz="2200" b="1" dirty="0"/>
              <a:t>Member2: </a:t>
            </a:r>
            <a:r>
              <a:rPr lang="en-US" sz="2200" dirty="0"/>
              <a:t>Pradeep Soni</a:t>
            </a:r>
          </a:p>
          <a:p>
            <a:pPr algn="l"/>
            <a:r>
              <a:rPr lang="en-US" sz="2200" b="1" dirty="0"/>
              <a:t>Member3: </a:t>
            </a:r>
            <a:r>
              <a:rPr lang="en-US" sz="2200" dirty="0"/>
              <a:t>Shoubik Mitra</a:t>
            </a:r>
          </a:p>
          <a:p>
            <a:pPr algn="l"/>
            <a:r>
              <a:rPr lang="en-US" sz="2200" b="1" dirty="0"/>
              <a:t>Member4: </a:t>
            </a:r>
            <a:r>
              <a:rPr lang="en-US" sz="2200" dirty="0"/>
              <a:t>Rajat Sharma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2414905" cy="2363470"/>
          </a:xfrm>
          <a:custGeom>
            <a:avLst/>
            <a:gdLst/>
            <a:ahLst/>
            <a:cxnLst/>
            <a:rect l="l" t="t" r="r" b="b"/>
            <a:pathLst>
              <a:path w="2414905" h="2363470">
                <a:moveTo>
                  <a:pt x="0" y="1939300"/>
                </a:moveTo>
                <a:lnTo>
                  <a:pt x="0" y="2362847"/>
                </a:lnTo>
                <a:lnTo>
                  <a:pt x="120318" y="2362847"/>
                </a:lnTo>
                <a:lnTo>
                  <a:pt x="191911" y="2359117"/>
                </a:lnTo>
                <a:lnTo>
                  <a:pt x="242022" y="2355129"/>
                </a:lnTo>
                <a:lnTo>
                  <a:pt x="291961" y="2350095"/>
                </a:lnTo>
                <a:lnTo>
                  <a:pt x="341712" y="2344022"/>
                </a:lnTo>
                <a:lnTo>
                  <a:pt x="391261" y="2336914"/>
                </a:lnTo>
                <a:lnTo>
                  <a:pt x="440592" y="2328779"/>
                </a:lnTo>
                <a:lnTo>
                  <a:pt x="489689" y="2319622"/>
                </a:lnTo>
                <a:lnTo>
                  <a:pt x="538538" y="2309451"/>
                </a:lnTo>
                <a:lnTo>
                  <a:pt x="587123" y="2298270"/>
                </a:lnTo>
                <a:lnTo>
                  <a:pt x="635429" y="2286086"/>
                </a:lnTo>
                <a:lnTo>
                  <a:pt x="683441" y="2272905"/>
                </a:lnTo>
                <a:lnTo>
                  <a:pt x="731143" y="2258734"/>
                </a:lnTo>
                <a:lnTo>
                  <a:pt x="778520" y="2243578"/>
                </a:lnTo>
                <a:lnTo>
                  <a:pt x="825556" y="2227443"/>
                </a:lnTo>
                <a:lnTo>
                  <a:pt x="872238" y="2210337"/>
                </a:lnTo>
                <a:lnTo>
                  <a:pt x="918548" y="2192264"/>
                </a:lnTo>
                <a:lnTo>
                  <a:pt x="964472" y="2173231"/>
                </a:lnTo>
                <a:lnTo>
                  <a:pt x="1009995" y="2153245"/>
                </a:lnTo>
                <a:lnTo>
                  <a:pt x="1055101" y="2132311"/>
                </a:lnTo>
                <a:lnTo>
                  <a:pt x="1099775" y="2110435"/>
                </a:lnTo>
                <a:lnTo>
                  <a:pt x="1144002" y="2087624"/>
                </a:lnTo>
                <a:lnTo>
                  <a:pt x="1187766" y="2063884"/>
                </a:lnTo>
                <a:lnTo>
                  <a:pt x="1231053" y="2039221"/>
                </a:lnTo>
                <a:lnTo>
                  <a:pt x="1273846" y="2013641"/>
                </a:lnTo>
                <a:lnTo>
                  <a:pt x="1316131" y="1987150"/>
                </a:lnTo>
                <a:lnTo>
                  <a:pt x="1357892" y="1959755"/>
                </a:lnTo>
                <a:lnTo>
                  <a:pt x="1387485" y="1939443"/>
                </a:lnTo>
                <a:lnTo>
                  <a:pt x="46137" y="1939443"/>
                </a:lnTo>
                <a:lnTo>
                  <a:pt x="0" y="1939300"/>
                </a:lnTo>
                <a:close/>
              </a:path>
              <a:path w="2414905" h="2363470">
                <a:moveTo>
                  <a:pt x="2414850" y="0"/>
                </a:moveTo>
                <a:lnTo>
                  <a:pt x="1989571" y="0"/>
                </a:lnTo>
                <a:lnTo>
                  <a:pt x="1989477" y="14560"/>
                </a:lnTo>
                <a:lnTo>
                  <a:pt x="1987918" y="63839"/>
                </a:lnTo>
                <a:lnTo>
                  <a:pt x="1985130" y="112953"/>
                </a:lnTo>
                <a:lnTo>
                  <a:pt x="1981121" y="161881"/>
                </a:lnTo>
                <a:lnTo>
                  <a:pt x="1975900" y="210602"/>
                </a:lnTo>
                <a:lnTo>
                  <a:pt x="1969475" y="259096"/>
                </a:lnTo>
                <a:lnTo>
                  <a:pt x="1961856" y="307341"/>
                </a:lnTo>
                <a:lnTo>
                  <a:pt x="1953051" y="355317"/>
                </a:lnTo>
                <a:lnTo>
                  <a:pt x="1943068" y="403003"/>
                </a:lnTo>
                <a:lnTo>
                  <a:pt x="1931916" y="450377"/>
                </a:lnTo>
                <a:lnTo>
                  <a:pt x="1919605" y="497418"/>
                </a:lnTo>
                <a:lnTo>
                  <a:pt x="1906141" y="544106"/>
                </a:lnTo>
                <a:lnTo>
                  <a:pt x="1891535" y="590420"/>
                </a:lnTo>
                <a:lnTo>
                  <a:pt x="1875795" y="636339"/>
                </a:lnTo>
                <a:lnTo>
                  <a:pt x="1858929" y="681841"/>
                </a:lnTo>
                <a:lnTo>
                  <a:pt x="1840947" y="726906"/>
                </a:lnTo>
                <a:lnTo>
                  <a:pt x="1821856" y="771513"/>
                </a:lnTo>
                <a:lnTo>
                  <a:pt x="1801666" y="815641"/>
                </a:lnTo>
                <a:lnTo>
                  <a:pt x="1780385" y="859269"/>
                </a:lnTo>
                <a:lnTo>
                  <a:pt x="1758022" y="902375"/>
                </a:lnTo>
                <a:lnTo>
                  <a:pt x="1734585" y="944940"/>
                </a:lnTo>
                <a:lnTo>
                  <a:pt x="1710083" y="986942"/>
                </a:lnTo>
                <a:lnTo>
                  <a:pt x="1684526" y="1028360"/>
                </a:lnTo>
                <a:lnTo>
                  <a:pt x="1657920" y="1069172"/>
                </a:lnTo>
                <a:lnTo>
                  <a:pt x="1630276" y="1109359"/>
                </a:lnTo>
                <a:lnTo>
                  <a:pt x="1601601" y="1148900"/>
                </a:lnTo>
                <a:lnTo>
                  <a:pt x="1571905" y="1187772"/>
                </a:lnTo>
                <a:lnTo>
                  <a:pt x="1541196" y="1225956"/>
                </a:lnTo>
                <a:lnTo>
                  <a:pt x="1509483" y="1263430"/>
                </a:lnTo>
                <a:lnTo>
                  <a:pt x="1476774" y="1300173"/>
                </a:lnTo>
                <a:lnTo>
                  <a:pt x="1443078" y="1336164"/>
                </a:lnTo>
                <a:lnTo>
                  <a:pt x="1408404" y="1371384"/>
                </a:lnTo>
                <a:lnTo>
                  <a:pt x="1372856" y="1405719"/>
                </a:lnTo>
                <a:lnTo>
                  <a:pt x="1336545" y="1439070"/>
                </a:lnTo>
                <a:lnTo>
                  <a:pt x="1299492" y="1471426"/>
                </a:lnTo>
                <a:lnTo>
                  <a:pt x="1261718" y="1502779"/>
                </a:lnTo>
                <a:lnTo>
                  <a:pt x="1223244" y="1533122"/>
                </a:lnTo>
                <a:lnTo>
                  <a:pt x="1184091" y="1562445"/>
                </a:lnTo>
                <a:lnTo>
                  <a:pt x="1144280" y="1590740"/>
                </a:lnTo>
                <a:lnTo>
                  <a:pt x="1103832" y="1617999"/>
                </a:lnTo>
                <a:lnTo>
                  <a:pt x="1062768" y="1644213"/>
                </a:lnTo>
                <a:lnTo>
                  <a:pt x="1021109" y="1669374"/>
                </a:lnTo>
                <a:lnTo>
                  <a:pt x="978877" y="1693473"/>
                </a:lnTo>
                <a:lnTo>
                  <a:pt x="936091" y="1716502"/>
                </a:lnTo>
                <a:lnTo>
                  <a:pt x="892775" y="1738452"/>
                </a:lnTo>
                <a:lnTo>
                  <a:pt x="848947" y="1759314"/>
                </a:lnTo>
                <a:lnTo>
                  <a:pt x="804630" y="1779082"/>
                </a:lnTo>
                <a:lnTo>
                  <a:pt x="759844" y="1797745"/>
                </a:lnTo>
                <a:lnTo>
                  <a:pt x="714611" y="1815295"/>
                </a:lnTo>
                <a:lnTo>
                  <a:pt x="668951" y="1831725"/>
                </a:lnTo>
                <a:lnTo>
                  <a:pt x="622886" y="1847025"/>
                </a:lnTo>
                <a:lnTo>
                  <a:pt x="576436" y="1861187"/>
                </a:lnTo>
                <a:lnTo>
                  <a:pt x="529623" y="1874202"/>
                </a:lnTo>
                <a:lnTo>
                  <a:pt x="482468" y="1886063"/>
                </a:lnTo>
                <a:lnTo>
                  <a:pt x="434991" y="1896761"/>
                </a:lnTo>
                <a:lnTo>
                  <a:pt x="387214" y="1906286"/>
                </a:lnTo>
                <a:lnTo>
                  <a:pt x="339158" y="1914631"/>
                </a:lnTo>
                <a:lnTo>
                  <a:pt x="290844" y="1921788"/>
                </a:lnTo>
                <a:lnTo>
                  <a:pt x="242292" y="1927747"/>
                </a:lnTo>
                <a:lnTo>
                  <a:pt x="193525" y="1932501"/>
                </a:lnTo>
                <a:lnTo>
                  <a:pt x="144562" y="1936040"/>
                </a:lnTo>
                <a:lnTo>
                  <a:pt x="95426" y="1938357"/>
                </a:lnTo>
                <a:lnTo>
                  <a:pt x="46137" y="1939443"/>
                </a:lnTo>
                <a:lnTo>
                  <a:pt x="1387485" y="1939443"/>
                </a:lnTo>
                <a:lnTo>
                  <a:pt x="1439782" y="1902275"/>
                </a:lnTo>
                <a:lnTo>
                  <a:pt x="1479881" y="1872202"/>
                </a:lnTo>
                <a:lnTo>
                  <a:pt x="1519394" y="1841250"/>
                </a:lnTo>
                <a:lnTo>
                  <a:pt x="1558308" y="1809424"/>
                </a:lnTo>
                <a:lnTo>
                  <a:pt x="1596606" y="1776730"/>
                </a:lnTo>
                <a:lnTo>
                  <a:pt x="1634273" y="1743175"/>
                </a:lnTo>
                <a:lnTo>
                  <a:pt x="1671294" y="1708764"/>
                </a:lnTo>
                <a:lnTo>
                  <a:pt x="1707654" y="1673504"/>
                </a:lnTo>
                <a:lnTo>
                  <a:pt x="1743257" y="1637483"/>
                </a:lnTo>
                <a:lnTo>
                  <a:pt x="1778018" y="1600793"/>
                </a:lnTo>
                <a:lnTo>
                  <a:pt x="1811930" y="1563449"/>
                </a:lnTo>
                <a:lnTo>
                  <a:pt x="1844986" y="1525466"/>
                </a:lnTo>
                <a:lnTo>
                  <a:pt x="1877181" y="1486859"/>
                </a:lnTo>
                <a:lnTo>
                  <a:pt x="1908507" y="1447643"/>
                </a:lnTo>
                <a:lnTo>
                  <a:pt x="1938960" y="1407834"/>
                </a:lnTo>
                <a:lnTo>
                  <a:pt x="1968532" y="1367447"/>
                </a:lnTo>
                <a:lnTo>
                  <a:pt x="1997217" y="1326496"/>
                </a:lnTo>
                <a:lnTo>
                  <a:pt x="2025009" y="1284999"/>
                </a:lnTo>
                <a:lnTo>
                  <a:pt x="2051902" y="1242968"/>
                </a:lnTo>
                <a:lnTo>
                  <a:pt x="2077889" y="1200421"/>
                </a:lnTo>
                <a:lnTo>
                  <a:pt x="2102964" y="1157372"/>
                </a:lnTo>
                <a:lnTo>
                  <a:pt x="2127121" y="1113835"/>
                </a:lnTo>
                <a:lnTo>
                  <a:pt x="2150353" y="1069828"/>
                </a:lnTo>
                <a:lnTo>
                  <a:pt x="2172655" y="1025364"/>
                </a:lnTo>
                <a:lnTo>
                  <a:pt x="2194019" y="980459"/>
                </a:lnTo>
                <a:lnTo>
                  <a:pt x="2214439" y="935128"/>
                </a:lnTo>
                <a:lnTo>
                  <a:pt x="2233910" y="889387"/>
                </a:lnTo>
                <a:lnTo>
                  <a:pt x="2252425" y="843250"/>
                </a:lnTo>
                <a:lnTo>
                  <a:pt x="2269977" y="796733"/>
                </a:lnTo>
                <a:lnTo>
                  <a:pt x="2286561" y="749852"/>
                </a:lnTo>
                <a:lnTo>
                  <a:pt x="2302170" y="702620"/>
                </a:lnTo>
                <a:lnTo>
                  <a:pt x="2316797" y="655054"/>
                </a:lnTo>
                <a:lnTo>
                  <a:pt x="2330437" y="607169"/>
                </a:lnTo>
                <a:lnTo>
                  <a:pt x="2343083" y="558980"/>
                </a:lnTo>
                <a:lnTo>
                  <a:pt x="2354729" y="510503"/>
                </a:lnTo>
                <a:lnTo>
                  <a:pt x="2365368" y="461751"/>
                </a:lnTo>
                <a:lnTo>
                  <a:pt x="2374995" y="412742"/>
                </a:lnTo>
                <a:lnTo>
                  <a:pt x="2383602" y="363489"/>
                </a:lnTo>
                <a:lnTo>
                  <a:pt x="2391184" y="314009"/>
                </a:lnTo>
                <a:lnTo>
                  <a:pt x="2397734" y="264316"/>
                </a:lnTo>
                <a:lnTo>
                  <a:pt x="2403247" y="214426"/>
                </a:lnTo>
                <a:lnTo>
                  <a:pt x="2407715" y="164353"/>
                </a:lnTo>
                <a:lnTo>
                  <a:pt x="2411132" y="114114"/>
                </a:lnTo>
                <a:lnTo>
                  <a:pt x="2413493" y="63723"/>
                </a:lnTo>
                <a:lnTo>
                  <a:pt x="2414756" y="14560"/>
                </a:lnTo>
                <a:lnTo>
                  <a:pt x="241485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57332" y="3155308"/>
            <a:ext cx="6096000" cy="25808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70"/>
              </a:spcBef>
            </a:pPr>
            <a:r>
              <a:rPr sz="2900" spc="95" dirty="0">
                <a:solidFill>
                  <a:srgbClr val="27316F"/>
                </a:solidFill>
                <a:latin typeface="Verdana"/>
                <a:cs typeface="Verdana"/>
              </a:rPr>
              <a:t>Welcome</a:t>
            </a:r>
            <a:r>
              <a:rPr sz="2900" spc="-1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27316F"/>
                </a:solidFill>
                <a:latin typeface="Verdana"/>
                <a:cs typeface="Verdana"/>
              </a:rPr>
              <a:t>to</a:t>
            </a:r>
            <a:r>
              <a:rPr sz="2900" spc="-1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900" spc="65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2900" spc="-1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27316F"/>
                </a:solidFill>
                <a:latin typeface="Verdana"/>
                <a:cs typeface="Verdana"/>
              </a:rPr>
              <a:t>presentation</a:t>
            </a:r>
            <a:r>
              <a:rPr sz="2900" spc="-1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900" spc="70" dirty="0">
                <a:solidFill>
                  <a:srgbClr val="27316F"/>
                </a:solidFill>
                <a:latin typeface="Verdana"/>
                <a:cs typeface="Verdana"/>
              </a:rPr>
              <a:t>on </a:t>
            </a:r>
            <a:r>
              <a:rPr sz="3000" i="1" spc="-19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i="1" dirty="0">
                <a:solidFill>
                  <a:srgbClr val="27316F"/>
                </a:solidFill>
                <a:latin typeface="Verdana"/>
                <a:cs typeface="Verdana"/>
              </a:rPr>
              <a:t>Pipe</a:t>
            </a:r>
            <a:r>
              <a:rPr lang="en-US" sz="3000" i="1" dirty="0">
                <a:solidFill>
                  <a:srgbClr val="27316F"/>
                </a:solidFill>
                <a:latin typeface="Verdana"/>
                <a:cs typeface="Verdana"/>
              </a:rPr>
              <a:t>s and Bars</a:t>
            </a:r>
            <a:r>
              <a:rPr sz="3000" i="1" spc="-19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i="1" spc="-10" dirty="0">
                <a:solidFill>
                  <a:srgbClr val="27316F"/>
                </a:solidFill>
                <a:latin typeface="Verdana"/>
                <a:cs typeface="Verdana"/>
              </a:rPr>
              <a:t>Detection </a:t>
            </a:r>
            <a:r>
              <a:rPr sz="3000" i="1" spc="-90" dirty="0">
                <a:solidFill>
                  <a:srgbClr val="27316F"/>
                </a:solidFill>
                <a:latin typeface="Verdana"/>
                <a:cs typeface="Verdana"/>
              </a:rPr>
              <a:t>Model</a:t>
            </a:r>
            <a:r>
              <a:rPr lang="en-US" sz="3000" i="1" spc="-9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290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900" spc="-35" dirty="0">
                <a:solidFill>
                  <a:srgbClr val="27316F"/>
                </a:solidFill>
                <a:latin typeface="Verdana"/>
                <a:cs typeface="Verdana"/>
              </a:rPr>
              <a:t>This</a:t>
            </a:r>
            <a:r>
              <a:rPr sz="290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900" spc="95" dirty="0">
                <a:solidFill>
                  <a:srgbClr val="27316F"/>
                </a:solidFill>
                <a:latin typeface="Verdana"/>
                <a:cs typeface="Verdana"/>
              </a:rPr>
              <a:t>model</a:t>
            </a:r>
            <a:r>
              <a:rPr sz="290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27316F"/>
                </a:solidFill>
                <a:latin typeface="Verdana"/>
                <a:cs typeface="Verdana"/>
              </a:rPr>
              <a:t>utilizes </a:t>
            </a:r>
            <a:r>
              <a:rPr sz="2900" spc="45" dirty="0">
                <a:solidFill>
                  <a:srgbClr val="27316F"/>
                </a:solidFill>
                <a:latin typeface="Verdana"/>
                <a:cs typeface="Verdana"/>
              </a:rPr>
              <a:t>cutting-</a:t>
            </a:r>
            <a:r>
              <a:rPr sz="2900" spc="95" dirty="0">
                <a:solidFill>
                  <a:srgbClr val="27316F"/>
                </a:solidFill>
                <a:latin typeface="Verdana"/>
                <a:cs typeface="Verdana"/>
              </a:rPr>
              <a:t>edge</a:t>
            </a:r>
            <a:r>
              <a:rPr sz="290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900" spc="50" dirty="0">
                <a:solidFill>
                  <a:srgbClr val="27316F"/>
                </a:solidFill>
                <a:latin typeface="Verdana"/>
                <a:cs typeface="Verdana"/>
              </a:rPr>
              <a:t>technology</a:t>
            </a:r>
            <a:r>
              <a:rPr sz="290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27316F"/>
                </a:solidFill>
                <a:latin typeface="Verdana"/>
                <a:cs typeface="Verdana"/>
              </a:rPr>
              <a:t>to </a:t>
            </a:r>
            <a:r>
              <a:rPr lang="en-US" sz="2900" spc="-80" dirty="0">
                <a:solidFill>
                  <a:srgbClr val="27316F"/>
                </a:solidFill>
                <a:latin typeface="Verdana"/>
                <a:cs typeface="Verdana"/>
              </a:rPr>
              <a:t>count the pipes and bars in an image</a:t>
            </a:r>
            <a:r>
              <a:rPr sz="2900" spc="-1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2900" spc="-1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endParaRPr sz="29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874" rIns="0" bIns="0" rtlCol="0">
            <a:spAutoFit/>
          </a:bodyPr>
          <a:lstStyle/>
          <a:p>
            <a:pPr marL="3166110">
              <a:lnSpc>
                <a:spcPct val="100000"/>
              </a:lnSpc>
              <a:spcBef>
                <a:spcPts val="100"/>
              </a:spcBef>
            </a:pPr>
            <a:r>
              <a:rPr sz="5250" spc="-355" dirty="0">
                <a:solidFill>
                  <a:srgbClr val="27316F"/>
                </a:solidFill>
              </a:rPr>
              <a:t>INTRODUCTION</a:t>
            </a:r>
            <a:endParaRPr sz="52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472CD-85D1-4A4F-28CF-735945617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654050"/>
            <a:ext cx="9448800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2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23742" y="10286997"/>
                  </a:lnTo>
                  <a:lnTo>
                    <a:pt x="9123742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1" y="1326172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374223" y="1650949"/>
            <a:ext cx="6064885" cy="648857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355" marR="817244">
              <a:lnSpc>
                <a:spcPts val="3000"/>
              </a:lnSpc>
              <a:spcBef>
                <a:spcPts val="700"/>
              </a:spcBef>
            </a:pPr>
            <a:r>
              <a:rPr sz="3000" b="1" spc="-90" dirty="0">
                <a:solidFill>
                  <a:srgbClr val="FBBC00"/>
                </a:solidFill>
                <a:latin typeface="Verdana"/>
                <a:cs typeface="Verdana"/>
              </a:rPr>
              <a:t>CHALLENGES</a:t>
            </a:r>
            <a:r>
              <a:rPr sz="3000" b="1" spc="-170" dirty="0">
                <a:solidFill>
                  <a:srgbClr val="FBBC00"/>
                </a:solidFill>
                <a:latin typeface="Verdana"/>
                <a:cs typeface="Verdana"/>
              </a:rPr>
              <a:t> </a:t>
            </a:r>
            <a:r>
              <a:rPr sz="3000" b="1" spc="-400" dirty="0">
                <a:solidFill>
                  <a:srgbClr val="FBBC00"/>
                </a:solidFill>
                <a:latin typeface="Verdana"/>
                <a:cs typeface="Verdana"/>
              </a:rPr>
              <a:t>IN</a:t>
            </a:r>
            <a:r>
              <a:rPr sz="3000" b="1" spc="-170" dirty="0">
                <a:solidFill>
                  <a:srgbClr val="FBBC00"/>
                </a:solidFill>
                <a:latin typeface="Verdana"/>
                <a:cs typeface="Verdana"/>
              </a:rPr>
              <a:t> </a:t>
            </a:r>
            <a:r>
              <a:rPr sz="3000" b="1" spc="-210" dirty="0">
                <a:solidFill>
                  <a:srgbClr val="FBBC00"/>
                </a:solidFill>
                <a:latin typeface="Verdana"/>
                <a:cs typeface="Verdana"/>
              </a:rPr>
              <a:t>PIPE</a:t>
            </a:r>
            <a:r>
              <a:rPr lang="en-US" sz="3000" b="1" spc="-210" dirty="0">
                <a:solidFill>
                  <a:srgbClr val="FBBC00"/>
                </a:solidFill>
                <a:latin typeface="Verdana"/>
                <a:cs typeface="Verdana"/>
              </a:rPr>
              <a:t> </a:t>
            </a:r>
            <a:r>
              <a:rPr sz="3000" b="1" spc="-45" dirty="0">
                <a:solidFill>
                  <a:srgbClr val="FBBC00"/>
                </a:solidFill>
                <a:latin typeface="Verdana"/>
                <a:cs typeface="Verdana"/>
              </a:rPr>
              <a:t>DETECTION</a:t>
            </a:r>
            <a:r>
              <a:rPr lang="en-US" sz="3000" b="1" spc="-45" dirty="0">
                <a:solidFill>
                  <a:srgbClr val="FBBC00"/>
                </a:solidFill>
                <a:latin typeface="Verdana"/>
                <a:cs typeface="Verdana"/>
              </a:rPr>
              <a:t> :</a:t>
            </a:r>
            <a:endParaRPr sz="3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3000" dirty="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</a:pP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3000" spc="-10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current</a:t>
            </a:r>
            <a:r>
              <a:rPr sz="3000" spc="-1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pipe</a:t>
            </a:r>
            <a:r>
              <a:rPr sz="3000" spc="-1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35" dirty="0">
                <a:solidFill>
                  <a:srgbClr val="27316F"/>
                </a:solidFill>
                <a:latin typeface="Verdana"/>
                <a:cs typeface="Verdana"/>
              </a:rPr>
              <a:t>detection </a:t>
            </a:r>
            <a:r>
              <a:rPr sz="3000" spc="-50" dirty="0">
                <a:solidFill>
                  <a:srgbClr val="27316F"/>
                </a:solidFill>
                <a:latin typeface="Verdana"/>
                <a:cs typeface="Verdana"/>
              </a:rPr>
              <a:t>systems</a:t>
            </a:r>
            <a:r>
              <a:rPr sz="3000" spc="-15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face</a:t>
            </a:r>
            <a:r>
              <a:rPr sz="3000" spc="-15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challenges</a:t>
            </a:r>
            <a:r>
              <a:rPr sz="3000" spc="-15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in </a:t>
            </a:r>
            <a:r>
              <a:rPr sz="3000" spc="-10" dirty="0">
                <a:solidFill>
                  <a:srgbClr val="27316F"/>
                </a:solidFill>
                <a:latin typeface="Verdana"/>
                <a:cs typeface="Verdana"/>
              </a:rPr>
              <a:t>accurately</a:t>
            </a:r>
            <a:r>
              <a:rPr sz="3000" spc="-11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identifying</a:t>
            </a:r>
            <a:r>
              <a:rPr lang="en-US" sz="3000" dirty="0">
                <a:solidFill>
                  <a:srgbClr val="27316F"/>
                </a:solidFill>
                <a:latin typeface="Verdana"/>
                <a:cs typeface="Verdana"/>
              </a:rPr>
              <a:t> pipes in bunches and in bundles</a:t>
            </a:r>
            <a:r>
              <a:rPr sz="3000" spc="-125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000" spc="-2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27316F"/>
                </a:solidFill>
                <a:latin typeface="Verdana"/>
                <a:cs typeface="Verdana"/>
              </a:rPr>
              <a:t>These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challenges</a:t>
            </a:r>
            <a:r>
              <a:rPr sz="3000" spc="-1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27316F"/>
                </a:solidFill>
                <a:latin typeface="Verdana"/>
                <a:cs typeface="Verdana"/>
              </a:rPr>
              <a:t>can</a:t>
            </a:r>
            <a:r>
              <a:rPr sz="3000" spc="-1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lead</a:t>
            </a:r>
            <a:r>
              <a:rPr sz="3000" spc="-1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to</a:t>
            </a:r>
            <a:r>
              <a:rPr sz="3000" spc="-1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000" spc="-10" dirty="0">
                <a:solidFill>
                  <a:srgbClr val="27316F"/>
                </a:solidFill>
                <a:latin typeface="Verdana"/>
                <a:cs typeface="Verdana"/>
              </a:rPr>
              <a:t>very time consuming tasks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00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80" dirty="0">
                <a:solidFill>
                  <a:srgbClr val="27316F"/>
                </a:solidFill>
                <a:latin typeface="Verdana"/>
                <a:cs typeface="Verdana"/>
              </a:rPr>
              <a:t>It</a:t>
            </a:r>
            <a:r>
              <a:rPr sz="3000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75" dirty="0">
                <a:solidFill>
                  <a:srgbClr val="27316F"/>
                </a:solidFill>
                <a:latin typeface="Verdana"/>
                <a:cs typeface="Verdana"/>
              </a:rPr>
              <a:t>is</a:t>
            </a:r>
            <a:r>
              <a:rPr sz="300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crucial</a:t>
            </a:r>
            <a:r>
              <a:rPr sz="3000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to</a:t>
            </a:r>
            <a:r>
              <a:rPr sz="300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27316F"/>
                </a:solidFill>
                <a:latin typeface="Verdana"/>
                <a:cs typeface="Verdana"/>
              </a:rPr>
              <a:t>address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these</a:t>
            </a:r>
            <a:r>
              <a:rPr sz="300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50" dirty="0">
                <a:solidFill>
                  <a:srgbClr val="27316F"/>
                </a:solidFill>
                <a:latin typeface="Verdana"/>
                <a:cs typeface="Verdana"/>
              </a:rPr>
              <a:t>issues</a:t>
            </a:r>
            <a:r>
              <a:rPr sz="3000" spc="-229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300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27316F"/>
                </a:solidFill>
                <a:latin typeface="Verdana"/>
                <a:cs typeface="Verdana"/>
              </a:rPr>
              <a:t>improve</a:t>
            </a:r>
            <a:r>
              <a:rPr sz="300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25" dirty="0">
                <a:solidFill>
                  <a:srgbClr val="27316F"/>
                </a:solidFill>
                <a:latin typeface="Verdana"/>
                <a:cs typeface="Verdana"/>
              </a:rPr>
              <a:t>the </a:t>
            </a:r>
            <a:r>
              <a:rPr sz="3000" spc="45" dirty="0">
                <a:solidFill>
                  <a:srgbClr val="27316F"/>
                </a:solidFill>
                <a:latin typeface="Verdana"/>
                <a:cs typeface="Verdana"/>
              </a:rPr>
              <a:t>detection</a:t>
            </a:r>
            <a:r>
              <a:rPr sz="300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27316F"/>
                </a:solidFill>
                <a:latin typeface="Verdana"/>
                <a:cs typeface="Verdana"/>
              </a:rPr>
              <a:t>accuracy.</a:t>
            </a:r>
            <a:endParaRPr sz="3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5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38317" y="623227"/>
            <a:ext cx="4213860" cy="9702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919480" marR="5080" indent="-907415">
              <a:lnSpc>
                <a:spcPct val="102499"/>
              </a:lnSpc>
              <a:spcBef>
                <a:spcPts val="30"/>
              </a:spcBef>
            </a:pPr>
            <a:r>
              <a:rPr sz="3050" spc="-85" dirty="0">
                <a:solidFill>
                  <a:srgbClr val="FFFFFF"/>
                </a:solidFill>
              </a:rPr>
              <a:t>Advanced</a:t>
            </a:r>
            <a:r>
              <a:rPr sz="3050" spc="-110" dirty="0">
                <a:solidFill>
                  <a:srgbClr val="FFFFFF"/>
                </a:solidFill>
              </a:rPr>
              <a:t> </a:t>
            </a:r>
            <a:r>
              <a:rPr sz="3050" spc="-55" dirty="0">
                <a:solidFill>
                  <a:srgbClr val="FFFFFF"/>
                </a:solidFill>
              </a:rPr>
              <a:t>Detection </a:t>
            </a:r>
            <a:r>
              <a:rPr sz="3050" spc="-10" dirty="0">
                <a:solidFill>
                  <a:srgbClr val="FFFFFF"/>
                </a:solidFill>
              </a:rPr>
              <a:t>Technology</a:t>
            </a:r>
            <a:endParaRPr sz="3050"/>
          </a:p>
        </p:txBody>
      </p:sp>
      <p:sp>
        <p:nvSpPr>
          <p:cNvPr id="6" name="object 6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7"/>
                </a:lnTo>
                <a:lnTo>
                  <a:pt x="7392552" y="6297958"/>
                </a:lnTo>
                <a:lnTo>
                  <a:pt x="7427558" y="6270365"/>
                </a:lnTo>
                <a:lnTo>
                  <a:pt x="7461438" y="6235339"/>
                </a:lnTo>
                <a:lnTo>
                  <a:pt x="7493997" y="6193079"/>
                </a:lnTo>
                <a:lnTo>
                  <a:pt x="7525042" y="6143789"/>
                </a:lnTo>
                <a:lnTo>
                  <a:pt x="7554378" y="6087668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16269" y="3003390"/>
            <a:ext cx="6561455" cy="543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850" spc="50" dirty="0">
                <a:solidFill>
                  <a:srgbClr val="27316F"/>
                </a:solidFill>
                <a:latin typeface="Verdana"/>
                <a:cs typeface="Verdana"/>
              </a:rPr>
              <a:t>Our</a:t>
            </a:r>
            <a:r>
              <a:rPr sz="2850" spc="-1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advanced</a:t>
            </a:r>
            <a:r>
              <a:rPr sz="2850" spc="-1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75" dirty="0">
                <a:solidFill>
                  <a:srgbClr val="27316F"/>
                </a:solidFill>
                <a:latin typeface="Verdana"/>
                <a:cs typeface="Verdana"/>
              </a:rPr>
              <a:t>model</a:t>
            </a:r>
            <a:r>
              <a:rPr sz="2850" spc="-1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10" dirty="0">
                <a:solidFill>
                  <a:srgbClr val="27316F"/>
                </a:solidFill>
                <a:latin typeface="Verdana"/>
                <a:cs typeface="Verdana"/>
              </a:rPr>
              <a:t>integrates </a:t>
            </a:r>
            <a:r>
              <a:rPr sz="2850" spc="-60" dirty="0">
                <a:solidFill>
                  <a:srgbClr val="27316F"/>
                </a:solidFill>
                <a:latin typeface="Verdana"/>
                <a:cs typeface="Verdana"/>
              </a:rPr>
              <a:t>state-</a:t>
            </a:r>
            <a:r>
              <a:rPr sz="2850" spc="-80" dirty="0">
                <a:solidFill>
                  <a:srgbClr val="27316F"/>
                </a:solidFill>
                <a:latin typeface="Verdana"/>
                <a:cs typeface="Verdana"/>
              </a:rPr>
              <a:t>of-</a:t>
            </a:r>
            <a:r>
              <a:rPr sz="2850" spc="-10" dirty="0">
                <a:solidFill>
                  <a:srgbClr val="27316F"/>
                </a:solidFill>
                <a:latin typeface="Verdana"/>
                <a:cs typeface="Verdana"/>
              </a:rPr>
              <a:t>the-</a:t>
            </a:r>
            <a:r>
              <a:rPr sz="2850" spc="-25" dirty="0">
                <a:solidFill>
                  <a:srgbClr val="27316F"/>
                </a:solidFill>
                <a:latin typeface="Verdana"/>
                <a:cs typeface="Verdana"/>
              </a:rPr>
              <a:t>art</a:t>
            </a:r>
            <a:r>
              <a:rPr sz="28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2850" b="1" spc="-145" dirty="0">
                <a:solidFill>
                  <a:srgbClr val="27316F"/>
                </a:solidFill>
                <a:latin typeface="Verdana"/>
                <a:cs typeface="Verdana"/>
              </a:rPr>
              <a:t>image detection(OpenCV and Image Processing Algorithms)</a:t>
            </a:r>
            <a:r>
              <a:rPr sz="2850" b="1" spc="-1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10" dirty="0">
                <a:solidFill>
                  <a:srgbClr val="27316F"/>
                </a:solidFill>
                <a:latin typeface="Verdana"/>
                <a:cs typeface="Verdana"/>
              </a:rPr>
              <a:t>technology </a:t>
            </a:r>
            <a:r>
              <a:rPr sz="2850" spc="75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2850" spc="-1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70" dirty="0">
                <a:solidFill>
                  <a:srgbClr val="27316F"/>
                </a:solidFill>
                <a:latin typeface="Verdana"/>
                <a:cs typeface="Verdana"/>
              </a:rPr>
              <a:t>machine</a:t>
            </a:r>
            <a:r>
              <a:rPr sz="2850" spc="-1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learning</a:t>
            </a:r>
            <a:r>
              <a:rPr sz="2850" spc="-13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algorithms</a:t>
            </a:r>
            <a:r>
              <a:rPr sz="2850" spc="-1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27316F"/>
                </a:solidFill>
                <a:latin typeface="Verdana"/>
                <a:cs typeface="Verdana"/>
              </a:rPr>
              <a:t>to </a:t>
            </a:r>
            <a:r>
              <a:rPr sz="2850" spc="-10" dirty="0">
                <a:solidFill>
                  <a:srgbClr val="27316F"/>
                </a:solidFill>
                <a:latin typeface="Verdana"/>
                <a:cs typeface="Verdana"/>
              </a:rPr>
              <a:t>achieve</a:t>
            </a:r>
            <a:r>
              <a:rPr sz="2850" spc="-1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highly</a:t>
            </a:r>
            <a:r>
              <a:rPr sz="2850" spc="-1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accurate</a:t>
            </a:r>
            <a:r>
              <a:rPr sz="2850" spc="-1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75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2850" spc="-1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10" dirty="0">
                <a:solidFill>
                  <a:srgbClr val="27316F"/>
                </a:solidFill>
                <a:latin typeface="Verdana"/>
                <a:cs typeface="Verdana"/>
              </a:rPr>
              <a:t>real- </a:t>
            </a:r>
            <a:r>
              <a:rPr sz="2850" spc="55" dirty="0">
                <a:solidFill>
                  <a:srgbClr val="27316F"/>
                </a:solidFill>
                <a:latin typeface="Verdana"/>
                <a:cs typeface="Verdana"/>
              </a:rPr>
              <a:t>time</a:t>
            </a:r>
            <a:r>
              <a:rPr sz="28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45" dirty="0">
                <a:solidFill>
                  <a:srgbClr val="27316F"/>
                </a:solidFill>
                <a:latin typeface="Verdana"/>
                <a:cs typeface="Verdana"/>
              </a:rPr>
              <a:t>detection</a:t>
            </a:r>
            <a:r>
              <a:rPr sz="2850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sz="2850" spc="-2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2850" spc="-200" dirty="0">
                <a:solidFill>
                  <a:srgbClr val="27316F"/>
                </a:solidFill>
                <a:latin typeface="Verdana"/>
                <a:cs typeface="Verdana"/>
              </a:rPr>
              <a:t>pipes and bars</a:t>
            </a:r>
            <a:r>
              <a:rPr sz="2850" spc="-1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2850" dirty="0">
              <a:latin typeface="Verdana"/>
              <a:cs typeface="Verdana"/>
            </a:endParaRPr>
          </a:p>
          <a:p>
            <a:pPr marL="12700" marR="15875">
              <a:lnSpc>
                <a:spcPct val="125000"/>
              </a:lnSpc>
            </a:pPr>
            <a:r>
              <a:rPr sz="2850" spc="-40" dirty="0">
                <a:solidFill>
                  <a:srgbClr val="27316F"/>
                </a:solidFill>
                <a:latin typeface="Verdana"/>
                <a:cs typeface="Verdana"/>
              </a:rPr>
              <a:t>This</a:t>
            </a:r>
            <a:r>
              <a:rPr sz="2850" spc="-5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technology</a:t>
            </a:r>
            <a:r>
              <a:rPr sz="2850" spc="-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10" dirty="0">
                <a:solidFill>
                  <a:srgbClr val="27316F"/>
                </a:solidFill>
                <a:latin typeface="Verdana"/>
                <a:cs typeface="Verdana"/>
              </a:rPr>
              <a:t>significantly improves</a:t>
            </a:r>
            <a:r>
              <a:rPr lang="en-US" sz="2850" spc="-10" dirty="0">
                <a:solidFill>
                  <a:srgbClr val="27316F"/>
                </a:solidFill>
                <a:latin typeface="Verdana"/>
                <a:cs typeface="Verdana"/>
              </a:rPr>
              <a:t> accuracy and time factor required in pipe counting</a:t>
            </a:r>
            <a:r>
              <a:rPr sz="2850" spc="-1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2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89" y="6465100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447" y="0"/>
                </a:moveTo>
                <a:lnTo>
                  <a:pt x="3223779" y="8219"/>
                </a:lnTo>
                <a:lnTo>
                  <a:pt x="3174321" y="16101"/>
                </a:lnTo>
                <a:lnTo>
                  <a:pt x="3125014" y="24590"/>
                </a:lnTo>
                <a:lnTo>
                  <a:pt x="3075864" y="33681"/>
                </a:lnTo>
                <a:lnTo>
                  <a:pt x="3026875" y="43371"/>
                </a:lnTo>
                <a:lnTo>
                  <a:pt x="2978055" y="53659"/>
                </a:lnTo>
                <a:lnTo>
                  <a:pt x="2929409" y="64540"/>
                </a:lnTo>
                <a:lnTo>
                  <a:pt x="2880943" y="76011"/>
                </a:lnTo>
                <a:lnTo>
                  <a:pt x="2832664" y="88069"/>
                </a:lnTo>
                <a:lnTo>
                  <a:pt x="2784576" y="100711"/>
                </a:lnTo>
                <a:lnTo>
                  <a:pt x="2736687" y="113934"/>
                </a:lnTo>
                <a:lnTo>
                  <a:pt x="2689001" y="127734"/>
                </a:lnTo>
                <a:lnTo>
                  <a:pt x="2641526" y="142109"/>
                </a:lnTo>
                <a:lnTo>
                  <a:pt x="2594267" y="157056"/>
                </a:lnTo>
                <a:lnTo>
                  <a:pt x="2547230" y="172570"/>
                </a:lnTo>
                <a:lnTo>
                  <a:pt x="2500420" y="188650"/>
                </a:lnTo>
                <a:lnTo>
                  <a:pt x="2453845" y="205291"/>
                </a:lnTo>
                <a:lnTo>
                  <a:pt x="2407510" y="222492"/>
                </a:lnTo>
                <a:lnTo>
                  <a:pt x="2361421" y="240248"/>
                </a:lnTo>
                <a:lnTo>
                  <a:pt x="2315584" y="258556"/>
                </a:lnTo>
                <a:lnTo>
                  <a:pt x="2270004" y="277414"/>
                </a:lnTo>
                <a:lnTo>
                  <a:pt x="2224689" y="296818"/>
                </a:lnTo>
                <a:lnTo>
                  <a:pt x="2179643" y="316764"/>
                </a:lnTo>
                <a:lnTo>
                  <a:pt x="2134874" y="337251"/>
                </a:lnTo>
                <a:lnTo>
                  <a:pt x="2090386" y="358275"/>
                </a:lnTo>
                <a:lnTo>
                  <a:pt x="2046186" y="379832"/>
                </a:lnTo>
                <a:lnTo>
                  <a:pt x="2002279" y="401919"/>
                </a:lnTo>
                <a:lnTo>
                  <a:pt x="1958673" y="424534"/>
                </a:lnTo>
                <a:lnTo>
                  <a:pt x="1915372" y="447673"/>
                </a:lnTo>
                <a:lnTo>
                  <a:pt x="1872383" y="471333"/>
                </a:lnTo>
                <a:lnTo>
                  <a:pt x="1829712" y="495510"/>
                </a:lnTo>
                <a:lnTo>
                  <a:pt x="1787364" y="520202"/>
                </a:lnTo>
                <a:lnTo>
                  <a:pt x="1745346" y="545406"/>
                </a:lnTo>
                <a:lnTo>
                  <a:pt x="1703664" y="571118"/>
                </a:lnTo>
                <a:lnTo>
                  <a:pt x="1662323" y="597336"/>
                </a:lnTo>
                <a:lnTo>
                  <a:pt x="1621330" y="624055"/>
                </a:lnTo>
                <a:lnTo>
                  <a:pt x="1580691" y="651274"/>
                </a:lnTo>
                <a:lnTo>
                  <a:pt x="1540411" y="678988"/>
                </a:lnTo>
                <a:lnTo>
                  <a:pt x="1500496" y="707195"/>
                </a:lnTo>
                <a:lnTo>
                  <a:pt x="1460953" y="735891"/>
                </a:lnTo>
                <a:lnTo>
                  <a:pt x="1421788" y="765074"/>
                </a:lnTo>
                <a:lnTo>
                  <a:pt x="1383006" y="794739"/>
                </a:lnTo>
                <a:lnTo>
                  <a:pt x="1344614" y="824885"/>
                </a:lnTo>
                <a:lnTo>
                  <a:pt x="1306617" y="855508"/>
                </a:lnTo>
                <a:lnTo>
                  <a:pt x="1269021" y="886604"/>
                </a:lnTo>
                <a:lnTo>
                  <a:pt x="1231833" y="918171"/>
                </a:lnTo>
                <a:lnTo>
                  <a:pt x="1195059" y="950206"/>
                </a:lnTo>
                <a:lnTo>
                  <a:pt x="1158703" y="982705"/>
                </a:lnTo>
                <a:lnTo>
                  <a:pt x="1122773" y="1015665"/>
                </a:lnTo>
                <a:lnTo>
                  <a:pt x="1087275" y="1049082"/>
                </a:lnTo>
                <a:lnTo>
                  <a:pt x="1052213" y="1082955"/>
                </a:lnTo>
                <a:lnTo>
                  <a:pt x="1017595" y="1117279"/>
                </a:lnTo>
                <a:lnTo>
                  <a:pt x="983426" y="1152052"/>
                </a:lnTo>
                <a:lnTo>
                  <a:pt x="949713" y="1187271"/>
                </a:lnTo>
                <a:lnTo>
                  <a:pt x="916460" y="1222931"/>
                </a:lnTo>
                <a:lnTo>
                  <a:pt x="883675" y="1259031"/>
                </a:lnTo>
                <a:lnTo>
                  <a:pt x="851363" y="1295566"/>
                </a:lnTo>
                <a:lnTo>
                  <a:pt x="819530" y="1332535"/>
                </a:lnTo>
                <a:lnTo>
                  <a:pt x="786590" y="1371852"/>
                </a:lnTo>
                <a:lnTo>
                  <a:pt x="754292" y="1411518"/>
                </a:lnTo>
                <a:lnTo>
                  <a:pt x="722638" y="1451526"/>
                </a:lnTo>
                <a:lnTo>
                  <a:pt x="691614" y="1491892"/>
                </a:lnTo>
                <a:lnTo>
                  <a:pt x="661273" y="1532539"/>
                </a:lnTo>
                <a:lnTo>
                  <a:pt x="631565" y="1573529"/>
                </a:lnTo>
                <a:lnTo>
                  <a:pt x="602510" y="1614833"/>
                </a:lnTo>
                <a:lnTo>
                  <a:pt x="574110" y="1656444"/>
                </a:lnTo>
                <a:lnTo>
                  <a:pt x="546367" y="1698353"/>
                </a:lnTo>
                <a:lnTo>
                  <a:pt x="519284" y="1740554"/>
                </a:lnTo>
                <a:lnTo>
                  <a:pt x="492863" y="1783041"/>
                </a:lnTo>
                <a:lnTo>
                  <a:pt x="467105" y="1825806"/>
                </a:lnTo>
                <a:lnTo>
                  <a:pt x="442012" y="1868841"/>
                </a:lnTo>
                <a:lnTo>
                  <a:pt x="417588" y="1912140"/>
                </a:lnTo>
                <a:lnTo>
                  <a:pt x="393834" y="1955696"/>
                </a:lnTo>
                <a:lnTo>
                  <a:pt x="370752" y="1999502"/>
                </a:lnTo>
                <a:lnTo>
                  <a:pt x="348345" y="2043550"/>
                </a:lnTo>
                <a:lnTo>
                  <a:pt x="326614" y="2087834"/>
                </a:lnTo>
                <a:lnTo>
                  <a:pt x="305561" y="2132346"/>
                </a:lnTo>
                <a:lnTo>
                  <a:pt x="285190" y="2177079"/>
                </a:lnTo>
                <a:lnTo>
                  <a:pt x="265502" y="2222027"/>
                </a:lnTo>
                <a:lnTo>
                  <a:pt x="246499" y="2267182"/>
                </a:lnTo>
                <a:lnTo>
                  <a:pt x="228183" y="2312537"/>
                </a:lnTo>
                <a:lnTo>
                  <a:pt x="210556" y="2358085"/>
                </a:lnTo>
                <a:lnTo>
                  <a:pt x="193621" y="2403819"/>
                </a:lnTo>
                <a:lnTo>
                  <a:pt x="177380" y="2449731"/>
                </a:lnTo>
                <a:lnTo>
                  <a:pt x="161835" y="2495816"/>
                </a:lnTo>
                <a:lnTo>
                  <a:pt x="146988" y="2542065"/>
                </a:lnTo>
                <a:lnTo>
                  <a:pt x="132841" y="2588472"/>
                </a:lnTo>
                <a:lnTo>
                  <a:pt x="119396" y="2635029"/>
                </a:lnTo>
                <a:lnTo>
                  <a:pt x="106656" y="2681730"/>
                </a:lnTo>
                <a:lnTo>
                  <a:pt x="94622" y="2728567"/>
                </a:lnTo>
                <a:lnTo>
                  <a:pt x="83297" y="2775533"/>
                </a:lnTo>
                <a:lnTo>
                  <a:pt x="72683" y="2822622"/>
                </a:lnTo>
                <a:lnTo>
                  <a:pt x="62782" y="2869826"/>
                </a:lnTo>
                <a:lnTo>
                  <a:pt x="53597" y="2917138"/>
                </a:lnTo>
                <a:lnTo>
                  <a:pt x="45129" y="2964550"/>
                </a:lnTo>
                <a:lnTo>
                  <a:pt x="37380" y="3012057"/>
                </a:lnTo>
                <a:lnTo>
                  <a:pt x="30353" y="3059650"/>
                </a:lnTo>
                <a:lnTo>
                  <a:pt x="24026" y="3107521"/>
                </a:lnTo>
                <a:lnTo>
                  <a:pt x="18403" y="3155751"/>
                </a:lnTo>
                <a:lnTo>
                  <a:pt x="13623" y="3202881"/>
                </a:lnTo>
                <a:lnTo>
                  <a:pt x="9504" y="3250751"/>
                </a:lnTo>
                <a:lnTo>
                  <a:pt x="6117" y="3298672"/>
                </a:lnTo>
                <a:lnTo>
                  <a:pt x="3465" y="3346638"/>
                </a:lnTo>
                <a:lnTo>
                  <a:pt x="1550" y="3394641"/>
                </a:lnTo>
                <a:lnTo>
                  <a:pt x="374" y="3442674"/>
                </a:lnTo>
                <a:lnTo>
                  <a:pt x="0" y="3483944"/>
                </a:lnTo>
                <a:lnTo>
                  <a:pt x="0" y="3500338"/>
                </a:lnTo>
                <a:lnTo>
                  <a:pt x="246" y="3538802"/>
                </a:lnTo>
                <a:lnTo>
                  <a:pt x="1299" y="3586883"/>
                </a:lnTo>
                <a:lnTo>
                  <a:pt x="3099" y="3634966"/>
                </a:lnTo>
                <a:lnTo>
                  <a:pt x="5649" y="3683044"/>
                </a:lnTo>
                <a:lnTo>
                  <a:pt x="8951" y="3731109"/>
                </a:lnTo>
                <a:lnTo>
                  <a:pt x="13006" y="3779155"/>
                </a:lnTo>
                <a:lnTo>
                  <a:pt x="17289" y="3821898"/>
                </a:lnTo>
                <a:lnTo>
                  <a:pt x="573506" y="3821898"/>
                </a:lnTo>
                <a:lnTo>
                  <a:pt x="569073" y="3786722"/>
                </a:lnTo>
                <a:lnTo>
                  <a:pt x="563908" y="3738196"/>
                </a:lnTo>
                <a:lnTo>
                  <a:pt x="559683" y="3689629"/>
                </a:lnTo>
                <a:lnTo>
                  <a:pt x="556396" y="3641033"/>
                </a:lnTo>
                <a:lnTo>
                  <a:pt x="554042" y="3592418"/>
                </a:lnTo>
                <a:lnTo>
                  <a:pt x="552620" y="3543794"/>
                </a:lnTo>
                <a:lnTo>
                  <a:pt x="552177" y="3500338"/>
                </a:lnTo>
                <a:lnTo>
                  <a:pt x="552223" y="3483944"/>
                </a:lnTo>
                <a:lnTo>
                  <a:pt x="553903" y="3397975"/>
                </a:lnTo>
                <a:lnTo>
                  <a:pt x="556170" y="3349422"/>
                </a:lnTo>
                <a:lnTo>
                  <a:pt x="559352" y="3300912"/>
                </a:lnTo>
                <a:lnTo>
                  <a:pt x="563444" y="3252457"/>
                </a:lnTo>
                <a:lnTo>
                  <a:pt x="568444" y="3204066"/>
                </a:lnTo>
                <a:lnTo>
                  <a:pt x="574444" y="3155069"/>
                </a:lnTo>
                <a:lnTo>
                  <a:pt x="581185" y="3107324"/>
                </a:lnTo>
                <a:lnTo>
                  <a:pt x="588856" y="3059387"/>
                </a:lnTo>
                <a:lnTo>
                  <a:pt x="597454" y="3011360"/>
                </a:lnTo>
                <a:lnTo>
                  <a:pt x="606942" y="2963451"/>
                </a:lnTo>
                <a:lnTo>
                  <a:pt x="617318" y="2915669"/>
                </a:lnTo>
                <a:lnTo>
                  <a:pt x="628579" y="2868025"/>
                </a:lnTo>
                <a:lnTo>
                  <a:pt x="640721" y="2820530"/>
                </a:lnTo>
                <a:lnTo>
                  <a:pt x="653741" y="2773194"/>
                </a:lnTo>
                <a:lnTo>
                  <a:pt x="667635" y="2726027"/>
                </a:lnTo>
                <a:lnTo>
                  <a:pt x="682401" y="2679041"/>
                </a:lnTo>
                <a:lnTo>
                  <a:pt x="698034" y="2632245"/>
                </a:lnTo>
                <a:lnTo>
                  <a:pt x="714533" y="2585650"/>
                </a:lnTo>
                <a:lnTo>
                  <a:pt x="731892" y="2539267"/>
                </a:lnTo>
                <a:lnTo>
                  <a:pt x="750110" y="2493106"/>
                </a:lnTo>
                <a:lnTo>
                  <a:pt x="769182" y="2447177"/>
                </a:lnTo>
                <a:lnTo>
                  <a:pt x="789106" y="2401491"/>
                </a:lnTo>
                <a:lnTo>
                  <a:pt x="809879" y="2356059"/>
                </a:lnTo>
                <a:lnTo>
                  <a:pt x="831495" y="2310891"/>
                </a:lnTo>
                <a:lnTo>
                  <a:pt x="853954" y="2265997"/>
                </a:lnTo>
                <a:lnTo>
                  <a:pt x="877251" y="2221388"/>
                </a:lnTo>
                <a:lnTo>
                  <a:pt x="901382" y="2177074"/>
                </a:lnTo>
                <a:lnTo>
                  <a:pt x="926346" y="2133067"/>
                </a:lnTo>
                <a:lnTo>
                  <a:pt x="952137" y="2089376"/>
                </a:lnTo>
                <a:lnTo>
                  <a:pt x="978754" y="2046011"/>
                </a:lnTo>
                <a:lnTo>
                  <a:pt x="1006193" y="2002984"/>
                </a:lnTo>
                <a:lnTo>
                  <a:pt x="1034450" y="1960305"/>
                </a:lnTo>
                <a:lnTo>
                  <a:pt x="1063522" y="1917984"/>
                </a:lnTo>
                <a:lnTo>
                  <a:pt x="1093405" y="1876032"/>
                </a:lnTo>
                <a:lnTo>
                  <a:pt x="1124098" y="1834459"/>
                </a:lnTo>
                <a:lnTo>
                  <a:pt x="1155595" y="1793276"/>
                </a:lnTo>
                <a:lnTo>
                  <a:pt x="1187895" y="1752494"/>
                </a:lnTo>
                <a:lnTo>
                  <a:pt x="1220993" y="1712122"/>
                </a:lnTo>
                <a:lnTo>
                  <a:pt x="1254886" y="1672171"/>
                </a:lnTo>
                <a:lnTo>
                  <a:pt x="1287419" y="1635074"/>
                </a:lnTo>
                <a:lnTo>
                  <a:pt x="1320530" y="1598493"/>
                </a:lnTo>
                <a:lnTo>
                  <a:pt x="1354211" y="1562433"/>
                </a:lnTo>
                <a:lnTo>
                  <a:pt x="1388453" y="1526897"/>
                </a:lnTo>
                <a:lnTo>
                  <a:pt x="1423272" y="1491869"/>
                </a:lnTo>
                <a:lnTo>
                  <a:pt x="1458587" y="1457420"/>
                </a:lnTo>
                <a:lnTo>
                  <a:pt x="1494461" y="1423487"/>
                </a:lnTo>
                <a:lnTo>
                  <a:pt x="1530861" y="1390098"/>
                </a:lnTo>
                <a:lnTo>
                  <a:pt x="1567779" y="1357256"/>
                </a:lnTo>
                <a:lnTo>
                  <a:pt x="1605206" y="1324967"/>
                </a:lnTo>
                <a:lnTo>
                  <a:pt x="1643134" y="1293235"/>
                </a:lnTo>
                <a:lnTo>
                  <a:pt x="1681553" y="1262064"/>
                </a:lnTo>
                <a:lnTo>
                  <a:pt x="1720455" y="1231459"/>
                </a:lnTo>
                <a:lnTo>
                  <a:pt x="1759831" y="1201425"/>
                </a:lnTo>
                <a:lnTo>
                  <a:pt x="1799673" y="1171967"/>
                </a:lnTo>
                <a:lnTo>
                  <a:pt x="1839972" y="1143088"/>
                </a:lnTo>
                <a:lnTo>
                  <a:pt x="1880719" y="1114793"/>
                </a:lnTo>
                <a:lnTo>
                  <a:pt x="1921906" y="1087088"/>
                </a:lnTo>
                <a:lnTo>
                  <a:pt x="1963523" y="1059976"/>
                </a:lnTo>
                <a:lnTo>
                  <a:pt x="2005562" y="1033462"/>
                </a:lnTo>
                <a:lnTo>
                  <a:pt x="2048015" y="1007550"/>
                </a:lnTo>
                <a:lnTo>
                  <a:pt x="2090872" y="982246"/>
                </a:lnTo>
                <a:lnTo>
                  <a:pt x="2134125" y="957553"/>
                </a:lnTo>
                <a:lnTo>
                  <a:pt x="2177766" y="933477"/>
                </a:lnTo>
                <a:lnTo>
                  <a:pt x="2221785" y="910022"/>
                </a:lnTo>
                <a:lnTo>
                  <a:pt x="2266174" y="887192"/>
                </a:lnTo>
                <a:lnTo>
                  <a:pt x="2310924" y="864992"/>
                </a:lnTo>
                <a:lnTo>
                  <a:pt x="2356027" y="843426"/>
                </a:lnTo>
                <a:lnTo>
                  <a:pt x="2401473" y="822500"/>
                </a:lnTo>
                <a:lnTo>
                  <a:pt x="2447255" y="802217"/>
                </a:lnTo>
                <a:lnTo>
                  <a:pt x="2493363" y="782583"/>
                </a:lnTo>
                <a:lnTo>
                  <a:pt x="2539788" y="763601"/>
                </a:lnTo>
                <a:lnTo>
                  <a:pt x="2586523" y="745277"/>
                </a:lnTo>
                <a:lnTo>
                  <a:pt x="2633558" y="727614"/>
                </a:lnTo>
                <a:lnTo>
                  <a:pt x="2680884" y="710618"/>
                </a:lnTo>
                <a:lnTo>
                  <a:pt x="2728493" y="694293"/>
                </a:lnTo>
                <a:lnTo>
                  <a:pt x="2776377" y="678644"/>
                </a:lnTo>
                <a:lnTo>
                  <a:pt x="2824526" y="663675"/>
                </a:lnTo>
                <a:lnTo>
                  <a:pt x="2872932" y="649391"/>
                </a:lnTo>
                <a:lnTo>
                  <a:pt x="2921586" y="635796"/>
                </a:lnTo>
                <a:lnTo>
                  <a:pt x="2970479" y="622894"/>
                </a:lnTo>
                <a:lnTo>
                  <a:pt x="3019603" y="610691"/>
                </a:lnTo>
                <a:lnTo>
                  <a:pt x="3068949" y="599192"/>
                </a:lnTo>
                <a:lnTo>
                  <a:pt x="3118508" y="588399"/>
                </a:lnTo>
                <a:lnTo>
                  <a:pt x="3168272" y="578319"/>
                </a:lnTo>
                <a:lnTo>
                  <a:pt x="3218231" y="568956"/>
                </a:lnTo>
                <a:lnTo>
                  <a:pt x="3268378" y="560313"/>
                </a:lnTo>
                <a:lnTo>
                  <a:pt x="3280447" y="558415"/>
                </a:lnTo>
                <a:lnTo>
                  <a:pt x="3280447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0" y="856129"/>
                  </a:moveTo>
                  <a:lnTo>
                    <a:pt x="0" y="1597054"/>
                  </a:lnTo>
                  <a:lnTo>
                    <a:pt x="33176" y="1600540"/>
                  </a:lnTo>
                  <a:lnTo>
                    <a:pt x="69548" y="1603298"/>
                  </a:lnTo>
                  <a:lnTo>
                    <a:pt x="303257" y="1603298"/>
                  </a:lnTo>
                  <a:lnTo>
                    <a:pt x="376705" y="1596842"/>
                  </a:lnTo>
                  <a:lnTo>
                    <a:pt x="425245" y="1590693"/>
                  </a:lnTo>
                  <a:lnTo>
                    <a:pt x="473560" y="1583159"/>
                  </a:lnTo>
                  <a:lnTo>
                    <a:pt x="521622" y="1574247"/>
                  </a:lnTo>
                  <a:lnTo>
                    <a:pt x="569400" y="1563965"/>
                  </a:lnTo>
                  <a:lnTo>
                    <a:pt x="616863" y="1552318"/>
                  </a:lnTo>
                  <a:lnTo>
                    <a:pt x="663982" y="1539315"/>
                  </a:lnTo>
                  <a:lnTo>
                    <a:pt x="710728" y="1524962"/>
                  </a:lnTo>
                  <a:lnTo>
                    <a:pt x="757069" y="1509266"/>
                  </a:lnTo>
                  <a:lnTo>
                    <a:pt x="802977" y="1492233"/>
                  </a:lnTo>
                  <a:lnTo>
                    <a:pt x="848420" y="1473871"/>
                  </a:lnTo>
                  <a:lnTo>
                    <a:pt x="893369" y="1454187"/>
                  </a:lnTo>
                  <a:lnTo>
                    <a:pt x="937794" y="1433187"/>
                  </a:lnTo>
                  <a:lnTo>
                    <a:pt x="981665" y="1410878"/>
                  </a:lnTo>
                  <a:lnTo>
                    <a:pt x="1024953" y="1387268"/>
                  </a:lnTo>
                  <a:lnTo>
                    <a:pt x="1067626" y="1362363"/>
                  </a:lnTo>
                  <a:lnTo>
                    <a:pt x="1109654" y="1336170"/>
                  </a:lnTo>
                  <a:lnTo>
                    <a:pt x="1151009" y="1308696"/>
                  </a:lnTo>
                  <a:lnTo>
                    <a:pt x="1191660" y="1279949"/>
                  </a:lnTo>
                  <a:lnTo>
                    <a:pt x="1231577" y="1249933"/>
                  </a:lnTo>
                  <a:lnTo>
                    <a:pt x="1270599" y="1218765"/>
                  </a:lnTo>
                  <a:lnTo>
                    <a:pt x="1308577" y="1186569"/>
                  </a:lnTo>
                  <a:lnTo>
                    <a:pt x="1345497" y="1153373"/>
                  </a:lnTo>
                  <a:lnTo>
                    <a:pt x="1381345" y="1119206"/>
                  </a:lnTo>
                  <a:lnTo>
                    <a:pt x="1416106" y="1084094"/>
                  </a:lnTo>
                  <a:lnTo>
                    <a:pt x="1449766" y="1048064"/>
                  </a:lnTo>
                  <a:lnTo>
                    <a:pt x="1482311" y="1011144"/>
                  </a:lnTo>
                  <a:lnTo>
                    <a:pt x="1513728" y="973361"/>
                  </a:lnTo>
                  <a:lnTo>
                    <a:pt x="1544001" y="934742"/>
                  </a:lnTo>
                  <a:lnTo>
                    <a:pt x="1573117" y="895316"/>
                  </a:lnTo>
                  <a:lnTo>
                    <a:pt x="1587599" y="874477"/>
                  </a:lnTo>
                  <a:lnTo>
                    <a:pt x="185043" y="874477"/>
                  </a:lnTo>
                  <a:lnTo>
                    <a:pt x="135508" y="873130"/>
                  </a:lnTo>
                  <a:lnTo>
                    <a:pt x="85933" y="869242"/>
                  </a:lnTo>
                  <a:lnTo>
                    <a:pt x="36411" y="862792"/>
                  </a:lnTo>
                  <a:lnTo>
                    <a:pt x="0" y="856129"/>
                  </a:lnTo>
                  <a:close/>
                </a:path>
                <a:path w="1889760" h="1603375">
                  <a:moveTo>
                    <a:pt x="1889296" y="0"/>
                  </a:moveTo>
                  <a:lnTo>
                    <a:pt x="1154239" y="0"/>
                  </a:lnTo>
                  <a:lnTo>
                    <a:pt x="1148626" y="45577"/>
                  </a:lnTo>
                  <a:lnTo>
                    <a:pt x="1140027" y="94554"/>
                  </a:lnTo>
                  <a:lnTo>
                    <a:pt x="1128977" y="142858"/>
                  </a:lnTo>
                  <a:lnTo>
                    <a:pt x="1115521" y="190403"/>
                  </a:lnTo>
                  <a:lnTo>
                    <a:pt x="1099704" y="237105"/>
                  </a:lnTo>
                  <a:lnTo>
                    <a:pt x="1081568" y="282876"/>
                  </a:lnTo>
                  <a:lnTo>
                    <a:pt x="1061160" y="327632"/>
                  </a:lnTo>
                  <a:lnTo>
                    <a:pt x="1038523" y="371286"/>
                  </a:lnTo>
                  <a:lnTo>
                    <a:pt x="1013702" y="413754"/>
                  </a:lnTo>
                  <a:lnTo>
                    <a:pt x="986741" y="454949"/>
                  </a:lnTo>
                  <a:lnTo>
                    <a:pt x="957685" y="494786"/>
                  </a:lnTo>
                  <a:lnTo>
                    <a:pt x="926578" y="533179"/>
                  </a:lnTo>
                  <a:lnTo>
                    <a:pt x="893464" y="570042"/>
                  </a:lnTo>
                  <a:lnTo>
                    <a:pt x="858388" y="605290"/>
                  </a:lnTo>
                  <a:lnTo>
                    <a:pt x="821395" y="638837"/>
                  </a:lnTo>
                  <a:lnTo>
                    <a:pt x="782528" y="670598"/>
                  </a:lnTo>
                  <a:lnTo>
                    <a:pt x="742076" y="700316"/>
                  </a:lnTo>
                  <a:lnTo>
                    <a:pt x="700362" y="727774"/>
                  </a:lnTo>
                  <a:lnTo>
                    <a:pt x="657478" y="752951"/>
                  </a:lnTo>
                  <a:lnTo>
                    <a:pt x="613520" y="775824"/>
                  </a:lnTo>
                  <a:lnTo>
                    <a:pt x="568581" y="796373"/>
                  </a:lnTo>
                  <a:lnTo>
                    <a:pt x="522755" y="814575"/>
                  </a:lnTo>
                  <a:lnTo>
                    <a:pt x="476137" y="830410"/>
                  </a:lnTo>
                  <a:lnTo>
                    <a:pt x="428819" y="843854"/>
                  </a:lnTo>
                  <a:lnTo>
                    <a:pt x="380897" y="854888"/>
                  </a:lnTo>
                  <a:lnTo>
                    <a:pt x="332465" y="863489"/>
                  </a:lnTo>
                  <a:lnTo>
                    <a:pt x="283615" y="869635"/>
                  </a:lnTo>
                  <a:lnTo>
                    <a:pt x="234443" y="873305"/>
                  </a:lnTo>
                  <a:lnTo>
                    <a:pt x="185043" y="874477"/>
                  </a:lnTo>
                  <a:lnTo>
                    <a:pt x="1587599" y="874477"/>
                  </a:lnTo>
                  <a:lnTo>
                    <a:pt x="1627819" y="814147"/>
                  </a:lnTo>
                  <a:lnTo>
                    <a:pt x="1653378" y="772460"/>
                  </a:lnTo>
                  <a:lnTo>
                    <a:pt x="1677722" y="730073"/>
                  </a:lnTo>
                  <a:lnTo>
                    <a:pt x="1700838" y="687015"/>
                  </a:lnTo>
                  <a:lnTo>
                    <a:pt x="1722712" y="643313"/>
                  </a:lnTo>
                  <a:lnTo>
                    <a:pt x="1743329" y="598995"/>
                  </a:lnTo>
                  <a:lnTo>
                    <a:pt x="1762675" y="554086"/>
                  </a:lnTo>
                  <a:lnTo>
                    <a:pt x="1780736" y="508615"/>
                  </a:lnTo>
                  <a:lnTo>
                    <a:pt x="1797498" y="462610"/>
                  </a:lnTo>
                  <a:lnTo>
                    <a:pt x="1812947" y="416096"/>
                  </a:lnTo>
                  <a:lnTo>
                    <a:pt x="1827068" y="369103"/>
                  </a:lnTo>
                  <a:lnTo>
                    <a:pt x="1839848" y="321657"/>
                  </a:lnTo>
                  <a:lnTo>
                    <a:pt x="1851272" y="273785"/>
                  </a:lnTo>
                  <a:lnTo>
                    <a:pt x="1861325" y="225514"/>
                  </a:lnTo>
                  <a:lnTo>
                    <a:pt x="1869995" y="176873"/>
                  </a:lnTo>
                  <a:lnTo>
                    <a:pt x="1877266" y="127889"/>
                  </a:lnTo>
                  <a:lnTo>
                    <a:pt x="1883124" y="78588"/>
                  </a:lnTo>
                  <a:lnTo>
                    <a:pt x="1887556" y="28998"/>
                  </a:lnTo>
                  <a:lnTo>
                    <a:pt x="1889296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31" y="799503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4" y="0"/>
                  </a:moveTo>
                  <a:lnTo>
                    <a:pt x="0" y="0"/>
                  </a:lnTo>
                  <a:lnTo>
                    <a:pt x="0" y="7239964"/>
                  </a:lnTo>
                  <a:lnTo>
                    <a:pt x="862" y="7289960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5"/>
                  </a:lnTo>
                  <a:lnTo>
                    <a:pt x="41447" y="7583952"/>
                  </a:lnTo>
                  <a:lnTo>
                    <a:pt x="53958" y="7631580"/>
                  </a:lnTo>
                  <a:lnTo>
                    <a:pt x="68067" y="7678711"/>
                  </a:lnTo>
                  <a:lnTo>
                    <a:pt x="83758" y="7725303"/>
                  </a:lnTo>
                  <a:lnTo>
                    <a:pt x="101014" y="7771318"/>
                  </a:lnTo>
                  <a:lnTo>
                    <a:pt x="119817" y="7816715"/>
                  </a:lnTo>
                  <a:lnTo>
                    <a:pt x="140153" y="7861454"/>
                  </a:lnTo>
                  <a:lnTo>
                    <a:pt x="162003" y="7905495"/>
                  </a:lnTo>
                  <a:lnTo>
                    <a:pt x="185353" y="7948798"/>
                  </a:lnTo>
                  <a:lnTo>
                    <a:pt x="210184" y="7991323"/>
                  </a:lnTo>
                  <a:lnTo>
                    <a:pt x="236481" y="8033031"/>
                  </a:lnTo>
                  <a:lnTo>
                    <a:pt x="264227" y="8073881"/>
                  </a:lnTo>
                  <a:lnTo>
                    <a:pt x="293405" y="8113834"/>
                  </a:lnTo>
                  <a:lnTo>
                    <a:pt x="323999" y="8152849"/>
                  </a:lnTo>
                  <a:lnTo>
                    <a:pt x="355992" y="8190886"/>
                  </a:lnTo>
                  <a:lnTo>
                    <a:pt x="389369" y="8227906"/>
                  </a:lnTo>
                  <a:lnTo>
                    <a:pt x="424111" y="8263869"/>
                  </a:lnTo>
                  <a:lnTo>
                    <a:pt x="460074" y="8298612"/>
                  </a:lnTo>
                  <a:lnTo>
                    <a:pt x="497095" y="8331988"/>
                  </a:lnTo>
                  <a:lnTo>
                    <a:pt x="535133" y="8363982"/>
                  </a:lnTo>
                  <a:lnTo>
                    <a:pt x="574149" y="8394576"/>
                  </a:lnTo>
                  <a:lnTo>
                    <a:pt x="614102" y="8423755"/>
                  </a:lnTo>
                  <a:lnTo>
                    <a:pt x="654953" y="8451501"/>
                  </a:lnTo>
                  <a:lnTo>
                    <a:pt x="696661" y="8477798"/>
                  </a:lnTo>
                  <a:lnTo>
                    <a:pt x="739187" y="8502630"/>
                  </a:lnTo>
                  <a:lnTo>
                    <a:pt x="782491" y="8525979"/>
                  </a:lnTo>
                  <a:lnTo>
                    <a:pt x="826532" y="8547830"/>
                  </a:lnTo>
                  <a:lnTo>
                    <a:pt x="871271" y="8568166"/>
                  </a:lnTo>
                  <a:lnTo>
                    <a:pt x="916668" y="8586969"/>
                  </a:lnTo>
                  <a:lnTo>
                    <a:pt x="962683" y="8604225"/>
                  </a:lnTo>
                  <a:lnTo>
                    <a:pt x="1009276" y="8619916"/>
                  </a:lnTo>
                  <a:lnTo>
                    <a:pt x="1056407" y="8634025"/>
                  </a:lnTo>
                  <a:lnTo>
                    <a:pt x="1104035" y="8646537"/>
                  </a:lnTo>
                  <a:lnTo>
                    <a:pt x="1152122" y="8657434"/>
                  </a:lnTo>
                  <a:lnTo>
                    <a:pt x="1200627" y="8666699"/>
                  </a:lnTo>
                  <a:lnTo>
                    <a:pt x="1249510" y="8674318"/>
                  </a:lnTo>
                  <a:lnTo>
                    <a:pt x="1298731" y="8680272"/>
                  </a:lnTo>
                  <a:lnTo>
                    <a:pt x="1348250" y="8684545"/>
                  </a:lnTo>
                  <a:lnTo>
                    <a:pt x="1391698" y="8686794"/>
                  </a:lnTo>
                  <a:lnTo>
                    <a:pt x="16221074" y="8686794"/>
                  </a:lnTo>
                  <a:lnTo>
                    <a:pt x="1622107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603820" y="2803339"/>
            <a:ext cx="11093058" cy="423622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9690" marR="78740" algn="ctr">
              <a:lnSpc>
                <a:spcPct val="113799"/>
              </a:lnSpc>
              <a:spcBef>
                <a:spcPts val="50"/>
              </a:spcBef>
            </a:pPr>
            <a:r>
              <a:rPr spc="-434" dirty="0"/>
              <a:t>In</a:t>
            </a:r>
            <a:r>
              <a:rPr spc="-165" dirty="0"/>
              <a:t> </a:t>
            </a:r>
            <a:r>
              <a:rPr spc="-135" dirty="0"/>
              <a:t>conclusion,</a:t>
            </a:r>
            <a:r>
              <a:rPr spc="-170" dirty="0"/>
              <a:t> </a:t>
            </a:r>
            <a:r>
              <a:rPr spc="-90" dirty="0"/>
              <a:t>the</a:t>
            </a:r>
            <a:r>
              <a:rPr spc="-165" dirty="0"/>
              <a:t> </a:t>
            </a:r>
            <a:r>
              <a:rPr sz="3550" i="1" spc="-160" dirty="0">
                <a:latin typeface="Verdana"/>
                <a:cs typeface="Verdana"/>
              </a:rPr>
              <a:t>Pipe</a:t>
            </a:r>
            <a:r>
              <a:rPr lang="en-US" sz="3550" i="1" spc="-160" dirty="0">
                <a:latin typeface="Verdana"/>
                <a:cs typeface="Verdana"/>
              </a:rPr>
              <a:t> and Bars</a:t>
            </a:r>
            <a:r>
              <a:rPr sz="3550" i="1" spc="-195" dirty="0">
                <a:latin typeface="Verdana"/>
                <a:cs typeface="Verdana"/>
              </a:rPr>
              <a:t> </a:t>
            </a:r>
            <a:r>
              <a:rPr sz="3550" i="1" spc="-120" dirty="0">
                <a:latin typeface="Verdana"/>
                <a:cs typeface="Verdana"/>
              </a:rPr>
              <a:t>Detection </a:t>
            </a:r>
            <a:r>
              <a:rPr sz="3550" i="1" spc="-150" dirty="0">
                <a:latin typeface="Verdana"/>
                <a:cs typeface="Verdana"/>
              </a:rPr>
              <a:t>Model</a:t>
            </a:r>
            <a:r>
              <a:rPr sz="3550" i="1" spc="-185" dirty="0">
                <a:latin typeface="Verdana"/>
                <a:cs typeface="Verdana"/>
              </a:rPr>
              <a:t> </a:t>
            </a:r>
            <a:r>
              <a:rPr spc="-160" dirty="0"/>
              <a:t>presents</a:t>
            </a:r>
            <a:r>
              <a:rPr spc="-145" dirty="0"/>
              <a:t> </a:t>
            </a:r>
            <a:r>
              <a:rPr spc="-190" dirty="0"/>
              <a:t>a</a:t>
            </a:r>
            <a:r>
              <a:rPr spc="-150" dirty="0"/>
              <a:t> </a:t>
            </a:r>
            <a:r>
              <a:rPr spc="-100" dirty="0"/>
              <a:t>significant</a:t>
            </a:r>
            <a:r>
              <a:rPr spc="-145" dirty="0"/>
              <a:t> </a:t>
            </a:r>
            <a:r>
              <a:rPr spc="-120" dirty="0"/>
              <a:t>advancement</a:t>
            </a:r>
            <a:r>
              <a:rPr spc="-145" dirty="0"/>
              <a:t> </a:t>
            </a:r>
            <a:r>
              <a:rPr spc="-25" dirty="0"/>
              <a:t>in </a:t>
            </a:r>
            <a:r>
              <a:rPr spc="-95" dirty="0"/>
              <a:t>enhancing</a:t>
            </a:r>
            <a:r>
              <a:rPr spc="-175" dirty="0"/>
              <a:t> </a:t>
            </a:r>
            <a:r>
              <a:rPr spc="-90" dirty="0"/>
              <a:t>the</a:t>
            </a:r>
            <a:r>
              <a:rPr spc="-170" dirty="0"/>
              <a:t> </a:t>
            </a:r>
            <a:r>
              <a:rPr lang="en-US" spc="-170" dirty="0"/>
              <a:t>counting of the pipes and bars</a:t>
            </a:r>
            <a:r>
              <a:rPr spc="-140" dirty="0"/>
              <a:t>.</a:t>
            </a:r>
            <a:r>
              <a:rPr lang="en-US" spc="-140" dirty="0"/>
              <a:t> </a:t>
            </a:r>
            <a:r>
              <a:rPr spc="-25" dirty="0"/>
              <a:t>By</a:t>
            </a:r>
            <a:r>
              <a:rPr lang="en-US" sz="3550" dirty="0"/>
              <a:t> </a:t>
            </a:r>
            <a:r>
              <a:rPr spc="-140" dirty="0"/>
              <a:t>addressing</a:t>
            </a:r>
            <a:r>
              <a:rPr spc="-150" dirty="0"/>
              <a:t> </a:t>
            </a:r>
            <a:r>
              <a:rPr spc="-90" dirty="0"/>
              <a:t>the</a:t>
            </a:r>
            <a:r>
              <a:rPr spc="-150" dirty="0"/>
              <a:t> </a:t>
            </a:r>
            <a:r>
              <a:rPr spc="-125" dirty="0"/>
              <a:t>challenges</a:t>
            </a:r>
            <a:r>
              <a:rPr spc="-150" dirty="0"/>
              <a:t> </a:t>
            </a:r>
            <a:r>
              <a:rPr spc="-114" dirty="0"/>
              <a:t>in</a:t>
            </a:r>
            <a:r>
              <a:rPr spc="-150" dirty="0"/>
              <a:t> </a:t>
            </a:r>
            <a:r>
              <a:rPr spc="-105" dirty="0"/>
              <a:t>detection</a:t>
            </a:r>
            <a:r>
              <a:rPr spc="-145" dirty="0"/>
              <a:t> </a:t>
            </a:r>
            <a:r>
              <a:rPr spc="-25" dirty="0"/>
              <a:t>and </a:t>
            </a:r>
            <a:r>
              <a:rPr spc="-95" dirty="0"/>
              <a:t>implementing</a:t>
            </a:r>
            <a:r>
              <a:rPr spc="-140" dirty="0"/>
              <a:t> </a:t>
            </a:r>
            <a:r>
              <a:rPr spc="-110" dirty="0"/>
              <a:t>cutting-</a:t>
            </a:r>
            <a:r>
              <a:rPr spc="-65" dirty="0"/>
              <a:t>edge</a:t>
            </a:r>
            <a:r>
              <a:rPr spc="-140" dirty="0"/>
              <a:t> </a:t>
            </a:r>
            <a:r>
              <a:rPr spc="-150" dirty="0"/>
              <a:t>technology,</a:t>
            </a:r>
            <a:r>
              <a:rPr spc="-135" dirty="0"/>
              <a:t> </a:t>
            </a:r>
            <a:r>
              <a:rPr spc="-175" dirty="0"/>
              <a:t>we</a:t>
            </a:r>
            <a:r>
              <a:rPr spc="-140" dirty="0"/>
              <a:t> </a:t>
            </a:r>
            <a:r>
              <a:rPr spc="-25" dirty="0"/>
              <a:t>can </a:t>
            </a:r>
            <a:r>
              <a:rPr spc="-160" dirty="0"/>
              <a:t>ensure</a:t>
            </a:r>
            <a:r>
              <a:rPr spc="-170" dirty="0"/>
              <a:t> </a:t>
            </a:r>
            <a:r>
              <a:rPr spc="-190" dirty="0"/>
              <a:t>a</a:t>
            </a:r>
            <a:r>
              <a:rPr spc="-165" dirty="0"/>
              <a:t> </a:t>
            </a:r>
            <a:r>
              <a:rPr spc="-140" dirty="0"/>
              <a:t>more</a:t>
            </a:r>
            <a:r>
              <a:rPr spc="-165" dirty="0"/>
              <a:t> </a:t>
            </a:r>
            <a:r>
              <a:rPr lang="en-US" spc="-155" dirty="0"/>
              <a:t>accurate</a:t>
            </a:r>
            <a:r>
              <a:rPr spc="-170" dirty="0"/>
              <a:t> </a:t>
            </a:r>
            <a:r>
              <a:rPr spc="-110" dirty="0"/>
              <a:t>and</a:t>
            </a:r>
            <a:r>
              <a:rPr spc="-165" dirty="0"/>
              <a:t> </a:t>
            </a:r>
            <a:r>
              <a:rPr lang="en-US" spc="-150" dirty="0"/>
              <a:t>efficient systems</a:t>
            </a:r>
            <a:r>
              <a:rPr spc="-65"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316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199</Words>
  <Application>Microsoft Office PowerPoint</Application>
  <PresentationFormat>Custom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Verdana</vt:lpstr>
      <vt:lpstr>Office Theme</vt:lpstr>
      <vt:lpstr>PowerPoint Presentation</vt:lpstr>
      <vt:lpstr>INTRODUCTION</vt:lpstr>
      <vt:lpstr>PowerPoint Presentation</vt:lpstr>
      <vt:lpstr>Advanced Detection Technology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Shubham Sharma</cp:lastModifiedBy>
  <cp:revision>15</cp:revision>
  <dcterms:created xsi:type="dcterms:W3CDTF">2024-02-17T06:57:06Z</dcterms:created>
  <dcterms:modified xsi:type="dcterms:W3CDTF">2024-02-17T07:16:58Z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2024-02-17T00:00:00Z</vt:filetime>
  </property>
  <property fmtid="{D5CDD505-2E9C-101B-9397-08002B2CF9AE}" pid="5" name="Producer">
    <vt:lpwstr>3-Heights(TM) PDF Security Shell 4.8.25.2 (http://www.pdf-tools.com)</vt:lpwstr>
  </property>
</Properties>
</file>