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4"/>
  </p:sldMasterIdLst>
  <p:notesMasterIdLst>
    <p:notesMasterId r:id="rId10"/>
  </p:notesMasterIdLst>
  <p:handoutMasterIdLst>
    <p:handoutMasterId r:id="rId11"/>
  </p:handoutMasterIdLst>
  <p:sldIdLst>
    <p:sldId id="525" r:id="rId5"/>
    <p:sldId id="640" r:id="rId6"/>
    <p:sldId id="641" r:id="rId7"/>
    <p:sldId id="642" r:id="rId8"/>
    <p:sldId id="579" r:id="rId9"/>
  </p:sldIdLst>
  <p:sldSz cx="12192000" cy="68580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up Wasudeo Haridas" initials="AWH" lastIdx="1" clrIdx="0">
    <p:extLst>
      <p:ext uri="{19B8F6BF-5375-455C-9EA6-DF929625EA0E}">
        <p15:presenceInfo xmlns:p15="http://schemas.microsoft.com/office/powerpoint/2012/main" userId="S-1-5-21-266749940-1637964444-929701000-22989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581"/>
    <a:srgbClr val="313D4D"/>
    <a:srgbClr val="F15E34"/>
    <a:srgbClr val="A14240"/>
    <a:srgbClr val="C5C1B5"/>
    <a:srgbClr val="27303D"/>
    <a:srgbClr val="000000"/>
    <a:srgbClr val="153E52"/>
    <a:srgbClr val="131109"/>
    <a:srgbClr val="B7B2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84" autoAdjust="0"/>
    <p:restoredTop sz="91921" autoAdjust="0"/>
  </p:normalViewPr>
  <p:slideViewPr>
    <p:cSldViewPr snapToGrid="0">
      <p:cViewPr varScale="1">
        <p:scale>
          <a:sx n="73" d="100"/>
          <a:sy n="73" d="100"/>
        </p:scale>
        <p:origin x="7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6434"/>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sz="quarter" idx="1"/>
          </p:nvPr>
        </p:nvSpPr>
        <p:spPr>
          <a:xfrm>
            <a:off x="3898102" y="0"/>
            <a:ext cx="2982119" cy="466434"/>
          </a:xfrm>
          <a:prstGeom prst="rect">
            <a:avLst/>
          </a:prstGeom>
        </p:spPr>
        <p:txBody>
          <a:bodyPr vert="horz" lIns="92446" tIns="46223" rIns="92446" bIns="46223" rtlCol="0"/>
          <a:lstStyle>
            <a:lvl1pPr algn="r">
              <a:defRPr sz="1200"/>
            </a:lvl1pPr>
          </a:lstStyle>
          <a:p>
            <a:fld id="{FD7EBE37-FB6D-4BCA-8403-633AF8DEA7F0}" type="datetimeFigureOut">
              <a:rPr lang="en-US" smtClean="0"/>
              <a:t>1/10/2018</a:t>
            </a:fld>
            <a:endParaRPr lang="en-US"/>
          </a:p>
        </p:txBody>
      </p:sp>
      <p:sp>
        <p:nvSpPr>
          <p:cNvPr id="4" name="Footer Placeholder 3"/>
          <p:cNvSpPr>
            <a:spLocks noGrp="1"/>
          </p:cNvSpPr>
          <p:nvPr>
            <p:ph type="ftr" sz="quarter" idx="2"/>
          </p:nvPr>
        </p:nvSpPr>
        <p:spPr>
          <a:xfrm>
            <a:off x="0" y="8829967"/>
            <a:ext cx="2982119" cy="466433"/>
          </a:xfrm>
          <a:prstGeom prst="rect">
            <a:avLst/>
          </a:prstGeom>
        </p:spPr>
        <p:txBody>
          <a:bodyPr vert="horz" lIns="92446" tIns="46223" rIns="92446" bIns="46223" rtlCol="0" anchor="b"/>
          <a:lstStyle>
            <a:lvl1pPr algn="l">
              <a:defRPr sz="1200"/>
            </a:lvl1pPr>
          </a:lstStyle>
          <a:p>
            <a:endParaRPr lang="en-US"/>
          </a:p>
        </p:txBody>
      </p:sp>
      <p:sp>
        <p:nvSpPr>
          <p:cNvPr id="5" name="Slide Number Placeholder 4"/>
          <p:cNvSpPr>
            <a:spLocks noGrp="1"/>
          </p:cNvSpPr>
          <p:nvPr>
            <p:ph type="sldNum" sz="quarter" idx="3"/>
          </p:nvPr>
        </p:nvSpPr>
        <p:spPr>
          <a:xfrm>
            <a:off x="3898102" y="8829967"/>
            <a:ext cx="2982119" cy="466433"/>
          </a:xfrm>
          <a:prstGeom prst="rect">
            <a:avLst/>
          </a:prstGeom>
        </p:spPr>
        <p:txBody>
          <a:bodyPr vert="horz" lIns="92446" tIns="46223" rIns="92446" bIns="46223" rtlCol="0" anchor="b"/>
          <a:lstStyle>
            <a:lvl1pPr algn="r">
              <a:defRPr sz="1200"/>
            </a:lvl1pPr>
          </a:lstStyle>
          <a:p>
            <a:fld id="{EF79D46E-590D-4C03-B1F0-50316EF4D7F2}" type="slidenum">
              <a:rPr lang="en-US" smtClean="0"/>
              <a:t>‹#›</a:t>
            </a:fld>
            <a:endParaRPr lang="en-US"/>
          </a:p>
        </p:txBody>
      </p:sp>
    </p:spTree>
    <p:extLst>
      <p:ext uri="{BB962C8B-B14F-4D97-AF65-F5344CB8AC3E}">
        <p14:creationId xmlns:p14="http://schemas.microsoft.com/office/powerpoint/2010/main" val="31084152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6434"/>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6434"/>
          </a:xfrm>
          <a:prstGeom prst="rect">
            <a:avLst/>
          </a:prstGeom>
        </p:spPr>
        <p:txBody>
          <a:bodyPr vert="horz" lIns="92446" tIns="46223" rIns="92446" bIns="46223" rtlCol="0"/>
          <a:lstStyle>
            <a:lvl1pPr algn="r">
              <a:defRPr sz="1200"/>
            </a:lvl1pPr>
          </a:lstStyle>
          <a:p>
            <a:fld id="{8928CD29-925E-4F8B-AF19-187557AA37EB}" type="datetimeFigureOut">
              <a:rPr lang="en-US" smtClean="0"/>
              <a:t>1/10/2018</a:t>
            </a:fld>
            <a:endParaRPr lang="en-US"/>
          </a:p>
        </p:txBody>
      </p:sp>
      <p:sp>
        <p:nvSpPr>
          <p:cNvPr id="4" name="Slide Image Placeholder 3"/>
          <p:cNvSpPr>
            <a:spLocks noGrp="1" noRot="1" noChangeAspect="1"/>
          </p:cNvSpPr>
          <p:nvPr>
            <p:ph type="sldImg" idx="2"/>
          </p:nvPr>
        </p:nvSpPr>
        <p:spPr>
          <a:xfrm>
            <a:off x="654050" y="1162050"/>
            <a:ext cx="5575300" cy="313690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73892"/>
            <a:ext cx="5505450" cy="3660458"/>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6433"/>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6433"/>
          </a:xfrm>
          <a:prstGeom prst="rect">
            <a:avLst/>
          </a:prstGeom>
        </p:spPr>
        <p:txBody>
          <a:bodyPr vert="horz" lIns="92446" tIns="46223" rIns="92446" bIns="46223" rtlCol="0" anchor="b"/>
          <a:lstStyle>
            <a:lvl1pPr algn="r">
              <a:defRPr sz="1200"/>
            </a:lvl1pPr>
          </a:lstStyle>
          <a:p>
            <a:fld id="{CB73B2A4-FE6F-45FE-A5A3-8C7309841257}" type="slidenum">
              <a:rPr lang="en-US" smtClean="0"/>
              <a:t>‹#›</a:t>
            </a:fld>
            <a:endParaRPr lang="en-US"/>
          </a:p>
        </p:txBody>
      </p:sp>
    </p:spTree>
    <p:extLst>
      <p:ext uri="{BB962C8B-B14F-4D97-AF65-F5344CB8AC3E}">
        <p14:creationId xmlns:p14="http://schemas.microsoft.com/office/powerpoint/2010/main" val="1085358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73B2A4-FE6F-45FE-A5A3-8C7309841257}" type="slidenum">
              <a:rPr lang="en-US" smtClean="0"/>
              <a:t>1</a:t>
            </a:fld>
            <a:endParaRPr lang="en-US"/>
          </a:p>
        </p:txBody>
      </p:sp>
    </p:spTree>
    <p:extLst>
      <p:ext uri="{BB962C8B-B14F-4D97-AF65-F5344CB8AC3E}">
        <p14:creationId xmlns:p14="http://schemas.microsoft.com/office/powerpoint/2010/main" val="3064873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google.co.in/url?sa=t&amp;rct=j&amp;q=&amp;esrc=s&amp;source=web&amp;cd=3&amp;cad=rja&amp;uact=8&amp;ved=0ahUKEwiPrIzwtMfVAhUEu48KHWbFB1MQFggxMAI&amp;url=http%3A%2F%2Fwww.idc.com%2Furl.do%3Furl%3D%2Fincludes%2Fpdf_download.jsp%3Bjsessionid%3D9A186708CAC760A41DC43D8496079399%3FcontainerId%3DUS41883016%26%3Bterm%3D%26position%3D19%26page%3D6%26perPage%3D25%26id%3D4f6b22e0-3828-4271-9cbb-55809210e02d&amp;usg=AFQjCNF73akewzLB3jtbgehrjmgRKIg-Hg</a:t>
            </a:r>
            <a:endParaRPr lang="en-US" dirty="0"/>
          </a:p>
        </p:txBody>
      </p:sp>
      <p:sp>
        <p:nvSpPr>
          <p:cNvPr id="4" name="Slide Number Placeholder 3"/>
          <p:cNvSpPr>
            <a:spLocks noGrp="1"/>
          </p:cNvSpPr>
          <p:nvPr>
            <p:ph type="sldNum" sz="quarter" idx="10"/>
          </p:nvPr>
        </p:nvSpPr>
        <p:spPr/>
        <p:txBody>
          <a:bodyPr/>
          <a:lstStyle/>
          <a:p>
            <a:fld id="{A512AC41-734E-4659-8133-9C3FBBB6FF3A}" type="slidenum">
              <a:rPr lang="en-US" smtClean="0"/>
              <a:t>2</a:t>
            </a:fld>
            <a:endParaRPr lang="en-US" dirty="0"/>
          </a:p>
        </p:txBody>
      </p:sp>
    </p:spTree>
    <p:extLst>
      <p:ext uri="{BB962C8B-B14F-4D97-AF65-F5344CB8AC3E}">
        <p14:creationId xmlns:p14="http://schemas.microsoft.com/office/powerpoint/2010/main" val="3630988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google.co.in/url?sa=t&amp;rct=j&amp;q=&amp;esrc=s&amp;source=web&amp;cd=3&amp;cad=rja&amp;uact=8&amp;ved=0ahUKEwiPrIzwtMfVAhUEu48KHWbFB1MQFggxMAI&amp;url=http%3A%2F%2Fwww.idc.com%2Furl.do%3Furl%3D%2Fincludes%2Fpdf_download.jsp%3Bjsessionid%3D9A186708CAC760A41DC43D8496079399%3FcontainerId%3DUS41883016%26%3Bterm%3D%26position%3D19%26page%3D6%26perPage%3D25%26id%3D4f6b22e0-3828-4271-9cbb-55809210e02d&amp;usg=AFQjCNF73akewzLB3jtbgehrjmgRKIg-Hg</a:t>
            </a:r>
            <a:endParaRPr lang="en-US" dirty="0"/>
          </a:p>
        </p:txBody>
      </p:sp>
      <p:sp>
        <p:nvSpPr>
          <p:cNvPr id="4" name="Slide Number Placeholder 3"/>
          <p:cNvSpPr>
            <a:spLocks noGrp="1"/>
          </p:cNvSpPr>
          <p:nvPr>
            <p:ph type="sldNum" sz="quarter" idx="10"/>
          </p:nvPr>
        </p:nvSpPr>
        <p:spPr/>
        <p:txBody>
          <a:bodyPr/>
          <a:lstStyle/>
          <a:p>
            <a:fld id="{A512AC41-734E-4659-8133-9C3FBBB6FF3A}" type="slidenum">
              <a:rPr lang="en-US" smtClean="0"/>
              <a:t>3</a:t>
            </a:fld>
            <a:endParaRPr lang="en-US" dirty="0"/>
          </a:p>
        </p:txBody>
      </p:sp>
    </p:spTree>
    <p:extLst>
      <p:ext uri="{BB962C8B-B14F-4D97-AF65-F5344CB8AC3E}">
        <p14:creationId xmlns:p14="http://schemas.microsoft.com/office/powerpoint/2010/main" val="3005934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google.co.in/url?sa=t&amp;rct=j&amp;q=&amp;esrc=s&amp;source=web&amp;cd=3&amp;cad=rja&amp;uact=8&amp;ved=0ahUKEwiPrIzwtMfVAhUEu48KHWbFB1MQFggxMAI&amp;url=http%3A%2F%2Fwww.idc.com%2Furl.do%3Furl%3D%2Fincludes%2Fpdf_download.jsp%3Bjsessionid%3D9A186708CAC760A41DC43D8496079399%3FcontainerId%3DUS41883016%26%3Bterm%3D%26position%3D19%26page%3D6%26perPage%3D25%26id%3D4f6b22e0-3828-4271-9cbb-55809210e02d&amp;usg=AFQjCNF73akewzLB3jtbgehrjmgRKIg-Hg</a:t>
            </a:r>
            <a:endParaRPr lang="en-US" dirty="0"/>
          </a:p>
        </p:txBody>
      </p:sp>
      <p:sp>
        <p:nvSpPr>
          <p:cNvPr id="4" name="Slide Number Placeholder 3"/>
          <p:cNvSpPr>
            <a:spLocks noGrp="1"/>
          </p:cNvSpPr>
          <p:nvPr>
            <p:ph type="sldNum" sz="quarter" idx="10"/>
          </p:nvPr>
        </p:nvSpPr>
        <p:spPr/>
        <p:txBody>
          <a:bodyPr/>
          <a:lstStyle/>
          <a:p>
            <a:fld id="{A512AC41-734E-4659-8133-9C3FBBB6FF3A}" type="slidenum">
              <a:rPr lang="en-US" smtClean="0"/>
              <a:t>4</a:t>
            </a:fld>
            <a:endParaRPr lang="en-US" dirty="0"/>
          </a:p>
        </p:txBody>
      </p:sp>
    </p:spTree>
    <p:extLst>
      <p:ext uri="{BB962C8B-B14F-4D97-AF65-F5344CB8AC3E}">
        <p14:creationId xmlns:p14="http://schemas.microsoft.com/office/powerpoint/2010/main" val="4117327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reserve="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7992032"/>
      </p:ext>
    </p:extLst>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5_Custom Layout">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Picture Placeholder 8"/>
          <p:cNvSpPr>
            <a:spLocks noGrp="1"/>
          </p:cNvSpPr>
          <p:nvPr>
            <p:ph type="pic" sz="quarter" idx="10"/>
          </p:nvPr>
        </p:nvSpPr>
        <p:spPr>
          <a:xfrm rot="242072">
            <a:off x="4394200" y="453583"/>
            <a:ext cx="8570453" cy="8632835"/>
          </a:xfrm>
          <a:prstGeom prst="flowChartAlternateProcess">
            <a:avLst/>
          </a:prstGeom>
        </p:spPr>
        <p:txBody>
          <a:bodyPr/>
          <a:lstStyle/>
          <a:p>
            <a:endParaRPr lang="en-US" dirty="0"/>
          </a:p>
        </p:txBody>
      </p:sp>
      <p:sp>
        <p:nvSpPr>
          <p:cNvPr id="40" name="Shape 40"/>
          <p:cNvSpPr>
            <a:spLocks noGrp="1"/>
          </p:cNvSpPr>
          <p:nvPr>
            <p:ph type="title"/>
          </p:nvPr>
        </p:nvSpPr>
        <p:spPr>
          <a:xfrm>
            <a:off x="545181" y="1529183"/>
            <a:ext cx="4428423" cy="1325035"/>
          </a:xfrm>
          <a:prstGeom prst="rect">
            <a:avLst/>
          </a:prstGeom>
        </p:spPr>
        <p:txBody>
          <a:bodyPr anchor="t">
            <a:noAutofit/>
          </a:bodyPr>
          <a:lstStyle>
            <a:lvl1pPr>
              <a:defRPr sz="2667">
                <a:solidFill>
                  <a:srgbClr val="0070C0"/>
                </a:solidFill>
              </a:defRPr>
            </a:lvl1pPr>
          </a:lstStyle>
          <a:p>
            <a:r>
              <a:rPr dirty="0"/>
              <a:t>Title </a:t>
            </a:r>
            <a:r>
              <a:rPr dirty="0" smtClean="0"/>
              <a:t>Text</a:t>
            </a:r>
            <a:endParaRPr dirty="0"/>
          </a:p>
        </p:txBody>
      </p:sp>
      <p:pic>
        <p:nvPicPr>
          <p:cNvPr id="17" name="image2.png" descr="Untitled-7.png"/>
          <p:cNvPicPr>
            <a:picLocks noChangeAspect="1"/>
          </p:cNvPicPr>
          <p:nvPr userDrawn="1"/>
        </p:nvPicPr>
        <p:blipFill>
          <a:blip r:embed="rId3">
            <a:extLst/>
          </a:blip>
          <a:stretch>
            <a:fillRect/>
          </a:stretch>
        </p:blipFill>
        <p:spPr>
          <a:xfrm>
            <a:off x="400153" y="6153896"/>
            <a:ext cx="912676" cy="435773"/>
          </a:xfrm>
          <a:prstGeom prst="rect">
            <a:avLst/>
          </a:prstGeom>
          <a:ln w="12700">
            <a:miter lim="400000"/>
          </a:ln>
        </p:spPr>
      </p:pic>
      <p:grpSp>
        <p:nvGrpSpPr>
          <p:cNvPr id="10" name="Group 9"/>
          <p:cNvGrpSpPr/>
          <p:nvPr userDrawn="1"/>
        </p:nvGrpSpPr>
        <p:grpSpPr>
          <a:xfrm>
            <a:off x="646885" y="1784037"/>
            <a:ext cx="520244" cy="649185"/>
            <a:chOff x="2522085" y="4009532"/>
            <a:chExt cx="390183" cy="486889"/>
          </a:xfrm>
        </p:grpSpPr>
        <p:sp>
          <p:nvSpPr>
            <p:cNvPr id="11" name="Oval 10"/>
            <p:cNvSpPr/>
            <p:nvPr/>
          </p:nvSpPr>
          <p:spPr>
            <a:xfrm>
              <a:off x="2522085" y="4009532"/>
              <a:ext cx="73152" cy="48688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0958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mn-lt"/>
                <a:ea typeface="+mn-ea"/>
                <a:cs typeface="+mn-cs"/>
                <a:sym typeface="Calibri"/>
              </a:endParaRPr>
            </a:p>
          </p:txBody>
        </p:sp>
        <p:sp>
          <p:nvSpPr>
            <p:cNvPr id="12" name="Oval 11"/>
            <p:cNvSpPr/>
            <p:nvPr/>
          </p:nvSpPr>
          <p:spPr>
            <a:xfrm>
              <a:off x="2680601" y="4009532"/>
              <a:ext cx="73152" cy="48688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0958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mn-lt"/>
                <a:ea typeface="+mn-ea"/>
                <a:cs typeface="+mn-cs"/>
                <a:sym typeface="Calibri"/>
              </a:endParaRPr>
            </a:p>
          </p:txBody>
        </p:sp>
        <p:sp>
          <p:nvSpPr>
            <p:cNvPr id="13" name="Oval 12"/>
            <p:cNvSpPr/>
            <p:nvPr/>
          </p:nvSpPr>
          <p:spPr>
            <a:xfrm>
              <a:off x="2839116" y="4009532"/>
              <a:ext cx="73152" cy="48688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0958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mn-lt"/>
                <a:ea typeface="+mn-ea"/>
                <a:cs typeface="+mn-cs"/>
                <a:sym typeface="Calibri"/>
              </a:endParaRPr>
            </a:p>
          </p:txBody>
        </p:sp>
      </p:grpSp>
      <p:sp>
        <p:nvSpPr>
          <p:cNvPr id="15" name="Shape 42"/>
          <p:cNvSpPr>
            <a:spLocks noGrp="1"/>
          </p:cNvSpPr>
          <p:nvPr>
            <p:ph type="sldNum" sz="quarter" idx="2"/>
          </p:nvPr>
        </p:nvSpPr>
        <p:spPr>
          <a:xfrm>
            <a:off x="11254523" y="6340177"/>
            <a:ext cx="624383" cy="372535"/>
          </a:xfrm>
          <a:prstGeom prst="rect">
            <a:avLst/>
          </a:prstGeom>
        </p:spPr>
        <p:txBody>
          <a:bodyPr/>
          <a:lstStyle>
            <a:lvl1pPr algn="r">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212713272"/>
      </p:ext>
    </p:extLst>
  </p:cSld>
  <p:clrMapOvr>
    <a:masterClrMapping/>
  </p:clrMapOvr>
  <p:transition spd="med"/>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8_Custom Layou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0" name="Shape 40"/>
          <p:cNvSpPr>
            <a:spLocks noGrp="1"/>
          </p:cNvSpPr>
          <p:nvPr>
            <p:ph type="title"/>
          </p:nvPr>
        </p:nvSpPr>
        <p:spPr>
          <a:xfrm>
            <a:off x="8280961" y="3986031"/>
            <a:ext cx="3867543" cy="1325035"/>
          </a:xfrm>
          <a:prstGeom prst="rect">
            <a:avLst/>
          </a:prstGeom>
        </p:spPr>
        <p:txBody>
          <a:bodyPr anchor="t">
            <a:noAutofit/>
          </a:bodyPr>
          <a:lstStyle>
            <a:lvl1pPr>
              <a:defRPr sz="2667">
                <a:solidFill>
                  <a:srgbClr val="0070C0"/>
                </a:solidFill>
              </a:defRPr>
            </a:lvl1pPr>
          </a:lstStyle>
          <a:p>
            <a:r>
              <a:rPr dirty="0"/>
              <a:t>Title Text</a:t>
            </a:r>
          </a:p>
        </p:txBody>
      </p:sp>
      <p:pic>
        <p:nvPicPr>
          <p:cNvPr id="16" name="image2.png" descr="Untitled-7.png"/>
          <p:cNvPicPr>
            <a:picLocks noChangeAspect="1"/>
          </p:cNvPicPr>
          <p:nvPr userDrawn="1"/>
        </p:nvPicPr>
        <p:blipFill>
          <a:blip r:embed="rId3">
            <a:extLst/>
          </a:blip>
          <a:stretch>
            <a:fillRect/>
          </a:stretch>
        </p:blipFill>
        <p:spPr>
          <a:xfrm>
            <a:off x="400153" y="6153896"/>
            <a:ext cx="912676" cy="435773"/>
          </a:xfrm>
          <a:prstGeom prst="rect">
            <a:avLst/>
          </a:prstGeom>
          <a:ln w="12700">
            <a:miter lim="400000"/>
          </a:ln>
        </p:spPr>
      </p:pic>
      <p:sp>
        <p:nvSpPr>
          <p:cNvPr id="7" name="Text Placeholder 2"/>
          <p:cNvSpPr txBox="1">
            <a:spLocks/>
          </p:cNvSpPr>
          <p:nvPr userDrawn="1"/>
        </p:nvSpPr>
        <p:spPr>
          <a:xfrm>
            <a:off x="2058615" y="6144928"/>
            <a:ext cx="9820291"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smtClean="0">
                <a:solidFill>
                  <a:schemeClr val="tx2">
                    <a:lumMod val="50000"/>
                  </a:schemeClr>
                </a:solidFill>
              </a:rPr>
              <a:t>© 2017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sp>
        <p:nvSpPr>
          <p:cNvPr id="15" name="Picture Placeholder 8"/>
          <p:cNvSpPr>
            <a:spLocks noGrp="1" noChangeAspect="1"/>
          </p:cNvSpPr>
          <p:nvPr>
            <p:ph type="pic" sz="quarter" idx="11"/>
          </p:nvPr>
        </p:nvSpPr>
        <p:spPr>
          <a:xfrm rot="21418073">
            <a:off x="-1167604" y="-2121285"/>
            <a:ext cx="8801513" cy="7723360"/>
          </a:xfrm>
          <a:prstGeom prst="roundRect">
            <a:avLst>
              <a:gd name="adj" fmla="val 5406"/>
            </a:avLst>
          </a:prstGeom>
        </p:spPr>
        <p:txBody>
          <a:bodyPr/>
          <a:lstStyle/>
          <a:p>
            <a:endParaRPr lang="en-US"/>
          </a:p>
        </p:txBody>
      </p:sp>
      <p:grpSp>
        <p:nvGrpSpPr>
          <p:cNvPr id="11" name="Group 10"/>
          <p:cNvGrpSpPr/>
          <p:nvPr userDrawn="1"/>
        </p:nvGrpSpPr>
        <p:grpSpPr>
          <a:xfrm>
            <a:off x="8391635" y="4517579"/>
            <a:ext cx="520340" cy="97554"/>
            <a:chOff x="2522085" y="4216400"/>
            <a:chExt cx="390183" cy="73152"/>
          </a:xfrm>
        </p:grpSpPr>
        <p:sp>
          <p:nvSpPr>
            <p:cNvPr id="17" name="Oval 16"/>
            <p:cNvSpPr/>
            <p:nvPr/>
          </p:nvSpPr>
          <p:spPr>
            <a:xfrm>
              <a:off x="2522085"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p:cNvSpPr/>
            <p:nvPr/>
          </p:nvSpPr>
          <p:spPr>
            <a:xfrm>
              <a:off x="2680601"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p:cNvSpPr/>
            <p:nvPr/>
          </p:nvSpPr>
          <p:spPr>
            <a:xfrm>
              <a:off x="2839116"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spTree>
    <p:extLst>
      <p:ext uri="{BB962C8B-B14F-4D97-AF65-F5344CB8AC3E}">
        <p14:creationId xmlns:p14="http://schemas.microsoft.com/office/powerpoint/2010/main" val="1408296604"/>
      </p:ext>
    </p:extLst>
  </p:cSld>
  <p:clrMapOvr>
    <a:masterClrMapping/>
  </p:clrMapOvr>
  <p:transition spd="med"/>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7_Custom Layou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Shape 40"/>
          <p:cNvSpPr>
            <a:spLocks noGrp="1"/>
          </p:cNvSpPr>
          <p:nvPr>
            <p:ph type="title"/>
          </p:nvPr>
        </p:nvSpPr>
        <p:spPr>
          <a:xfrm>
            <a:off x="222601" y="2901218"/>
            <a:ext cx="4428423" cy="1325035"/>
          </a:xfrm>
          <a:prstGeom prst="rect">
            <a:avLst/>
          </a:prstGeom>
        </p:spPr>
        <p:txBody>
          <a:bodyPr anchor="t">
            <a:noAutofit/>
          </a:bodyPr>
          <a:lstStyle>
            <a:lvl1pPr>
              <a:defRPr sz="2667">
                <a:solidFill>
                  <a:srgbClr val="0070C0"/>
                </a:solidFill>
              </a:defRPr>
            </a:lvl1pPr>
          </a:lstStyle>
          <a:p>
            <a:r>
              <a:rPr dirty="0"/>
              <a:t>Title Text</a:t>
            </a:r>
          </a:p>
        </p:txBody>
      </p:sp>
      <p:pic>
        <p:nvPicPr>
          <p:cNvPr id="14" name="image2.png" descr="Untitled-7.png"/>
          <p:cNvPicPr>
            <a:picLocks noChangeAspect="1"/>
          </p:cNvPicPr>
          <p:nvPr userDrawn="1"/>
        </p:nvPicPr>
        <p:blipFill>
          <a:blip r:embed="rId3">
            <a:extLst/>
          </a:blip>
          <a:stretch>
            <a:fillRect/>
          </a:stretch>
        </p:blipFill>
        <p:spPr>
          <a:xfrm>
            <a:off x="400153" y="6153896"/>
            <a:ext cx="912676" cy="435773"/>
          </a:xfrm>
          <a:prstGeom prst="rect">
            <a:avLst/>
          </a:prstGeom>
          <a:ln w="12700">
            <a:miter lim="400000"/>
          </a:ln>
        </p:spPr>
      </p:pic>
      <p:sp>
        <p:nvSpPr>
          <p:cNvPr id="7" name="Shape 42"/>
          <p:cNvSpPr>
            <a:spLocks noGrp="1"/>
          </p:cNvSpPr>
          <p:nvPr>
            <p:ph type="sldNum" sz="quarter" idx="2"/>
          </p:nvPr>
        </p:nvSpPr>
        <p:spPr>
          <a:xfrm>
            <a:off x="11254523" y="6340177"/>
            <a:ext cx="624383" cy="372535"/>
          </a:xfrm>
          <a:prstGeom prst="rect">
            <a:avLst/>
          </a:prstGeom>
        </p:spPr>
        <p:txBody>
          <a:bodyPr/>
          <a:lstStyle>
            <a:lvl1pPr algn="r">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887725090"/>
      </p:ext>
    </p:extLst>
  </p:cSld>
  <p:clrMapOvr>
    <a:masterClrMapping/>
  </p:clrMapOvr>
  <p:transition spd="med"/>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2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Shape 40"/>
          <p:cNvSpPr>
            <a:spLocks noGrp="1"/>
          </p:cNvSpPr>
          <p:nvPr>
            <p:ph type="title"/>
          </p:nvPr>
        </p:nvSpPr>
        <p:spPr>
          <a:xfrm>
            <a:off x="315534" y="223212"/>
            <a:ext cx="11630733" cy="603981"/>
          </a:xfrm>
          <a:prstGeom prst="rect">
            <a:avLst/>
          </a:prstGeom>
        </p:spPr>
        <p:txBody>
          <a:bodyPr anchor="t">
            <a:noAutofit/>
          </a:bodyPr>
          <a:lstStyle>
            <a:lvl1pPr>
              <a:defRPr sz="2667">
                <a:solidFill>
                  <a:srgbClr val="0070C0"/>
                </a:solidFill>
              </a:defRPr>
            </a:lvl1pPr>
          </a:lstStyle>
          <a:p>
            <a:r>
              <a:rPr dirty="0"/>
              <a:t>Title Text</a:t>
            </a:r>
          </a:p>
        </p:txBody>
      </p:sp>
      <p:pic>
        <p:nvPicPr>
          <p:cNvPr id="14" name="image2.png" descr="Untitled-7.png"/>
          <p:cNvPicPr>
            <a:picLocks noChangeAspect="1"/>
          </p:cNvPicPr>
          <p:nvPr userDrawn="1"/>
        </p:nvPicPr>
        <p:blipFill>
          <a:blip r:embed="rId3">
            <a:extLst/>
          </a:blip>
          <a:stretch>
            <a:fillRect/>
          </a:stretch>
        </p:blipFill>
        <p:spPr>
          <a:xfrm>
            <a:off x="400153" y="6153896"/>
            <a:ext cx="912676" cy="435773"/>
          </a:xfrm>
          <a:prstGeom prst="rect">
            <a:avLst/>
          </a:prstGeom>
          <a:ln w="12700">
            <a:miter lim="400000"/>
          </a:ln>
        </p:spPr>
      </p:pic>
      <p:sp>
        <p:nvSpPr>
          <p:cNvPr id="12" name="Shape 42"/>
          <p:cNvSpPr>
            <a:spLocks noGrp="1"/>
          </p:cNvSpPr>
          <p:nvPr>
            <p:ph type="sldNum" sz="quarter" idx="2"/>
          </p:nvPr>
        </p:nvSpPr>
        <p:spPr>
          <a:xfrm>
            <a:off x="11254523" y="6340177"/>
            <a:ext cx="624383" cy="372535"/>
          </a:xfrm>
          <a:prstGeom prst="rect">
            <a:avLst/>
          </a:prstGeom>
        </p:spPr>
        <p:txBody>
          <a:bodyPr/>
          <a:lstStyle>
            <a:lvl1pPr algn="r">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512788299"/>
      </p:ext>
    </p:extLst>
  </p:cSld>
  <p:clrMapOvr>
    <a:masterClrMapping/>
  </p:clrMapOvr>
  <p:transition spd="med"/>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5_Custom Layout">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4" name="image2.png" descr="Untitled-7.png"/>
          <p:cNvPicPr>
            <a:picLocks noChangeAspect="1"/>
          </p:cNvPicPr>
          <p:nvPr userDrawn="1"/>
        </p:nvPicPr>
        <p:blipFill>
          <a:blip r:embed="rId3">
            <a:extLst/>
          </a:blip>
          <a:stretch>
            <a:fillRect/>
          </a:stretch>
        </p:blipFill>
        <p:spPr>
          <a:xfrm>
            <a:off x="400153" y="6153896"/>
            <a:ext cx="912676" cy="435773"/>
          </a:xfrm>
          <a:prstGeom prst="rect">
            <a:avLst/>
          </a:prstGeom>
          <a:ln w="12700">
            <a:miter lim="400000"/>
          </a:ln>
        </p:spPr>
      </p:pic>
      <p:sp>
        <p:nvSpPr>
          <p:cNvPr id="11" name="Picture Placeholder 8"/>
          <p:cNvSpPr>
            <a:spLocks noGrp="1"/>
          </p:cNvSpPr>
          <p:nvPr>
            <p:ph type="pic" sz="quarter" idx="10"/>
          </p:nvPr>
        </p:nvSpPr>
        <p:spPr>
          <a:xfrm rot="21332200">
            <a:off x="5534297" y="453583"/>
            <a:ext cx="8089779" cy="8148661"/>
          </a:xfrm>
          <a:prstGeom prst="flowChartAlternateProcess">
            <a:avLst/>
          </a:prstGeom>
        </p:spPr>
        <p:txBody>
          <a:bodyPr/>
          <a:lstStyle/>
          <a:p>
            <a:endParaRPr lang="en-US" dirty="0"/>
          </a:p>
        </p:txBody>
      </p:sp>
      <p:sp>
        <p:nvSpPr>
          <p:cNvPr id="12" name="Shape 40"/>
          <p:cNvSpPr>
            <a:spLocks noGrp="1"/>
          </p:cNvSpPr>
          <p:nvPr>
            <p:ph type="title"/>
          </p:nvPr>
        </p:nvSpPr>
        <p:spPr>
          <a:xfrm>
            <a:off x="307914" y="200352"/>
            <a:ext cx="11630733" cy="603981"/>
          </a:xfrm>
          <a:prstGeom prst="rect">
            <a:avLst/>
          </a:prstGeom>
        </p:spPr>
        <p:txBody>
          <a:bodyPr anchor="t">
            <a:noAutofit/>
          </a:bodyPr>
          <a:lstStyle>
            <a:lvl1pPr>
              <a:defRPr sz="2667">
                <a:solidFill>
                  <a:srgbClr val="0070C0"/>
                </a:solidFill>
              </a:defRPr>
            </a:lvl1pPr>
          </a:lstStyle>
          <a:p>
            <a:r>
              <a:rPr dirty="0"/>
              <a:t>Title Text</a:t>
            </a:r>
          </a:p>
        </p:txBody>
      </p:sp>
      <p:grpSp>
        <p:nvGrpSpPr>
          <p:cNvPr id="20" name="Group 19"/>
          <p:cNvGrpSpPr/>
          <p:nvPr userDrawn="1"/>
        </p:nvGrpSpPr>
        <p:grpSpPr>
          <a:xfrm>
            <a:off x="409677" y="453928"/>
            <a:ext cx="520244" cy="649185"/>
            <a:chOff x="2522085" y="4009532"/>
            <a:chExt cx="390183" cy="486889"/>
          </a:xfrm>
        </p:grpSpPr>
        <p:sp>
          <p:nvSpPr>
            <p:cNvPr id="21" name="Oval 20"/>
            <p:cNvSpPr/>
            <p:nvPr/>
          </p:nvSpPr>
          <p:spPr>
            <a:xfrm>
              <a:off x="2522085" y="4009532"/>
              <a:ext cx="73152" cy="48688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0958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mn-lt"/>
                <a:ea typeface="+mn-ea"/>
                <a:cs typeface="+mn-cs"/>
                <a:sym typeface="Calibri"/>
              </a:endParaRPr>
            </a:p>
          </p:txBody>
        </p:sp>
        <p:sp>
          <p:nvSpPr>
            <p:cNvPr id="22" name="Oval 21"/>
            <p:cNvSpPr/>
            <p:nvPr/>
          </p:nvSpPr>
          <p:spPr>
            <a:xfrm>
              <a:off x="2680601" y="4009532"/>
              <a:ext cx="73152" cy="48688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0958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mn-lt"/>
                <a:ea typeface="+mn-ea"/>
                <a:cs typeface="+mn-cs"/>
                <a:sym typeface="Calibri"/>
              </a:endParaRPr>
            </a:p>
          </p:txBody>
        </p:sp>
        <p:sp>
          <p:nvSpPr>
            <p:cNvPr id="23" name="Oval 22"/>
            <p:cNvSpPr/>
            <p:nvPr/>
          </p:nvSpPr>
          <p:spPr>
            <a:xfrm>
              <a:off x="2839116" y="4009532"/>
              <a:ext cx="73152" cy="48688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0958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mn-lt"/>
                <a:ea typeface="+mn-ea"/>
                <a:cs typeface="+mn-cs"/>
                <a:sym typeface="Calibri"/>
              </a:endParaRPr>
            </a:p>
          </p:txBody>
        </p:sp>
      </p:grpSp>
      <p:sp>
        <p:nvSpPr>
          <p:cNvPr id="13" name="Shape 42"/>
          <p:cNvSpPr>
            <a:spLocks noGrp="1"/>
          </p:cNvSpPr>
          <p:nvPr>
            <p:ph type="sldNum" sz="quarter" idx="2"/>
          </p:nvPr>
        </p:nvSpPr>
        <p:spPr>
          <a:xfrm>
            <a:off x="11254523" y="6340177"/>
            <a:ext cx="624383" cy="372535"/>
          </a:xfrm>
          <a:prstGeom prst="rect">
            <a:avLst/>
          </a:prstGeom>
        </p:spPr>
        <p:txBody>
          <a:bodyPr/>
          <a:lstStyle>
            <a:lvl1pPr algn="r">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912805470"/>
      </p:ext>
    </p:extLst>
  </p:cSld>
  <p:clrMapOvr>
    <a:masterClrMapping/>
  </p:clrMapOvr>
  <p:transition spd="med"/>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0_Custom Layout">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4" name="image2.png" descr="Untitled-7.png"/>
          <p:cNvPicPr>
            <a:picLocks noChangeAspect="1"/>
          </p:cNvPicPr>
          <p:nvPr userDrawn="1"/>
        </p:nvPicPr>
        <p:blipFill>
          <a:blip r:embed="rId3">
            <a:extLst/>
          </a:blip>
          <a:stretch>
            <a:fillRect/>
          </a:stretch>
        </p:blipFill>
        <p:spPr>
          <a:xfrm>
            <a:off x="400153" y="6153896"/>
            <a:ext cx="912676" cy="435773"/>
          </a:xfrm>
          <a:prstGeom prst="rect">
            <a:avLst/>
          </a:prstGeom>
          <a:ln w="12700">
            <a:miter lim="400000"/>
          </a:ln>
        </p:spPr>
      </p:pic>
      <p:sp>
        <p:nvSpPr>
          <p:cNvPr id="11" name="Picture Placeholder 8"/>
          <p:cNvSpPr>
            <a:spLocks noGrp="1"/>
          </p:cNvSpPr>
          <p:nvPr>
            <p:ph type="pic" sz="quarter" idx="10"/>
          </p:nvPr>
        </p:nvSpPr>
        <p:spPr>
          <a:xfrm rot="21332200">
            <a:off x="7647773" y="809271"/>
            <a:ext cx="5024513" cy="5061085"/>
          </a:xfrm>
          <a:prstGeom prst="flowChartAlternateProcess">
            <a:avLst/>
          </a:prstGeom>
        </p:spPr>
        <p:txBody>
          <a:bodyPr/>
          <a:lstStyle/>
          <a:p>
            <a:endParaRPr lang="en-US" dirty="0"/>
          </a:p>
        </p:txBody>
      </p:sp>
      <p:sp>
        <p:nvSpPr>
          <p:cNvPr id="12" name="Shape 40"/>
          <p:cNvSpPr>
            <a:spLocks noGrp="1"/>
          </p:cNvSpPr>
          <p:nvPr>
            <p:ph type="title"/>
          </p:nvPr>
        </p:nvSpPr>
        <p:spPr>
          <a:xfrm>
            <a:off x="307914" y="200352"/>
            <a:ext cx="11630733" cy="603981"/>
          </a:xfrm>
          <a:prstGeom prst="rect">
            <a:avLst/>
          </a:prstGeom>
        </p:spPr>
        <p:txBody>
          <a:bodyPr anchor="t">
            <a:noAutofit/>
          </a:bodyPr>
          <a:lstStyle>
            <a:lvl1pPr>
              <a:defRPr sz="2667">
                <a:solidFill>
                  <a:srgbClr val="0070C0"/>
                </a:solidFill>
              </a:defRPr>
            </a:lvl1pPr>
          </a:lstStyle>
          <a:p>
            <a:r>
              <a:rPr dirty="0"/>
              <a:t>Title Text</a:t>
            </a:r>
          </a:p>
        </p:txBody>
      </p:sp>
      <p:grpSp>
        <p:nvGrpSpPr>
          <p:cNvPr id="20" name="Group 19"/>
          <p:cNvGrpSpPr/>
          <p:nvPr userDrawn="1"/>
        </p:nvGrpSpPr>
        <p:grpSpPr>
          <a:xfrm>
            <a:off x="409677" y="453928"/>
            <a:ext cx="520244" cy="649185"/>
            <a:chOff x="2522085" y="4009532"/>
            <a:chExt cx="390183" cy="486889"/>
          </a:xfrm>
        </p:grpSpPr>
        <p:sp>
          <p:nvSpPr>
            <p:cNvPr id="21" name="Oval 20"/>
            <p:cNvSpPr/>
            <p:nvPr/>
          </p:nvSpPr>
          <p:spPr>
            <a:xfrm>
              <a:off x="2522085" y="4009532"/>
              <a:ext cx="73152" cy="48688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0958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mn-lt"/>
                <a:ea typeface="+mn-ea"/>
                <a:cs typeface="+mn-cs"/>
                <a:sym typeface="Calibri"/>
              </a:endParaRPr>
            </a:p>
          </p:txBody>
        </p:sp>
        <p:sp>
          <p:nvSpPr>
            <p:cNvPr id="22" name="Oval 21"/>
            <p:cNvSpPr/>
            <p:nvPr/>
          </p:nvSpPr>
          <p:spPr>
            <a:xfrm>
              <a:off x="2680601" y="4009532"/>
              <a:ext cx="73152" cy="48688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0958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mn-lt"/>
                <a:ea typeface="+mn-ea"/>
                <a:cs typeface="+mn-cs"/>
                <a:sym typeface="Calibri"/>
              </a:endParaRPr>
            </a:p>
          </p:txBody>
        </p:sp>
        <p:sp>
          <p:nvSpPr>
            <p:cNvPr id="23" name="Oval 22"/>
            <p:cNvSpPr/>
            <p:nvPr/>
          </p:nvSpPr>
          <p:spPr>
            <a:xfrm>
              <a:off x="2839116" y="4009532"/>
              <a:ext cx="73152" cy="48688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0958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mn-lt"/>
                <a:ea typeface="+mn-ea"/>
                <a:cs typeface="+mn-cs"/>
                <a:sym typeface="Calibri"/>
              </a:endParaRPr>
            </a:p>
          </p:txBody>
        </p:sp>
      </p:grpSp>
      <p:sp>
        <p:nvSpPr>
          <p:cNvPr id="13" name="Shape 42"/>
          <p:cNvSpPr>
            <a:spLocks noGrp="1"/>
          </p:cNvSpPr>
          <p:nvPr>
            <p:ph type="sldNum" sz="quarter" idx="2"/>
          </p:nvPr>
        </p:nvSpPr>
        <p:spPr>
          <a:xfrm>
            <a:off x="11254523" y="6340177"/>
            <a:ext cx="624383" cy="372535"/>
          </a:xfrm>
          <a:prstGeom prst="rect">
            <a:avLst/>
          </a:prstGeom>
        </p:spPr>
        <p:txBody>
          <a:bodyPr/>
          <a:lstStyle>
            <a:lvl1pPr algn="r">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006529108"/>
      </p:ext>
    </p:extLst>
  </p:cSld>
  <p:clrMapOvr>
    <a:masterClrMapping/>
  </p:clrMapOvr>
  <p:transition spd="med"/>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4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Shape 40"/>
          <p:cNvSpPr>
            <a:spLocks noGrp="1"/>
          </p:cNvSpPr>
          <p:nvPr>
            <p:ph type="title"/>
          </p:nvPr>
        </p:nvSpPr>
        <p:spPr>
          <a:xfrm>
            <a:off x="3006657" y="3271937"/>
            <a:ext cx="4281935" cy="603981"/>
          </a:xfrm>
          <a:prstGeom prst="rect">
            <a:avLst/>
          </a:prstGeom>
        </p:spPr>
        <p:txBody>
          <a:bodyPr anchor="t">
            <a:noAutofit/>
          </a:bodyPr>
          <a:lstStyle>
            <a:lvl1pPr>
              <a:defRPr sz="2667">
                <a:solidFill>
                  <a:srgbClr val="0070C0"/>
                </a:solidFill>
              </a:defRPr>
            </a:lvl1pPr>
          </a:lstStyle>
          <a:p>
            <a:r>
              <a:rPr dirty="0"/>
              <a:t>Title Text</a:t>
            </a:r>
          </a:p>
        </p:txBody>
      </p:sp>
      <p:pic>
        <p:nvPicPr>
          <p:cNvPr id="14" name="image2.png" descr="Untitled-7.png"/>
          <p:cNvPicPr>
            <a:picLocks noChangeAspect="1"/>
          </p:cNvPicPr>
          <p:nvPr userDrawn="1"/>
        </p:nvPicPr>
        <p:blipFill>
          <a:blip r:embed="rId3">
            <a:extLst/>
          </a:blip>
          <a:stretch>
            <a:fillRect/>
          </a:stretch>
        </p:blipFill>
        <p:spPr>
          <a:xfrm>
            <a:off x="400153" y="6153896"/>
            <a:ext cx="912676" cy="435773"/>
          </a:xfrm>
          <a:prstGeom prst="rect">
            <a:avLst/>
          </a:prstGeom>
          <a:ln w="12700">
            <a:miter lim="400000"/>
          </a:ln>
        </p:spPr>
      </p:pic>
      <p:sp>
        <p:nvSpPr>
          <p:cNvPr id="7" name="Shape 42"/>
          <p:cNvSpPr>
            <a:spLocks noGrp="1"/>
          </p:cNvSpPr>
          <p:nvPr>
            <p:ph type="sldNum" sz="quarter" idx="2"/>
          </p:nvPr>
        </p:nvSpPr>
        <p:spPr>
          <a:xfrm>
            <a:off x="11254523" y="6340177"/>
            <a:ext cx="624383" cy="372535"/>
          </a:xfrm>
          <a:prstGeom prst="rect">
            <a:avLst/>
          </a:prstGeom>
        </p:spPr>
        <p:txBody>
          <a:bodyPr/>
          <a:lstStyle>
            <a:lvl1pPr algn="r">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03898812"/>
      </p:ext>
    </p:extLst>
  </p:cSld>
  <p:clrMapOvr>
    <a:masterClrMapping/>
  </p:clrMapOvr>
  <p:transition spd="med"/>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6_Custom Layou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Shape 40"/>
          <p:cNvSpPr>
            <a:spLocks noGrp="1"/>
          </p:cNvSpPr>
          <p:nvPr>
            <p:ph type="title"/>
          </p:nvPr>
        </p:nvSpPr>
        <p:spPr>
          <a:xfrm>
            <a:off x="696177" y="2667956"/>
            <a:ext cx="4281935" cy="603981"/>
          </a:xfrm>
          <a:prstGeom prst="rect">
            <a:avLst/>
          </a:prstGeom>
        </p:spPr>
        <p:txBody>
          <a:bodyPr anchor="t">
            <a:noAutofit/>
          </a:bodyPr>
          <a:lstStyle>
            <a:lvl1pPr>
              <a:defRPr sz="2667">
                <a:solidFill>
                  <a:srgbClr val="0070C0"/>
                </a:solidFill>
              </a:defRPr>
            </a:lvl1pPr>
          </a:lstStyle>
          <a:p>
            <a:r>
              <a:rPr dirty="0"/>
              <a:t>Title Text</a:t>
            </a:r>
          </a:p>
        </p:txBody>
      </p:sp>
      <p:pic>
        <p:nvPicPr>
          <p:cNvPr id="14" name="image2.png" descr="Untitled-7.png"/>
          <p:cNvPicPr>
            <a:picLocks noChangeAspect="1"/>
          </p:cNvPicPr>
          <p:nvPr userDrawn="1"/>
        </p:nvPicPr>
        <p:blipFill>
          <a:blip r:embed="rId3">
            <a:extLst/>
          </a:blip>
          <a:stretch>
            <a:fillRect/>
          </a:stretch>
        </p:blipFill>
        <p:spPr>
          <a:xfrm>
            <a:off x="400153" y="6153896"/>
            <a:ext cx="912676" cy="435773"/>
          </a:xfrm>
          <a:prstGeom prst="rect">
            <a:avLst/>
          </a:prstGeom>
          <a:ln w="12700">
            <a:miter lim="400000"/>
          </a:ln>
        </p:spPr>
      </p:pic>
      <p:sp>
        <p:nvSpPr>
          <p:cNvPr id="9" name="Shape 42"/>
          <p:cNvSpPr>
            <a:spLocks noGrp="1"/>
          </p:cNvSpPr>
          <p:nvPr>
            <p:ph type="sldNum" sz="quarter" idx="2"/>
          </p:nvPr>
        </p:nvSpPr>
        <p:spPr>
          <a:xfrm>
            <a:off x="11254523" y="6340177"/>
            <a:ext cx="624383" cy="372535"/>
          </a:xfrm>
          <a:prstGeom prst="rect">
            <a:avLst/>
          </a:prstGeom>
        </p:spPr>
        <p:txBody>
          <a:bodyPr/>
          <a:lstStyle>
            <a:lvl1pPr algn="r">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0" name="Picture Placeholder 8"/>
          <p:cNvSpPr>
            <a:spLocks noGrp="1" noChangeAspect="1"/>
          </p:cNvSpPr>
          <p:nvPr>
            <p:ph type="pic" sz="quarter" idx="11"/>
          </p:nvPr>
        </p:nvSpPr>
        <p:spPr>
          <a:xfrm rot="21412796">
            <a:off x="5539135" y="356299"/>
            <a:ext cx="6894804" cy="6050216"/>
          </a:xfrm>
          <a:prstGeom prst="roundRect">
            <a:avLst>
              <a:gd name="adj" fmla="val 5406"/>
            </a:avLst>
          </a:prstGeom>
        </p:spPr>
        <p:txBody>
          <a:bodyPr/>
          <a:lstStyle/>
          <a:p>
            <a:endParaRPr lang="en-US"/>
          </a:p>
        </p:txBody>
      </p:sp>
    </p:spTree>
    <p:extLst>
      <p:ext uri="{BB962C8B-B14F-4D97-AF65-F5344CB8AC3E}">
        <p14:creationId xmlns:p14="http://schemas.microsoft.com/office/powerpoint/2010/main" val="3536528655"/>
      </p:ext>
    </p:extLst>
  </p:cSld>
  <p:clrMapOvr>
    <a:masterClrMapping/>
  </p:clrMapOvr>
  <p:transition spd="med"/>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7_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Shape 40"/>
          <p:cNvSpPr>
            <a:spLocks noGrp="1"/>
          </p:cNvSpPr>
          <p:nvPr>
            <p:ph type="title"/>
          </p:nvPr>
        </p:nvSpPr>
        <p:spPr>
          <a:xfrm>
            <a:off x="1220213" y="2833172"/>
            <a:ext cx="4281935" cy="603981"/>
          </a:xfrm>
          <a:prstGeom prst="rect">
            <a:avLst/>
          </a:prstGeom>
        </p:spPr>
        <p:txBody>
          <a:bodyPr anchor="t">
            <a:noAutofit/>
          </a:bodyPr>
          <a:lstStyle>
            <a:lvl1pPr>
              <a:defRPr sz="2667">
                <a:solidFill>
                  <a:srgbClr val="0070C0"/>
                </a:solidFill>
              </a:defRPr>
            </a:lvl1pPr>
          </a:lstStyle>
          <a:p>
            <a:r>
              <a:rPr dirty="0"/>
              <a:t>Title Text</a:t>
            </a:r>
          </a:p>
        </p:txBody>
      </p:sp>
      <p:pic>
        <p:nvPicPr>
          <p:cNvPr id="14" name="image2.png" descr="Untitled-7.png"/>
          <p:cNvPicPr>
            <a:picLocks noChangeAspect="1"/>
          </p:cNvPicPr>
          <p:nvPr userDrawn="1"/>
        </p:nvPicPr>
        <p:blipFill>
          <a:blip r:embed="rId3">
            <a:extLst/>
          </a:blip>
          <a:stretch>
            <a:fillRect/>
          </a:stretch>
        </p:blipFill>
        <p:spPr>
          <a:xfrm>
            <a:off x="400153" y="6153896"/>
            <a:ext cx="912676" cy="435773"/>
          </a:xfrm>
          <a:prstGeom prst="rect">
            <a:avLst/>
          </a:prstGeom>
          <a:ln w="12700">
            <a:miter lim="400000"/>
          </a:ln>
        </p:spPr>
      </p:pic>
      <p:sp>
        <p:nvSpPr>
          <p:cNvPr id="8" name="Shape 42"/>
          <p:cNvSpPr>
            <a:spLocks noGrp="1"/>
          </p:cNvSpPr>
          <p:nvPr>
            <p:ph type="sldNum" sz="quarter" idx="2"/>
          </p:nvPr>
        </p:nvSpPr>
        <p:spPr>
          <a:xfrm>
            <a:off x="11254523" y="6340177"/>
            <a:ext cx="624383" cy="372535"/>
          </a:xfrm>
          <a:prstGeom prst="rect">
            <a:avLst/>
          </a:prstGeom>
        </p:spPr>
        <p:txBody>
          <a:bodyPr/>
          <a:lstStyle>
            <a:lvl1pPr algn="r">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206731409"/>
      </p:ext>
    </p:extLst>
  </p:cSld>
  <p:clrMapOvr>
    <a:masterClrMapping/>
  </p:clrMapOvr>
  <p:transition spd="med"/>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3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Shape 40"/>
          <p:cNvSpPr>
            <a:spLocks noGrp="1"/>
          </p:cNvSpPr>
          <p:nvPr>
            <p:ph type="title"/>
          </p:nvPr>
        </p:nvSpPr>
        <p:spPr>
          <a:xfrm>
            <a:off x="261550" y="204586"/>
            <a:ext cx="11630733" cy="603981"/>
          </a:xfrm>
          <a:prstGeom prst="rect">
            <a:avLst/>
          </a:prstGeom>
        </p:spPr>
        <p:txBody>
          <a:bodyPr anchor="t">
            <a:noAutofit/>
          </a:bodyPr>
          <a:lstStyle>
            <a:lvl1pPr>
              <a:defRPr sz="2667">
                <a:solidFill>
                  <a:srgbClr val="0070C0"/>
                </a:solidFill>
              </a:defRPr>
            </a:lvl1pPr>
          </a:lstStyle>
          <a:p>
            <a:r>
              <a:rPr dirty="0"/>
              <a:t>Title Text</a:t>
            </a:r>
          </a:p>
        </p:txBody>
      </p:sp>
      <p:pic>
        <p:nvPicPr>
          <p:cNvPr id="14" name="image2.png" descr="Untitled-7.png"/>
          <p:cNvPicPr>
            <a:picLocks noChangeAspect="1"/>
          </p:cNvPicPr>
          <p:nvPr userDrawn="1"/>
        </p:nvPicPr>
        <p:blipFill>
          <a:blip r:embed="rId3">
            <a:extLst/>
          </a:blip>
          <a:stretch>
            <a:fillRect/>
          </a:stretch>
        </p:blipFill>
        <p:spPr>
          <a:xfrm>
            <a:off x="400153" y="6153896"/>
            <a:ext cx="912676" cy="435773"/>
          </a:xfrm>
          <a:prstGeom prst="rect">
            <a:avLst/>
          </a:prstGeom>
          <a:ln w="12700">
            <a:miter lim="400000"/>
          </a:ln>
        </p:spPr>
      </p:pic>
      <p:grpSp>
        <p:nvGrpSpPr>
          <p:cNvPr id="7" name="Group 6"/>
          <p:cNvGrpSpPr/>
          <p:nvPr userDrawn="1"/>
        </p:nvGrpSpPr>
        <p:grpSpPr>
          <a:xfrm>
            <a:off x="410726" y="835978"/>
            <a:ext cx="520244" cy="649185"/>
            <a:chOff x="2522085" y="4009532"/>
            <a:chExt cx="390183" cy="486889"/>
          </a:xfrm>
        </p:grpSpPr>
        <p:sp>
          <p:nvSpPr>
            <p:cNvPr id="8" name="Oval 7"/>
            <p:cNvSpPr/>
            <p:nvPr/>
          </p:nvSpPr>
          <p:spPr>
            <a:xfrm>
              <a:off x="2522085" y="4009532"/>
              <a:ext cx="73152" cy="48688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0958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mn-lt"/>
                <a:ea typeface="+mn-ea"/>
                <a:cs typeface="+mn-cs"/>
                <a:sym typeface="Calibri"/>
              </a:endParaRPr>
            </a:p>
          </p:txBody>
        </p:sp>
        <p:sp>
          <p:nvSpPr>
            <p:cNvPr id="9" name="Oval 8"/>
            <p:cNvSpPr/>
            <p:nvPr/>
          </p:nvSpPr>
          <p:spPr>
            <a:xfrm>
              <a:off x="2680601" y="4009532"/>
              <a:ext cx="73152" cy="48688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0958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mn-lt"/>
                <a:ea typeface="+mn-ea"/>
                <a:cs typeface="+mn-cs"/>
                <a:sym typeface="Calibri"/>
              </a:endParaRPr>
            </a:p>
          </p:txBody>
        </p:sp>
        <p:sp>
          <p:nvSpPr>
            <p:cNvPr id="10" name="Oval 9"/>
            <p:cNvSpPr/>
            <p:nvPr/>
          </p:nvSpPr>
          <p:spPr>
            <a:xfrm>
              <a:off x="2839116" y="4009532"/>
              <a:ext cx="73152" cy="48688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0958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mn-lt"/>
                <a:ea typeface="+mn-ea"/>
                <a:cs typeface="+mn-cs"/>
                <a:sym typeface="Calibri"/>
              </a:endParaRPr>
            </a:p>
          </p:txBody>
        </p:sp>
      </p:grpSp>
      <p:sp>
        <p:nvSpPr>
          <p:cNvPr id="17" name="Text Placeholder 2"/>
          <p:cNvSpPr>
            <a:spLocks noGrp="1"/>
          </p:cNvSpPr>
          <p:nvPr>
            <p:ph type="body" idx="1"/>
          </p:nvPr>
        </p:nvSpPr>
        <p:spPr>
          <a:xfrm>
            <a:off x="261549" y="646007"/>
            <a:ext cx="10515600" cy="420333"/>
          </a:xfrm>
          <a:prstGeom prst="rect">
            <a:avLst/>
          </a:prstGeom>
        </p:spPr>
        <p:txBody>
          <a:bodyPr anchor="t">
            <a:noAutofit/>
          </a:bodyPr>
          <a:lstStyle>
            <a:lvl1pPr marL="457189" indent="-457189">
              <a:buNone/>
              <a:defRPr kumimoji="0" lang="en-US" sz="2133" normalizeH="0" dirty="0" smtClean="0">
                <a:solidFill>
                  <a:schemeClr val="tx2">
                    <a:lumMod val="50000"/>
                  </a:schemeClr>
                </a:solidFill>
                <a:effectLst/>
                <a:latin typeface="Arial"/>
                <a:ea typeface="Arial"/>
                <a:cs typeface="Arial"/>
              </a:defRPr>
            </a:lvl1pPr>
          </a:lstStyle>
          <a:p>
            <a:pPr marL="0" lvl="0" indent="0" fontAlgn="auto" hangingPunct="1">
              <a:spcBef>
                <a:spcPts val="0"/>
              </a:spcBef>
              <a:buSzTx/>
            </a:pPr>
            <a:r>
              <a:rPr lang="en-US" dirty="0" smtClean="0"/>
              <a:t>Click to edit Master text styles</a:t>
            </a:r>
          </a:p>
        </p:txBody>
      </p:sp>
      <p:sp>
        <p:nvSpPr>
          <p:cNvPr id="12" name="Shape 42"/>
          <p:cNvSpPr>
            <a:spLocks noGrp="1"/>
          </p:cNvSpPr>
          <p:nvPr>
            <p:ph type="sldNum" sz="quarter" idx="2"/>
          </p:nvPr>
        </p:nvSpPr>
        <p:spPr>
          <a:xfrm>
            <a:off x="11254523" y="6340177"/>
            <a:ext cx="624383" cy="372535"/>
          </a:xfrm>
          <a:prstGeom prst="rect">
            <a:avLst/>
          </a:prstGeom>
        </p:spPr>
        <p:txBody>
          <a:bodyPr/>
          <a:lstStyle>
            <a:lvl1pPr algn="r">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771329861"/>
      </p:ext>
    </p:extLst>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06" y="1017"/>
            <a:ext cx="12188388" cy="6855967"/>
          </a:xfrm>
          <a:prstGeom prst="rect">
            <a:avLst/>
          </a:prstGeom>
        </p:spPr>
      </p:pic>
      <p:sp>
        <p:nvSpPr>
          <p:cNvPr id="9" name="Picture Placeholder 8"/>
          <p:cNvSpPr>
            <a:spLocks noGrp="1"/>
          </p:cNvSpPr>
          <p:nvPr>
            <p:ph type="pic" sz="quarter" idx="10"/>
          </p:nvPr>
        </p:nvSpPr>
        <p:spPr>
          <a:xfrm>
            <a:off x="0" y="0"/>
            <a:ext cx="12192000" cy="6858000"/>
          </a:xfrm>
          <a:prstGeom prst="rect">
            <a:avLst/>
          </a:prstGeom>
        </p:spPr>
        <p:txBody>
          <a:bodyPr/>
          <a:lstStyle>
            <a:lvl1pPr algn="ctr">
              <a:defRPr sz="3200"/>
            </a:lvl1pPr>
          </a:lstStyle>
          <a:p>
            <a:endParaRPr lang="en-US" dirty="0"/>
          </a:p>
        </p:txBody>
      </p:sp>
      <p:sp>
        <p:nvSpPr>
          <p:cNvPr id="40" name="Shape 40"/>
          <p:cNvSpPr>
            <a:spLocks noGrp="1"/>
          </p:cNvSpPr>
          <p:nvPr>
            <p:ph type="title"/>
          </p:nvPr>
        </p:nvSpPr>
        <p:spPr>
          <a:xfrm>
            <a:off x="305154" y="4112255"/>
            <a:ext cx="4428423" cy="548648"/>
          </a:xfrm>
          <a:prstGeom prst="rect">
            <a:avLst/>
          </a:prstGeom>
        </p:spPr>
        <p:txBody>
          <a:bodyPr anchor="t">
            <a:noAutofit/>
          </a:bodyPr>
          <a:lstStyle>
            <a:lvl1pPr>
              <a:defRPr sz="3200">
                <a:solidFill>
                  <a:srgbClr val="0070C0"/>
                </a:solidFill>
              </a:defRPr>
            </a:lvl1pPr>
          </a:lstStyle>
          <a:p>
            <a:r>
              <a:rPr dirty="0"/>
              <a:t>Title Text</a:t>
            </a:r>
          </a:p>
        </p:txBody>
      </p:sp>
      <p:pic>
        <p:nvPicPr>
          <p:cNvPr id="7" name="image2.png" descr="Untitled-7.png"/>
          <p:cNvPicPr>
            <a:picLocks noChangeAspect="1"/>
          </p:cNvPicPr>
          <p:nvPr userDrawn="1"/>
        </p:nvPicPr>
        <p:blipFill>
          <a:blip r:embed="rId3">
            <a:extLst/>
          </a:blip>
          <a:stretch>
            <a:fillRect/>
          </a:stretch>
        </p:blipFill>
        <p:spPr>
          <a:xfrm>
            <a:off x="400153" y="6153896"/>
            <a:ext cx="912676" cy="435773"/>
          </a:xfrm>
          <a:prstGeom prst="rect">
            <a:avLst/>
          </a:prstGeom>
          <a:ln w="12700">
            <a:miter lim="400000"/>
          </a:ln>
        </p:spPr>
      </p:pic>
    </p:spTree>
    <p:extLst>
      <p:ext uri="{BB962C8B-B14F-4D97-AF65-F5344CB8AC3E}">
        <p14:creationId xmlns:p14="http://schemas.microsoft.com/office/powerpoint/2010/main" val="3825092055"/>
      </p:ext>
    </p:extLst>
  </p:cSld>
  <p:clrMapOvr>
    <a:masterClrMapping/>
  </p:clrMapOvr>
  <p:transition spd="med"/>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2192000" cy="6858001"/>
          </a:xfrm>
          <a:prstGeom prst="rect">
            <a:avLst/>
          </a:prstGeom>
        </p:spPr>
        <p:txBody>
          <a:bodyPr anchor="ctr"/>
          <a:lstStyle>
            <a:lvl1pPr marL="0" indent="0" algn="ctr">
              <a:buNone/>
              <a:defRPr sz="2400">
                <a:latin typeface="Arial" panose="020B0604020202020204" pitchFamily="34" charset="0"/>
                <a:cs typeface="Arial" panose="020B0604020202020204" pitchFamily="34" charset="0"/>
              </a:defRPr>
            </a:lvl1pPr>
          </a:lstStyle>
          <a:p>
            <a:endParaRPr lang="en-US" dirty="0"/>
          </a:p>
        </p:txBody>
      </p:sp>
    </p:spTree>
    <p:extLst>
      <p:ext uri="{BB962C8B-B14F-4D97-AF65-F5344CB8AC3E}">
        <p14:creationId xmlns:p14="http://schemas.microsoft.com/office/powerpoint/2010/main" val="1121528551"/>
      </p:ext>
    </p:extLst>
  </p:cSld>
  <p:clrMapOvr>
    <a:masterClrMapping/>
  </p:clrMapOvr>
  <p:transition spd="med"/>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endParaRPr lang="en-US">
              <a:solidFill>
                <a:prstClr val="white"/>
              </a:solidFill>
            </a:endParaRPr>
          </a:p>
        </p:txBody>
      </p:sp>
      <p:sp>
        <p:nvSpPr>
          <p:cNvPr id="5" name="Slide Number Placeholder 4"/>
          <p:cNvSpPr>
            <a:spLocks noGrp="1"/>
          </p:cNvSpPr>
          <p:nvPr>
            <p:ph type="sldNum" sz="quarter" idx="12"/>
          </p:nvPr>
        </p:nvSpPr>
        <p:spPr/>
        <p:txBody>
          <a:bodyPr/>
          <a:lstStyle/>
          <a:p>
            <a:fld id="{14D65173-87C9-47C0-A890-7AD8E2754265}" type="slidenum">
              <a:rPr lang="en-US" smtClean="0">
                <a:solidFill>
                  <a:srgbClr val="6D6E71"/>
                </a:solidFill>
              </a:rPr>
              <a:pPr/>
              <a:t>‹#›</a:t>
            </a:fld>
            <a:endParaRPr lang="en-US">
              <a:solidFill>
                <a:srgbClr val="6D6E71"/>
              </a:solidFill>
            </a:endParaRPr>
          </a:p>
        </p:txBody>
      </p:sp>
    </p:spTree>
    <p:extLst>
      <p:ext uri="{BB962C8B-B14F-4D97-AF65-F5344CB8AC3E}">
        <p14:creationId xmlns:p14="http://schemas.microsoft.com/office/powerpoint/2010/main" val="21078826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white"/>
              </a:solidFill>
            </a:endParaRPr>
          </a:p>
        </p:txBody>
      </p:sp>
      <p:sp>
        <p:nvSpPr>
          <p:cNvPr id="6" name="Slide Number Placeholder 5"/>
          <p:cNvSpPr>
            <a:spLocks noGrp="1"/>
          </p:cNvSpPr>
          <p:nvPr>
            <p:ph type="sldNum" sz="quarter" idx="12"/>
          </p:nvPr>
        </p:nvSpPr>
        <p:spPr/>
        <p:txBody>
          <a:bodyPr/>
          <a:lstStyle/>
          <a:p>
            <a:fld id="{14D65173-87C9-47C0-A890-7AD8E2754265}" type="slidenum">
              <a:rPr lang="en-US" smtClean="0">
                <a:solidFill>
                  <a:srgbClr val="6D6E71"/>
                </a:solidFill>
              </a:rPr>
              <a:pPr/>
              <a:t>‹#›</a:t>
            </a:fld>
            <a:endParaRPr lang="en-US" dirty="0">
              <a:solidFill>
                <a:srgbClr val="6D6E71"/>
              </a:solidFill>
            </a:endParaRPr>
          </a:p>
        </p:txBody>
      </p:sp>
    </p:spTree>
    <p:extLst>
      <p:ext uri="{BB962C8B-B14F-4D97-AF65-F5344CB8AC3E}">
        <p14:creationId xmlns:p14="http://schemas.microsoft.com/office/powerpoint/2010/main" val="37115134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9_Custom Layout">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06" y="1017"/>
            <a:ext cx="12188388" cy="6855967"/>
          </a:xfrm>
          <a:prstGeom prst="rect">
            <a:avLst/>
          </a:prstGeom>
        </p:spPr>
      </p:pic>
      <p:sp>
        <p:nvSpPr>
          <p:cNvPr id="17" name="Picture Placeholder 8"/>
          <p:cNvSpPr>
            <a:spLocks noGrp="1"/>
          </p:cNvSpPr>
          <p:nvPr>
            <p:ph type="pic" sz="quarter" idx="11"/>
          </p:nvPr>
        </p:nvSpPr>
        <p:spPr>
          <a:xfrm>
            <a:off x="0" y="0"/>
            <a:ext cx="12192000" cy="6858000"/>
          </a:xfrm>
          <a:prstGeom prst="rect">
            <a:avLst/>
          </a:prstGeom>
        </p:spPr>
        <p:txBody>
          <a:bodyPr/>
          <a:lstStyle>
            <a:lvl1pPr algn="ctr">
              <a:defRPr sz="3200"/>
            </a:lvl1pPr>
          </a:lstStyle>
          <a:p>
            <a:endParaRPr lang="en-US" dirty="0"/>
          </a:p>
        </p:txBody>
      </p:sp>
      <p:sp>
        <p:nvSpPr>
          <p:cNvPr id="40" name="Shape 40"/>
          <p:cNvSpPr>
            <a:spLocks noGrp="1"/>
          </p:cNvSpPr>
          <p:nvPr>
            <p:ph type="title"/>
          </p:nvPr>
        </p:nvSpPr>
        <p:spPr>
          <a:xfrm>
            <a:off x="303880" y="2841391"/>
            <a:ext cx="5500573" cy="549680"/>
          </a:xfrm>
          <a:prstGeom prst="rect">
            <a:avLst/>
          </a:prstGeom>
        </p:spPr>
        <p:txBody>
          <a:bodyPr anchor="t">
            <a:noAutofit/>
          </a:bodyPr>
          <a:lstStyle>
            <a:lvl1pPr>
              <a:defRPr sz="3200">
                <a:solidFill>
                  <a:srgbClr val="0070C0"/>
                </a:solidFill>
              </a:defRPr>
            </a:lvl1pPr>
          </a:lstStyle>
          <a:p>
            <a:r>
              <a:rPr dirty="0"/>
              <a:t>Title Text</a:t>
            </a:r>
          </a:p>
        </p:txBody>
      </p:sp>
      <p:pic>
        <p:nvPicPr>
          <p:cNvPr id="7" name="image2.png" descr="Untitled-7.png"/>
          <p:cNvPicPr>
            <a:picLocks noChangeAspect="1"/>
          </p:cNvPicPr>
          <p:nvPr userDrawn="1"/>
        </p:nvPicPr>
        <p:blipFill>
          <a:blip r:embed="rId3">
            <a:extLst/>
          </a:blip>
          <a:stretch>
            <a:fillRect/>
          </a:stretch>
        </p:blipFill>
        <p:spPr>
          <a:xfrm>
            <a:off x="400153" y="6153896"/>
            <a:ext cx="912676" cy="435773"/>
          </a:xfrm>
          <a:prstGeom prst="rect">
            <a:avLst/>
          </a:prstGeom>
          <a:ln w="12700">
            <a:miter lim="400000"/>
          </a:ln>
        </p:spPr>
      </p:pic>
      <p:grpSp>
        <p:nvGrpSpPr>
          <p:cNvPr id="8" name="Group 7"/>
          <p:cNvGrpSpPr/>
          <p:nvPr userDrawn="1"/>
        </p:nvGrpSpPr>
        <p:grpSpPr>
          <a:xfrm>
            <a:off x="415746" y="3549902"/>
            <a:ext cx="520244" cy="649185"/>
            <a:chOff x="2522085" y="4009532"/>
            <a:chExt cx="390183" cy="486889"/>
          </a:xfrm>
        </p:grpSpPr>
        <p:sp>
          <p:nvSpPr>
            <p:cNvPr id="10" name="Oval 9"/>
            <p:cNvSpPr/>
            <p:nvPr/>
          </p:nvSpPr>
          <p:spPr>
            <a:xfrm>
              <a:off x="2522085" y="4009532"/>
              <a:ext cx="73152" cy="48688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0958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mn-lt"/>
                <a:ea typeface="+mn-ea"/>
                <a:cs typeface="+mn-cs"/>
                <a:sym typeface="Calibri"/>
              </a:endParaRPr>
            </a:p>
          </p:txBody>
        </p:sp>
        <p:sp>
          <p:nvSpPr>
            <p:cNvPr id="11" name="Oval 10"/>
            <p:cNvSpPr/>
            <p:nvPr/>
          </p:nvSpPr>
          <p:spPr>
            <a:xfrm>
              <a:off x="2680601" y="4009532"/>
              <a:ext cx="73152" cy="48688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0958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mn-lt"/>
                <a:ea typeface="+mn-ea"/>
                <a:cs typeface="+mn-cs"/>
                <a:sym typeface="Calibri"/>
              </a:endParaRPr>
            </a:p>
          </p:txBody>
        </p:sp>
        <p:sp>
          <p:nvSpPr>
            <p:cNvPr id="12" name="Oval 11"/>
            <p:cNvSpPr/>
            <p:nvPr/>
          </p:nvSpPr>
          <p:spPr>
            <a:xfrm>
              <a:off x="2839116" y="4009532"/>
              <a:ext cx="73152" cy="48688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0958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mn-lt"/>
                <a:ea typeface="+mn-ea"/>
                <a:cs typeface="+mn-cs"/>
                <a:sym typeface="Calibri"/>
              </a:endParaRPr>
            </a:p>
          </p:txBody>
        </p:sp>
      </p:grpSp>
      <p:sp>
        <p:nvSpPr>
          <p:cNvPr id="14" name="Text Placeholder 2"/>
          <p:cNvSpPr>
            <a:spLocks noGrp="1"/>
          </p:cNvSpPr>
          <p:nvPr>
            <p:ph type="body" idx="1"/>
          </p:nvPr>
        </p:nvSpPr>
        <p:spPr>
          <a:xfrm>
            <a:off x="271709" y="3360588"/>
            <a:ext cx="5532744" cy="420333"/>
          </a:xfrm>
          <a:prstGeom prst="rect">
            <a:avLst/>
          </a:prstGeom>
        </p:spPr>
        <p:txBody>
          <a:bodyPr anchor="t">
            <a:noAutofit/>
          </a:bodyPr>
          <a:lstStyle>
            <a:lvl1pPr marL="457189" indent="-457189">
              <a:buNone/>
              <a:defRPr kumimoji="0" lang="en-US" sz="2133" normalizeH="0" dirty="0" smtClean="0">
                <a:solidFill>
                  <a:schemeClr val="tx2">
                    <a:lumMod val="50000"/>
                  </a:schemeClr>
                </a:solidFill>
                <a:effectLst/>
                <a:latin typeface="Arial"/>
                <a:ea typeface="Arial"/>
                <a:cs typeface="Arial"/>
              </a:defRPr>
            </a:lvl1pPr>
          </a:lstStyle>
          <a:p>
            <a:pPr marL="0" lvl="0" indent="0" fontAlgn="auto" hangingPunct="1">
              <a:spcBef>
                <a:spcPts val="0"/>
              </a:spcBef>
              <a:buSzTx/>
            </a:pPr>
            <a:r>
              <a:rPr lang="en-US" dirty="0" smtClean="0"/>
              <a:t>Click to edit Master text styles</a:t>
            </a:r>
          </a:p>
        </p:txBody>
      </p:sp>
      <p:sp>
        <p:nvSpPr>
          <p:cNvPr id="15" name="Text Placeholder 2"/>
          <p:cNvSpPr>
            <a:spLocks noGrp="1"/>
          </p:cNvSpPr>
          <p:nvPr>
            <p:ph type="body" idx="10"/>
          </p:nvPr>
        </p:nvSpPr>
        <p:spPr>
          <a:xfrm>
            <a:off x="261550" y="4797751"/>
            <a:ext cx="4293517" cy="1042403"/>
          </a:xfrm>
          <a:prstGeom prst="rect">
            <a:avLst/>
          </a:prstGeom>
        </p:spPr>
        <p:txBody>
          <a:bodyPr anchor="t">
            <a:noAutofit/>
          </a:bodyPr>
          <a:lstStyle>
            <a:lvl1pPr marL="457189" indent="-457189">
              <a:buNone/>
              <a:defRPr kumimoji="0" lang="en-US" sz="1600" normalizeH="0" dirty="0" smtClean="0">
                <a:solidFill>
                  <a:schemeClr val="tx2">
                    <a:lumMod val="50000"/>
                  </a:schemeClr>
                </a:solidFill>
                <a:effectLst/>
                <a:latin typeface="Arial"/>
                <a:ea typeface="Arial"/>
                <a:cs typeface="Arial"/>
              </a:defRPr>
            </a:lvl1pPr>
          </a:lstStyle>
          <a:p>
            <a:pPr marL="0" lvl="0" indent="0" fontAlgn="auto" hangingPunct="1">
              <a:spcBef>
                <a:spcPts val="0"/>
              </a:spcBef>
              <a:buSzTx/>
            </a:pPr>
            <a:r>
              <a:rPr lang="en-US" dirty="0" smtClean="0"/>
              <a:t>Click to edit Master text styles</a:t>
            </a:r>
          </a:p>
        </p:txBody>
      </p:sp>
    </p:spTree>
    <p:extLst>
      <p:ext uri="{BB962C8B-B14F-4D97-AF65-F5344CB8AC3E}">
        <p14:creationId xmlns:p14="http://schemas.microsoft.com/office/powerpoint/2010/main" val="2928485943"/>
      </p:ext>
    </p:extLst>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8_Custom Layou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6" y="0"/>
            <a:ext cx="12188388" cy="6858000"/>
          </a:xfrm>
          <a:prstGeom prst="rect">
            <a:avLst/>
          </a:prstGeom>
        </p:spPr>
      </p:pic>
      <p:sp>
        <p:nvSpPr>
          <p:cNvPr id="40" name="Shape 40"/>
          <p:cNvSpPr>
            <a:spLocks noGrp="1"/>
          </p:cNvSpPr>
          <p:nvPr>
            <p:ph type="title"/>
          </p:nvPr>
        </p:nvSpPr>
        <p:spPr>
          <a:xfrm>
            <a:off x="293719" y="1834520"/>
            <a:ext cx="11529980" cy="549680"/>
          </a:xfrm>
          <a:prstGeom prst="rect">
            <a:avLst/>
          </a:prstGeom>
        </p:spPr>
        <p:txBody>
          <a:bodyPr anchor="t">
            <a:noAutofit/>
          </a:bodyPr>
          <a:lstStyle>
            <a:lvl1pPr>
              <a:defRPr sz="3200">
                <a:solidFill>
                  <a:srgbClr val="0070C0"/>
                </a:solidFill>
              </a:defRPr>
            </a:lvl1pPr>
          </a:lstStyle>
          <a:p>
            <a:r>
              <a:rPr dirty="0"/>
              <a:t>Title Text</a:t>
            </a:r>
          </a:p>
        </p:txBody>
      </p:sp>
      <p:pic>
        <p:nvPicPr>
          <p:cNvPr id="7" name="image2.png" descr="Untitled-7.png"/>
          <p:cNvPicPr>
            <a:picLocks noChangeAspect="1"/>
          </p:cNvPicPr>
          <p:nvPr userDrawn="1"/>
        </p:nvPicPr>
        <p:blipFill>
          <a:blip r:embed="rId3">
            <a:extLst/>
          </a:blip>
          <a:stretch>
            <a:fillRect/>
          </a:stretch>
        </p:blipFill>
        <p:spPr>
          <a:xfrm>
            <a:off x="400153" y="6153896"/>
            <a:ext cx="912676" cy="435773"/>
          </a:xfrm>
          <a:prstGeom prst="rect">
            <a:avLst/>
          </a:prstGeom>
          <a:ln w="12700">
            <a:miter lim="400000"/>
          </a:ln>
        </p:spPr>
      </p:pic>
      <p:grpSp>
        <p:nvGrpSpPr>
          <p:cNvPr id="8" name="Group 7"/>
          <p:cNvGrpSpPr/>
          <p:nvPr userDrawn="1"/>
        </p:nvGrpSpPr>
        <p:grpSpPr>
          <a:xfrm>
            <a:off x="405586" y="2161648"/>
            <a:ext cx="520244" cy="649185"/>
            <a:chOff x="2522085" y="4009532"/>
            <a:chExt cx="390183" cy="486889"/>
          </a:xfrm>
        </p:grpSpPr>
        <p:sp>
          <p:nvSpPr>
            <p:cNvPr id="10" name="Oval 9"/>
            <p:cNvSpPr/>
            <p:nvPr/>
          </p:nvSpPr>
          <p:spPr>
            <a:xfrm>
              <a:off x="2522085" y="4009532"/>
              <a:ext cx="73152" cy="48688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0958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mn-lt"/>
                <a:ea typeface="+mn-ea"/>
                <a:cs typeface="+mn-cs"/>
                <a:sym typeface="Calibri"/>
              </a:endParaRPr>
            </a:p>
          </p:txBody>
        </p:sp>
        <p:sp>
          <p:nvSpPr>
            <p:cNvPr id="11" name="Oval 10"/>
            <p:cNvSpPr/>
            <p:nvPr/>
          </p:nvSpPr>
          <p:spPr>
            <a:xfrm>
              <a:off x="2680601" y="4009532"/>
              <a:ext cx="73152" cy="48688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0958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mn-lt"/>
                <a:ea typeface="+mn-ea"/>
                <a:cs typeface="+mn-cs"/>
                <a:sym typeface="Calibri"/>
              </a:endParaRPr>
            </a:p>
          </p:txBody>
        </p:sp>
        <p:sp>
          <p:nvSpPr>
            <p:cNvPr id="12" name="Oval 11"/>
            <p:cNvSpPr/>
            <p:nvPr/>
          </p:nvSpPr>
          <p:spPr>
            <a:xfrm>
              <a:off x="2839116" y="4009532"/>
              <a:ext cx="73152" cy="48688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0958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mn-lt"/>
                <a:ea typeface="+mn-ea"/>
                <a:cs typeface="+mn-cs"/>
                <a:sym typeface="Calibri"/>
              </a:endParaRPr>
            </a:p>
          </p:txBody>
        </p:sp>
      </p:grpSp>
    </p:spTree>
    <p:extLst>
      <p:ext uri="{BB962C8B-B14F-4D97-AF65-F5344CB8AC3E}">
        <p14:creationId xmlns:p14="http://schemas.microsoft.com/office/powerpoint/2010/main" val="1259471421"/>
      </p:ext>
    </p:extLst>
  </p:cSld>
  <p:clrMapOvr>
    <a:masterClrMapping/>
  </p:clrMapOvr>
  <p:transition spd="med"/>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1_Custom Layou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6" y="0"/>
            <a:ext cx="12188388" cy="6858000"/>
          </a:xfrm>
          <a:prstGeom prst="rect">
            <a:avLst/>
          </a:prstGeom>
        </p:spPr>
      </p:pic>
      <p:sp>
        <p:nvSpPr>
          <p:cNvPr id="40" name="Shape 40"/>
          <p:cNvSpPr>
            <a:spLocks noGrp="1"/>
          </p:cNvSpPr>
          <p:nvPr>
            <p:ph type="title"/>
          </p:nvPr>
        </p:nvSpPr>
        <p:spPr>
          <a:xfrm>
            <a:off x="293719" y="1453136"/>
            <a:ext cx="11529980" cy="549680"/>
          </a:xfrm>
          <a:prstGeom prst="rect">
            <a:avLst/>
          </a:prstGeom>
        </p:spPr>
        <p:txBody>
          <a:bodyPr anchor="t">
            <a:noAutofit/>
          </a:bodyPr>
          <a:lstStyle>
            <a:lvl1pPr>
              <a:defRPr sz="3200">
                <a:solidFill>
                  <a:srgbClr val="0070C0"/>
                </a:solidFill>
              </a:defRPr>
            </a:lvl1pPr>
          </a:lstStyle>
          <a:p>
            <a:r>
              <a:rPr dirty="0"/>
              <a:t>Title Text</a:t>
            </a:r>
          </a:p>
        </p:txBody>
      </p:sp>
      <p:pic>
        <p:nvPicPr>
          <p:cNvPr id="7" name="image2.png" descr="Untitled-7.png"/>
          <p:cNvPicPr>
            <a:picLocks noChangeAspect="1"/>
          </p:cNvPicPr>
          <p:nvPr userDrawn="1"/>
        </p:nvPicPr>
        <p:blipFill>
          <a:blip r:embed="rId3">
            <a:extLst/>
          </a:blip>
          <a:stretch>
            <a:fillRect/>
          </a:stretch>
        </p:blipFill>
        <p:spPr>
          <a:xfrm>
            <a:off x="400153" y="6153896"/>
            <a:ext cx="912676" cy="435773"/>
          </a:xfrm>
          <a:prstGeom prst="rect">
            <a:avLst/>
          </a:prstGeom>
          <a:ln w="12700">
            <a:miter lim="400000"/>
          </a:ln>
        </p:spPr>
      </p:pic>
      <p:grpSp>
        <p:nvGrpSpPr>
          <p:cNvPr id="8" name="Group 7"/>
          <p:cNvGrpSpPr/>
          <p:nvPr userDrawn="1"/>
        </p:nvGrpSpPr>
        <p:grpSpPr>
          <a:xfrm>
            <a:off x="405586" y="2161648"/>
            <a:ext cx="520244" cy="649185"/>
            <a:chOff x="2522085" y="4009532"/>
            <a:chExt cx="390183" cy="486889"/>
          </a:xfrm>
        </p:grpSpPr>
        <p:sp>
          <p:nvSpPr>
            <p:cNvPr id="10" name="Oval 9"/>
            <p:cNvSpPr/>
            <p:nvPr/>
          </p:nvSpPr>
          <p:spPr>
            <a:xfrm>
              <a:off x="2522085" y="4009532"/>
              <a:ext cx="73152" cy="48688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0958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mn-lt"/>
                <a:ea typeface="+mn-ea"/>
                <a:cs typeface="+mn-cs"/>
                <a:sym typeface="Calibri"/>
              </a:endParaRPr>
            </a:p>
          </p:txBody>
        </p:sp>
        <p:sp>
          <p:nvSpPr>
            <p:cNvPr id="11" name="Oval 10"/>
            <p:cNvSpPr/>
            <p:nvPr/>
          </p:nvSpPr>
          <p:spPr>
            <a:xfrm>
              <a:off x="2680601" y="4009532"/>
              <a:ext cx="73152" cy="48688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0958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mn-lt"/>
                <a:ea typeface="+mn-ea"/>
                <a:cs typeface="+mn-cs"/>
                <a:sym typeface="Calibri"/>
              </a:endParaRPr>
            </a:p>
          </p:txBody>
        </p:sp>
        <p:sp>
          <p:nvSpPr>
            <p:cNvPr id="12" name="Oval 11"/>
            <p:cNvSpPr/>
            <p:nvPr/>
          </p:nvSpPr>
          <p:spPr>
            <a:xfrm>
              <a:off x="2839116" y="4009532"/>
              <a:ext cx="73152" cy="48688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60958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mn-lt"/>
                <a:ea typeface="+mn-ea"/>
                <a:cs typeface="+mn-cs"/>
                <a:sym typeface="Calibri"/>
              </a:endParaRPr>
            </a:p>
          </p:txBody>
        </p:sp>
      </p:grpSp>
      <p:sp>
        <p:nvSpPr>
          <p:cNvPr id="14" name="Text Placeholder 2"/>
          <p:cNvSpPr>
            <a:spLocks noGrp="1"/>
          </p:cNvSpPr>
          <p:nvPr>
            <p:ph type="body" idx="1"/>
          </p:nvPr>
        </p:nvSpPr>
        <p:spPr>
          <a:xfrm>
            <a:off x="261549" y="1972334"/>
            <a:ext cx="10515600" cy="420333"/>
          </a:xfrm>
          <a:prstGeom prst="rect">
            <a:avLst/>
          </a:prstGeom>
        </p:spPr>
        <p:txBody>
          <a:bodyPr anchor="t">
            <a:noAutofit/>
          </a:bodyPr>
          <a:lstStyle>
            <a:lvl1pPr marL="457189" indent="-457189">
              <a:buNone/>
              <a:defRPr kumimoji="0" lang="en-US" sz="2133" normalizeH="0" dirty="0" smtClean="0">
                <a:solidFill>
                  <a:schemeClr val="tx2">
                    <a:lumMod val="50000"/>
                  </a:schemeClr>
                </a:solidFill>
                <a:effectLst/>
                <a:latin typeface="Arial"/>
                <a:ea typeface="Arial"/>
                <a:cs typeface="Arial"/>
              </a:defRPr>
            </a:lvl1pPr>
          </a:lstStyle>
          <a:p>
            <a:pPr marL="0" lvl="0" indent="0" fontAlgn="auto" hangingPunct="1">
              <a:spcBef>
                <a:spcPts val="0"/>
              </a:spcBef>
              <a:buSzTx/>
            </a:pPr>
            <a:r>
              <a:rPr lang="en-US" dirty="0" smtClean="0"/>
              <a:t>Click to edit Master text styles</a:t>
            </a:r>
          </a:p>
        </p:txBody>
      </p:sp>
      <p:sp>
        <p:nvSpPr>
          <p:cNvPr id="15" name="Text Placeholder 2"/>
          <p:cNvSpPr>
            <a:spLocks noGrp="1"/>
          </p:cNvSpPr>
          <p:nvPr>
            <p:ph type="body" idx="10"/>
          </p:nvPr>
        </p:nvSpPr>
        <p:spPr>
          <a:xfrm>
            <a:off x="261550" y="4457249"/>
            <a:ext cx="8153581" cy="1042403"/>
          </a:xfrm>
          <a:prstGeom prst="rect">
            <a:avLst/>
          </a:prstGeom>
        </p:spPr>
        <p:txBody>
          <a:bodyPr anchor="t">
            <a:noAutofit/>
          </a:bodyPr>
          <a:lstStyle>
            <a:lvl1pPr marL="457189" indent="-457189">
              <a:buNone/>
              <a:defRPr kumimoji="0" lang="en-US" sz="1600" normalizeH="0" dirty="0" smtClean="0">
                <a:solidFill>
                  <a:schemeClr val="tx2">
                    <a:lumMod val="50000"/>
                  </a:schemeClr>
                </a:solidFill>
                <a:effectLst/>
                <a:latin typeface="Arial"/>
                <a:ea typeface="Arial"/>
                <a:cs typeface="Arial"/>
              </a:defRPr>
            </a:lvl1pPr>
          </a:lstStyle>
          <a:p>
            <a:pPr marL="0" lvl="0" indent="0" fontAlgn="auto" hangingPunct="1">
              <a:spcBef>
                <a:spcPts val="0"/>
              </a:spcBef>
              <a:buSzTx/>
            </a:pPr>
            <a:r>
              <a:rPr lang="en-US" dirty="0" smtClean="0"/>
              <a:t>Click to edit Master text styles</a:t>
            </a:r>
          </a:p>
        </p:txBody>
      </p:sp>
      <p:sp>
        <p:nvSpPr>
          <p:cNvPr id="13" name="Shape 42"/>
          <p:cNvSpPr>
            <a:spLocks noGrp="1"/>
          </p:cNvSpPr>
          <p:nvPr>
            <p:ph type="sldNum" sz="quarter" idx="2"/>
          </p:nvPr>
        </p:nvSpPr>
        <p:spPr>
          <a:xfrm>
            <a:off x="11254523" y="6340177"/>
            <a:ext cx="624383" cy="372535"/>
          </a:xfrm>
          <a:prstGeom prst="rect">
            <a:avLst/>
          </a:prstGeom>
        </p:spPr>
        <p:txBody>
          <a:bodyPr/>
          <a:lstStyle>
            <a:lvl1pPr algn="r">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757222825"/>
      </p:ext>
    </p:extLst>
  </p:cSld>
  <p:clrMapOvr>
    <a:masterClrMapping/>
  </p:clrMapOvr>
  <p:transition spd="med"/>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3_Custom Layou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6" y="0"/>
            <a:ext cx="12188388" cy="6858000"/>
          </a:xfrm>
          <a:prstGeom prst="rect">
            <a:avLst/>
          </a:prstGeom>
        </p:spPr>
      </p:pic>
      <p:sp>
        <p:nvSpPr>
          <p:cNvPr id="40" name="Shape 40"/>
          <p:cNvSpPr>
            <a:spLocks noGrp="1"/>
          </p:cNvSpPr>
          <p:nvPr>
            <p:ph type="title"/>
          </p:nvPr>
        </p:nvSpPr>
        <p:spPr>
          <a:xfrm>
            <a:off x="286101" y="2901218"/>
            <a:ext cx="3955700" cy="1325035"/>
          </a:xfrm>
          <a:prstGeom prst="rect">
            <a:avLst/>
          </a:prstGeom>
        </p:spPr>
        <p:txBody>
          <a:bodyPr anchor="t">
            <a:noAutofit/>
          </a:bodyPr>
          <a:lstStyle>
            <a:lvl1pPr>
              <a:defRPr sz="2667">
                <a:solidFill>
                  <a:srgbClr val="0070C0"/>
                </a:solidFill>
              </a:defRPr>
            </a:lvl1pPr>
          </a:lstStyle>
          <a:p>
            <a:r>
              <a:rPr dirty="0"/>
              <a:t>Title Text</a:t>
            </a:r>
          </a:p>
        </p:txBody>
      </p:sp>
      <p:pic>
        <p:nvPicPr>
          <p:cNvPr id="13" name="image2.png" descr="Untitled-7.png"/>
          <p:cNvPicPr>
            <a:picLocks noChangeAspect="1"/>
          </p:cNvPicPr>
          <p:nvPr userDrawn="1"/>
        </p:nvPicPr>
        <p:blipFill>
          <a:blip r:embed="rId3">
            <a:extLst/>
          </a:blip>
          <a:stretch>
            <a:fillRect/>
          </a:stretch>
        </p:blipFill>
        <p:spPr>
          <a:xfrm>
            <a:off x="400153" y="6153896"/>
            <a:ext cx="912676" cy="435773"/>
          </a:xfrm>
          <a:prstGeom prst="rect">
            <a:avLst/>
          </a:prstGeom>
          <a:ln w="12700">
            <a:miter lim="400000"/>
          </a:ln>
        </p:spPr>
      </p:pic>
      <p:sp>
        <p:nvSpPr>
          <p:cNvPr id="7" name="Picture Placeholder 8"/>
          <p:cNvSpPr>
            <a:spLocks noGrp="1" noChangeAspect="1"/>
          </p:cNvSpPr>
          <p:nvPr>
            <p:ph type="pic" sz="quarter" idx="11"/>
          </p:nvPr>
        </p:nvSpPr>
        <p:spPr>
          <a:xfrm rot="21412796">
            <a:off x="5539135" y="356299"/>
            <a:ext cx="6894804" cy="6050216"/>
          </a:xfrm>
          <a:prstGeom prst="roundRect">
            <a:avLst>
              <a:gd name="adj" fmla="val 5406"/>
            </a:avLst>
          </a:prstGeom>
        </p:spPr>
        <p:txBody>
          <a:bodyPr/>
          <a:lstStyle/>
          <a:p>
            <a:endParaRPr lang="en-US"/>
          </a:p>
        </p:txBody>
      </p:sp>
      <p:sp>
        <p:nvSpPr>
          <p:cNvPr id="8" name="Shape 42"/>
          <p:cNvSpPr>
            <a:spLocks noGrp="1"/>
          </p:cNvSpPr>
          <p:nvPr>
            <p:ph type="sldNum" sz="quarter" idx="2"/>
          </p:nvPr>
        </p:nvSpPr>
        <p:spPr>
          <a:xfrm>
            <a:off x="11254523" y="6340177"/>
            <a:ext cx="624383" cy="372535"/>
          </a:xfrm>
          <a:prstGeom prst="rect">
            <a:avLst/>
          </a:prstGeom>
        </p:spPr>
        <p:txBody>
          <a:bodyPr/>
          <a:lstStyle>
            <a:lvl1pPr algn="r">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894126731"/>
      </p:ext>
    </p:extLst>
  </p:cSld>
  <p:clrMapOvr>
    <a:masterClrMapping/>
  </p:clrMapOvr>
  <p:transition spd="med"/>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0_Custom Layou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Picture Placeholder 8"/>
          <p:cNvSpPr>
            <a:spLocks noGrp="1"/>
          </p:cNvSpPr>
          <p:nvPr>
            <p:ph type="pic" sz="quarter" idx="10"/>
          </p:nvPr>
        </p:nvSpPr>
        <p:spPr>
          <a:xfrm rot="21385958">
            <a:off x="-761283" y="-2857832"/>
            <a:ext cx="8272872" cy="8333088"/>
          </a:xfrm>
          <a:prstGeom prst="flowChartAlternateProcess">
            <a:avLst/>
          </a:prstGeom>
        </p:spPr>
        <p:txBody>
          <a:bodyPr/>
          <a:lstStyle/>
          <a:p>
            <a:endParaRPr lang="en-US"/>
          </a:p>
        </p:txBody>
      </p:sp>
      <p:sp>
        <p:nvSpPr>
          <p:cNvPr id="40" name="Shape 40"/>
          <p:cNvSpPr>
            <a:spLocks noGrp="1"/>
          </p:cNvSpPr>
          <p:nvPr>
            <p:ph type="title"/>
          </p:nvPr>
        </p:nvSpPr>
        <p:spPr>
          <a:xfrm>
            <a:off x="7946854" y="2450368"/>
            <a:ext cx="3955700" cy="1325035"/>
          </a:xfrm>
          <a:prstGeom prst="rect">
            <a:avLst/>
          </a:prstGeom>
        </p:spPr>
        <p:txBody>
          <a:bodyPr anchor="t">
            <a:noAutofit/>
          </a:bodyPr>
          <a:lstStyle>
            <a:lvl1pPr>
              <a:defRPr sz="2667">
                <a:solidFill>
                  <a:srgbClr val="0070C0"/>
                </a:solidFill>
              </a:defRPr>
            </a:lvl1pPr>
          </a:lstStyle>
          <a:p>
            <a:r>
              <a:rPr dirty="0"/>
              <a:t>Title Text</a:t>
            </a:r>
          </a:p>
        </p:txBody>
      </p:sp>
      <p:pic>
        <p:nvPicPr>
          <p:cNvPr id="13" name="image2.png" descr="Untitled-7.png"/>
          <p:cNvPicPr>
            <a:picLocks noChangeAspect="1"/>
          </p:cNvPicPr>
          <p:nvPr userDrawn="1"/>
        </p:nvPicPr>
        <p:blipFill>
          <a:blip r:embed="rId3">
            <a:extLst/>
          </a:blip>
          <a:stretch>
            <a:fillRect/>
          </a:stretch>
        </p:blipFill>
        <p:spPr>
          <a:xfrm>
            <a:off x="400153" y="6153896"/>
            <a:ext cx="912676" cy="435773"/>
          </a:xfrm>
          <a:prstGeom prst="rect">
            <a:avLst/>
          </a:prstGeom>
          <a:ln w="12700">
            <a:miter lim="400000"/>
          </a:ln>
        </p:spPr>
      </p:pic>
      <p:sp>
        <p:nvSpPr>
          <p:cNvPr id="7" name="Shape 42"/>
          <p:cNvSpPr>
            <a:spLocks noGrp="1"/>
          </p:cNvSpPr>
          <p:nvPr>
            <p:ph type="sldNum" sz="quarter" idx="2"/>
          </p:nvPr>
        </p:nvSpPr>
        <p:spPr>
          <a:xfrm>
            <a:off x="11254523" y="6340177"/>
            <a:ext cx="624383" cy="372535"/>
          </a:xfrm>
          <a:prstGeom prst="rect">
            <a:avLst/>
          </a:prstGeom>
        </p:spPr>
        <p:txBody>
          <a:bodyPr/>
          <a:lstStyle>
            <a:lvl1pPr algn="r">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650228136"/>
      </p:ext>
    </p:extLst>
  </p:cSld>
  <p:clrMapOvr>
    <a:masterClrMapping/>
  </p:clrMapOvr>
  <p:transition spd="med"/>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4_Custom Layou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0" name="Shape 40"/>
          <p:cNvSpPr>
            <a:spLocks noGrp="1"/>
          </p:cNvSpPr>
          <p:nvPr>
            <p:ph type="title"/>
          </p:nvPr>
        </p:nvSpPr>
        <p:spPr>
          <a:xfrm>
            <a:off x="2421466" y="4487334"/>
            <a:ext cx="9491575" cy="1017221"/>
          </a:xfrm>
          <a:prstGeom prst="rect">
            <a:avLst/>
          </a:prstGeom>
        </p:spPr>
        <p:txBody>
          <a:bodyPr anchor="t">
            <a:noAutofit/>
          </a:bodyPr>
          <a:lstStyle>
            <a:lvl1pPr algn="l">
              <a:defRPr sz="3200">
                <a:solidFill>
                  <a:srgbClr val="0070C0"/>
                </a:solidFill>
              </a:defRPr>
            </a:lvl1pPr>
          </a:lstStyle>
          <a:p>
            <a:r>
              <a:rPr dirty="0"/>
              <a:t>Title Text</a:t>
            </a:r>
          </a:p>
        </p:txBody>
      </p:sp>
      <p:pic>
        <p:nvPicPr>
          <p:cNvPr id="16" name="image2.png" descr="Untitled-7.png"/>
          <p:cNvPicPr>
            <a:picLocks noChangeAspect="1"/>
          </p:cNvPicPr>
          <p:nvPr userDrawn="1"/>
        </p:nvPicPr>
        <p:blipFill>
          <a:blip r:embed="rId3">
            <a:extLst/>
          </a:blip>
          <a:stretch>
            <a:fillRect/>
          </a:stretch>
        </p:blipFill>
        <p:spPr>
          <a:xfrm>
            <a:off x="400153" y="6153896"/>
            <a:ext cx="912676" cy="435773"/>
          </a:xfrm>
          <a:prstGeom prst="rect">
            <a:avLst/>
          </a:prstGeom>
          <a:ln w="12700">
            <a:miter lim="400000"/>
          </a:ln>
        </p:spPr>
      </p:pic>
      <p:sp>
        <p:nvSpPr>
          <p:cNvPr id="7" name="Picture Placeholder 8"/>
          <p:cNvSpPr>
            <a:spLocks noGrp="1" noChangeAspect="1"/>
          </p:cNvSpPr>
          <p:nvPr>
            <p:ph type="pic" sz="quarter" idx="10"/>
          </p:nvPr>
        </p:nvSpPr>
        <p:spPr>
          <a:xfrm rot="21446589">
            <a:off x="81901" y="-1212676"/>
            <a:ext cx="11957011" cy="4951717"/>
          </a:xfrm>
          <a:prstGeom prst="roundRect">
            <a:avLst>
              <a:gd name="adj" fmla="val 7696"/>
            </a:avLst>
          </a:prstGeom>
        </p:spPr>
        <p:txBody>
          <a:bodyPr/>
          <a:lstStyle/>
          <a:p>
            <a:endParaRPr lang="en-US"/>
          </a:p>
        </p:txBody>
      </p:sp>
      <p:sp>
        <p:nvSpPr>
          <p:cNvPr id="10" name="Shape 42"/>
          <p:cNvSpPr>
            <a:spLocks noGrp="1"/>
          </p:cNvSpPr>
          <p:nvPr>
            <p:ph type="sldNum" sz="quarter" idx="2"/>
          </p:nvPr>
        </p:nvSpPr>
        <p:spPr>
          <a:xfrm>
            <a:off x="11254523" y="6340177"/>
            <a:ext cx="624383" cy="372535"/>
          </a:xfrm>
          <a:prstGeom prst="rect">
            <a:avLst/>
          </a:prstGeom>
        </p:spPr>
        <p:txBody>
          <a:bodyPr/>
          <a:lstStyle>
            <a:lvl1pPr algn="r">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08360345"/>
      </p:ext>
    </p:extLst>
  </p:cSld>
  <p:clrMapOvr>
    <a:masterClrMapping/>
  </p:clrMapOvr>
  <p:transition spd="med"/>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_Custom Layou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0" name="Shape 40"/>
          <p:cNvSpPr>
            <a:spLocks noGrp="1"/>
          </p:cNvSpPr>
          <p:nvPr>
            <p:ph type="title"/>
          </p:nvPr>
        </p:nvSpPr>
        <p:spPr>
          <a:xfrm>
            <a:off x="305603" y="1415195"/>
            <a:ext cx="2590987" cy="2215744"/>
          </a:xfrm>
          <a:prstGeom prst="rect">
            <a:avLst/>
          </a:prstGeom>
        </p:spPr>
        <p:txBody>
          <a:bodyPr anchor="t">
            <a:noAutofit/>
          </a:bodyPr>
          <a:lstStyle>
            <a:lvl1pPr>
              <a:defRPr sz="2667">
                <a:solidFill>
                  <a:srgbClr val="0070C0"/>
                </a:solidFill>
              </a:defRPr>
            </a:lvl1pPr>
          </a:lstStyle>
          <a:p>
            <a:r>
              <a:rPr dirty="0"/>
              <a:t>Title Text</a:t>
            </a:r>
          </a:p>
        </p:txBody>
      </p:sp>
      <p:pic>
        <p:nvPicPr>
          <p:cNvPr id="16" name="image2.png" descr="Untitled-7.png"/>
          <p:cNvPicPr>
            <a:picLocks noChangeAspect="1"/>
          </p:cNvPicPr>
          <p:nvPr userDrawn="1"/>
        </p:nvPicPr>
        <p:blipFill>
          <a:blip r:embed="rId3">
            <a:extLst/>
          </a:blip>
          <a:stretch>
            <a:fillRect/>
          </a:stretch>
        </p:blipFill>
        <p:spPr>
          <a:xfrm>
            <a:off x="400153" y="6153896"/>
            <a:ext cx="912676" cy="435773"/>
          </a:xfrm>
          <a:prstGeom prst="rect">
            <a:avLst/>
          </a:prstGeom>
          <a:ln w="12700">
            <a:miter lim="400000"/>
          </a:ln>
        </p:spPr>
      </p:pic>
      <p:sp>
        <p:nvSpPr>
          <p:cNvPr id="7" name="Picture Placeholder 8"/>
          <p:cNvSpPr>
            <a:spLocks noGrp="1" noChangeAspect="1"/>
          </p:cNvSpPr>
          <p:nvPr>
            <p:ph type="pic" sz="quarter" idx="10"/>
          </p:nvPr>
        </p:nvSpPr>
        <p:spPr>
          <a:xfrm rot="393435">
            <a:off x="4346290" y="-1453077"/>
            <a:ext cx="8574277" cy="7355041"/>
          </a:xfrm>
          <a:prstGeom prst="roundRect">
            <a:avLst>
              <a:gd name="adj" fmla="val 5406"/>
            </a:avLst>
          </a:prstGeom>
        </p:spPr>
        <p:txBody>
          <a:bodyPr/>
          <a:lstStyle/>
          <a:p>
            <a:endParaRPr lang="en-US"/>
          </a:p>
        </p:txBody>
      </p:sp>
      <p:sp>
        <p:nvSpPr>
          <p:cNvPr id="10" name="Shape 42"/>
          <p:cNvSpPr>
            <a:spLocks noGrp="1"/>
          </p:cNvSpPr>
          <p:nvPr>
            <p:ph type="sldNum" sz="quarter" idx="2"/>
          </p:nvPr>
        </p:nvSpPr>
        <p:spPr>
          <a:xfrm>
            <a:off x="11254523" y="6340177"/>
            <a:ext cx="624383" cy="372535"/>
          </a:xfrm>
          <a:prstGeom prst="rect">
            <a:avLst/>
          </a:prstGeom>
        </p:spPr>
        <p:txBody>
          <a:bodyPr/>
          <a:lstStyle>
            <a:lvl1pPr algn="r">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grpSp>
        <p:nvGrpSpPr>
          <p:cNvPr id="8" name="Group 7"/>
          <p:cNvGrpSpPr/>
          <p:nvPr userDrawn="1"/>
        </p:nvGrpSpPr>
        <p:grpSpPr>
          <a:xfrm>
            <a:off x="425533" y="4511037"/>
            <a:ext cx="520340" cy="97554"/>
            <a:chOff x="2522085" y="4216400"/>
            <a:chExt cx="390183" cy="73152"/>
          </a:xfrm>
        </p:grpSpPr>
        <p:sp>
          <p:nvSpPr>
            <p:cNvPr id="11" name="Oval 10"/>
            <p:cNvSpPr/>
            <p:nvPr/>
          </p:nvSpPr>
          <p:spPr>
            <a:xfrm>
              <a:off x="2522085"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2" name="Oval 11"/>
            <p:cNvSpPr/>
            <p:nvPr/>
          </p:nvSpPr>
          <p:spPr>
            <a:xfrm>
              <a:off x="2680601"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3" name="Oval 12"/>
            <p:cNvSpPr/>
            <p:nvPr/>
          </p:nvSpPr>
          <p:spPr>
            <a:xfrm>
              <a:off x="2839116"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spTree>
    <p:extLst>
      <p:ext uri="{BB962C8B-B14F-4D97-AF65-F5344CB8AC3E}">
        <p14:creationId xmlns:p14="http://schemas.microsoft.com/office/powerpoint/2010/main" val="722966003"/>
      </p:ext>
    </p:extLst>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1806" y="0"/>
            <a:ext cx="12188388" cy="6858000"/>
          </a:xfrm>
          <a:prstGeom prst="rect">
            <a:avLst/>
          </a:prstGeom>
        </p:spPr>
      </p:pic>
      <p:pic>
        <p:nvPicPr>
          <p:cNvPr id="3" name="image2.png" descr="Untitled-7.png"/>
          <p:cNvPicPr>
            <a:picLocks noChangeAspect="1"/>
          </p:cNvPicPr>
          <p:nvPr/>
        </p:nvPicPr>
        <p:blipFill>
          <a:blip r:embed="rId25">
            <a:extLst/>
          </a:blip>
          <a:stretch>
            <a:fillRect/>
          </a:stretch>
        </p:blipFill>
        <p:spPr>
          <a:xfrm>
            <a:off x="639234" y="2734392"/>
            <a:ext cx="2440221" cy="1165128"/>
          </a:xfrm>
          <a:prstGeom prst="rect">
            <a:avLst/>
          </a:prstGeom>
          <a:ln w="12700">
            <a:miter lim="400000"/>
          </a:ln>
        </p:spPr>
      </p:pic>
    </p:spTree>
    <p:extLst>
      <p:ext uri="{BB962C8B-B14F-4D97-AF65-F5344CB8AC3E}">
        <p14:creationId xmlns:p14="http://schemas.microsoft.com/office/powerpoint/2010/main" val="1349620517"/>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 id="2147483710" r:id="rId19"/>
    <p:sldLayoutId id="2147483711" r:id="rId20"/>
    <p:sldLayoutId id="2147483712" r:id="rId21"/>
    <p:sldLayoutId id="2147483713" r:id="rId22"/>
  </p:sldLayoutIdLst>
  <p:transition spd="med"/>
  <p:timing>
    <p:tnLst>
      <p:par>
        <p:cTn id="1" dur="indefinite" restart="never" nodeType="tmRoot"/>
      </p:par>
    </p:tnLst>
  </p:timing>
  <p:hf hdr="0" ftr="0" dt="0"/>
  <p:txStyles>
    <p:titleStyle>
      <a:lvl1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1pPr>
      <a:lvl2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2pPr>
      <a:lvl3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3pPr>
      <a:lvl4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4pPr>
      <a:lvl5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5pPr>
      <a:lvl6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6pPr>
      <a:lvl7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7pPr>
      <a:lvl8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8pPr>
      <a:lvl9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9pPr>
    </p:titleStyle>
    <p:bodyStyle>
      <a:lvl1pPr marL="457189" marR="0" indent="-457189"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1pPr>
      <a:lvl2pPr marL="1045002" marR="0" indent="-435417"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2pPr>
      <a:lvl3pPr marL="1625559" marR="0" indent="-406390"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3pPr>
      <a:lvl4pPr marL="2316422" marR="0" indent="-487668"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4pPr>
      <a:lvl5pPr marL="2926007" marR="0" indent="-487668"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5pPr>
      <a:lvl6pPr marL="3535592" marR="0" indent="-487668"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6pPr>
      <a:lvl7pPr marL="4145176" marR="0" indent="-487668"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7pPr>
      <a:lvl8pPr marL="4754760" marR="0" indent="-487666"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8pPr>
      <a:lvl9pPr marL="5364345" marR="0" indent="-487666"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9pPr>
    </p:bodyStyle>
    <p:otherStyle>
      <a:lvl1pPr marL="0" marR="0" indent="0"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1pPr>
      <a:lvl2pPr marL="0" marR="0" indent="609585"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2pPr>
      <a:lvl3pPr marL="0" marR="0" indent="1219170"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3pPr>
      <a:lvl4pPr marL="0" marR="0" indent="1828754"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4pPr>
      <a:lvl5pPr marL="0" marR="0" indent="2438339"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5pPr>
      <a:lvl6pPr marL="0" marR="0" indent="3047924"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6pPr>
      <a:lvl7pPr marL="0" marR="0" indent="3657509"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7pPr>
      <a:lvl8pPr marL="0" marR="0" indent="4267093"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8pPr>
      <a:lvl9pPr marL="0" marR="0" indent="4876678"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pic>
        <p:nvPicPr>
          <p:cNvPr id="8" name="Picture 7"/>
          <p:cNvPicPr>
            <a:picLocks noChangeAspect="1"/>
          </p:cNvPicPr>
          <p:nvPr/>
        </p:nvPicPr>
        <p:blipFill rotWithShape="1">
          <a:blip r:embed="rId4" cstate="screen">
            <a:extLst>
              <a:ext uri="{28A0092B-C50C-407E-A947-70E740481C1C}">
                <a14:useLocalDpi xmlns:a14="http://schemas.microsoft.com/office/drawing/2010/main"/>
              </a:ext>
            </a:extLst>
          </a:blip>
          <a:srcRect r="44485"/>
          <a:stretch/>
        </p:blipFill>
        <p:spPr>
          <a:xfrm>
            <a:off x="1354" y="762"/>
            <a:ext cx="6767746" cy="6857238"/>
          </a:xfrm>
          <a:prstGeom prst="rect">
            <a:avLst/>
          </a:prstGeom>
        </p:spPr>
      </p:pic>
      <p:pic>
        <p:nvPicPr>
          <p:cNvPr id="9" name="image2.png" descr="Untitled-7.png"/>
          <p:cNvPicPr>
            <a:picLocks noChangeAspect="1"/>
          </p:cNvPicPr>
          <p:nvPr/>
        </p:nvPicPr>
        <p:blipFill>
          <a:blip r:embed="rId5">
            <a:extLst/>
          </a:blip>
          <a:stretch>
            <a:fillRect/>
          </a:stretch>
        </p:blipFill>
        <p:spPr>
          <a:xfrm>
            <a:off x="399775" y="6154783"/>
            <a:ext cx="912845" cy="435854"/>
          </a:xfrm>
          <a:prstGeom prst="rect">
            <a:avLst/>
          </a:prstGeom>
          <a:ln w="12700">
            <a:miter lim="400000"/>
          </a:ln>
        </p:spPr>
      </p:pic>
      <p:sp>
        <p:nvSpPr>
          <p:cNvPr id="10" name="Shape 374"/>
          <p:cNvSpPr txBox="1">
            <a:spLocks/>
          </p:cNvSpPr>
          <p:nvPr/>
        </p:nvSpPr>
        <p:spPr>
          <a:xfrm>
            <a:off x="304758" y="3518491"/>
            <a:ext cx="4801137" cy="889004"/>
          </a:xfrm>
          <a:prstGeom prst="rect">
            <a:avLst/>
          </a:prstGeom>
        </p:spPr>
        <p:txBody>
          <a:bodyPr anchor="t">
            <a:noAutofit/>
          </a:bodyPr>
          <a:lstStyle>
            <a:lvl1pPr marL="0" marR="0" indent="0" algn="l" defTabSz="609585" rtl="0" latinLnBrk="0">
              <a:lnSpc>
                <a:spcPct val="100000"/>
              </a:lnSpc>
              <a:spcBef>
                <a:spcPts val="0"/>
              </a:spcBef>
              <a:spcAft>
                <a:spcPts val="0"/>
              </a:spcAft>
              <a:buClrTx/>
              <a:buSzTx/>
              <a:buFontTx/>
              <a:buNone/>
              <a:tabLst/>
              <a:defRPr sz="2500" b="0" i="0" u="none" strike="noStrike" cap="none" spc="0" baseline="0">
                <a:ln>
                  <a:noFill/>
                </a:ln>
                <a:solidFill>
                  <a:srgbClr val="0070C0"/>
                </a:solidFill>
                <a:uFillTx/>
                <a:latin typeface="Arial"/>
                <a:ea typeface="Arial"/>
                <a:cs typeface="Arial"/>
                <a:sym typeface="Arial"/>
              </a:defRPr>
            </a:lvl1pPr>
            <a:lvl2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2pPr>
            <a:lvl3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3pPr>
            <a:lvl4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4pPr>
            <a:lvl5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5pPr>
            <a:lvl6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6pPr>
            <a:lvl7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7pPr>
            <a:lvl8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8pPr>
            <a:lvl9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9pPr>
          </a:lstStyle>
          <a:p>
            <a:r>
              <a:rPr lang="en-US" sz="2670" kern="0" dirty="0" smtClean="0"/>
              <a:t>Open Source</a:t>
            </a:r>
          </a:p>
          <a:p>
            <a:r>
              <a:rPr lang="en-US" sz="2800" kern="0" dirty="0" err="1"/>
              <a:t>Hackathon</a:t>
            </a:r>
            <a:endParaRPr lang="en-US" sz="2800" kern="0" dirty="0"/>
          </a:p>
          <a:p>
            <a:endParaRPr lang="en-US" sz="2670" kern="0" dirty="0" smtClean="0"/>
          </a:p>
          <a:p>
            <a:r>
              <a:rPr lang="en-US" sz="2670" kern="0" dirty="0" smtClean="0"/>
              <a:t/>
            </a:r>
            <a:br>
              <a:rPr lang="en-US" sz="2670" kern="0" dirty="0" smtClean="0"/>
            </a:br>
            <a:endParaRPr lang="en-US" sz="2670" kern="0" dirty="0" smtClean="0"/>
          </a:p>
        </p:txBody>
      </p:sp>
      <p:grpSp>
        <p:nvGrpSpPr>
          <p:cNvPr id="11" name="Group 10"/>
          <p:cNvGrpSpPr/>
          <p:nvPr/>
        </p:nvGrpSpPr>
        <p:grpSpPr>
          <a:xfrm>
            <a:off x="425533" y="4511037"/>
            <a:ext cx="520340" cy="97554"/>
            <a:chOff x="2522085" y="4216400"/>
            <a:chExt cx="390183" cy="73152"/>
          </a:xfrm>
        </p:grpSpPr>
        <p:sp>
          <p:nvSpPr>
            <p:cNvPr id="12" name="Oval 11"/>
            <p:cNvSpPr/>
            <p:nvPr/>
          </p:nvSpPr>
          <p:spPr>
            <a:xfrm>
              <a:off x="2522085"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3" name="Oval 12"/>
            <p:cNvSpPr/>
            <p:nvPr/>
          </p:nvSpPr>
          <p:spPr>
            <a:xfrm>
              <a:off x="2680601"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p:cNvSpPr/>
            <p:nvPr/>
          </p:nvSpPr>
          <p:spPr>
            <a:xfrm>
              <a:off x="2839116"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sp>
        <p:nvSpPr>
          <p:cNvPr id="17" name="Rectangle 16"/>
          <p:cNvSpPr/>
          <p:nvPr/>
        </p:nvSpPr>
        <p:spPr>
          <a:xfrm>
            <a:off x="4131293" y="4960405"/>
            <a:ext cx="5167746" cy="369332"/>
          </a:xfrm>
          <a:prstGeom prst="rect">
            <a:avLst/>
          </a:prstGeom>
        </p:spPr>
        <p:txBody>
          <a:bodyPr wrap="square">
            <a:spAutoFit/>
          </a:bodyPr>
          <a:lstStyle/>
          <a:p>
            <a:endParaRPr lang="en-US" dirty="0"/>
          </a:p>
        </p:txBody>
      </p:sp>
    </p:spTree>
    <p:extLst>
      <p:ext uri="{BB962C8B-B14F-4D97-AF65-F5344CB8AC3E}">
        <p14:creationId xmlns:p14="http://schemas.microsoft.com/office/powerpoint/2010/main" val="3386834778"/>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1"/>
          <p:cNvSpPr txBox="1">
            <a:spLocks/>
          </p:cNvSpPr>
          <p:nvPr/>
        </p:nvSpPr>
        <p:spPr>
          <a:xfrm>
            <a:off x="233938" y="240144"/>
            <a:ext cx="11729463" cy="485459"/>
          </a:xfrm>
          <a:prstGeom prst="rect">
            <a:avLst/>
          </a:prstGeom>
        </p:spPr>
        <p:txBody>
          <a:bodyPr vert="horz" lIns="91440" tIns="45720" rIns="91440" bIns="45720" rtlCol="0" anchor="t">
            <a:noAutofit/>
          </a:bodyPr>
          <a:lstStyle>
            <a:defPPr>
              <a:defRPr lang="en-US"/>
            </a:defPPr>
            <a:lvl1pPr>
              <a:spcBef>
                <a:spcPct val="0"/>
              </a:spcBef>
              <a:buNone/>
              <a:defRPr sz="2800" b="1">
                <a:solidFill>
                  <a:srgbClr val="0282D6"/>
                </a:solidFill>
                <a:latin typeface="Segoe UI" panose="020B0502040204020203" pitchFamily="34" charset="0"/>
                <a:ea typeface="+mj-ea"/>
                <a:cs typeface="Segoe UI" panose="020B0502040204020203" pitchFamily="34" charset="0"/>
              </a:defRPr>
            </a:lvl1pPr>
          </a:lstStyle>
          <a:p>
            <a:endParaRPr lang="en-US" sz="3733" dirty="0">
              <a:solidFill>
                <a:schemeClr val="accent1"/>
              </a:solidFill>
              <a:latin typeface="Arial" pitchFamily="34" charset="0"/>
              <a:cs typeface="Arial" pitchFamily="34" charset="0"/>
            </a:endParaRPr>
          </a:p>
        </p:txBody>
      </p:sp>
      <p:sp>
        <p:nvSpPr>
          <p:cNvPr id="5" name="Title 4"/>
          <p:cNvSpPr>
            <a:spLocks noGrp="1"/>
          </p:cNvSpPr>
          <p:nvPr>
            <p:ph type="title"/>
          </p:nvPr>
        </p:nvSpPr>
        <p:spPr>
          <a:xfrm>
            <a:off x="312676" y="224162"/>
            <a:ext cx="11630733" cy="603981"/>
          </a:xfrm>
        </p:spPr>
        <p:txBody>
          <a:bodyPr/>
          <a:lstStyle/>
          <a:p>
            <a:r>
              <a:rPr lang="en-US" dirty="0"/>
              <a:t>Team and Use Case</a:t>
            </a:r>
          </a:p>
        </p:txBody>
      </p:sp>
      <p:grpSp>
        <p:nvGrpSpPr>
          <p:cNvPr id="24" name="Group 23"/>
          <p:cNvGrpSpPr/>
          <p:nvPr/>
        </p:nvGrpSpPr>
        <p:grpSpPr>
          <a:xfrm>
            <a:off x="411247" y="730589"/>
            <a:ext cx="520340" cy="97554"/>
            <a:chOff x="2522085" y="4216400"/>
            <a:chExt cx="390183" cy="73152"/>
          </a:xfrm>
        </p:grpSpPr>
        <p:sp>
          <p:nvSpPr>
            <p:cNvPr id="27" name="Oval 26"/>
            <p:cNvSpPr/>
            <p:nvPr/>
          </p:nvSpPr>
          <p:spPr>
            <a:xfrm>
              <a:off x="2522085"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p:cNvSpPr/>
            <p:nvPr/>
          </p:nvSpPr>
          <p:spPr>
            <a:xfrm>
              <a:off x="2680601"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Oval 34"/>
            <p:cNvSpPr/>
            <p:nvPr/>
          </p:nvSpPr>
          <p:spPr>
            <a:xfrm>
              <a:off x="2839116"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sp>
        <p:nvSpPr>
          <p:cNvPr id="36" name="Slide Number Placeholder 2"/>
          <p:cNvSpPr>
            <a:spLocks noGrp="1"/>
          </p:cNvSpPr>
          <p:nvPr>
            <p:ph type="sldNum" sz="quarter" idx="2"/>
          </p:nvPr>
        </p:nvSpPr>
        <p:spPr>
          <a:xfrm>
            <a:off x="11254523" y="6340177"/>
            <a:ext cx="624383" cy="372535"/>
          </a:xfrm>
        </p:spPr>
        <p:txBody>
          <a:bodyPr/>
          <a:lstStyle/>
          <a:p>
            <a:r>
              <a:rPr lang="en-US" dirty="0" smtClean="0"/>
              <a:t>2</a:t>
            </a:r>
            <a:endParaRPr lang="en-US" dirty="0"/>
          </a:p>
        </p:txBody>
      </p:sp>
      <p:sp>
        <p:nvSpPr>
          <p:cNvPr id="11" name="Content Placeholder 4"/>
          <p:cNvSpPr txBox="1">
            <a:spLocks/>
          </p:cNvSpPr>
          <p:nvPr/>
        </p:nvSpPr>
        <p:spPr>
          <a:xfrm>
            <a:off x="508801" y="1170277"/>
            <a:ext cx="8684638" cy="3795423"/>
          </a:xfrm>
          <a:prstGeom prst="rect">
            <a:avLst/>
          </a:prstGeom>
        </p:spPr>
        <p:txBody>
          <a:bodyPr>
            <a:normAutofit/>
          </a:bodyPr>
          <a:lstStyle>
            <a:lvl1pPr marL="457189" marR="0" indent="-457189"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1pPr>
            <a:lvl2pPr marL="1045002" marR="0" indent="-435417"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2pPr>
            <a:lvl3pPr marL="1625559" marR="0" indent="-406390"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3pPr>
            <a:lvl4pPr marL="2316422" marR="0" indent="-487668"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4pPr>
            <a:lvl5pPr marL="2926007" marR="0" indent="-487668"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5pPr>
            <a:lvl6pPr marL="3535592" marR="0" indent="-487668"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6pPr>
            <a:lvl7pPr marL="4145176" marR="0" indent="-487668"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7pPr>
            <a:lvl8pPr marL="4754760" marR="0" indent="-487666"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8pPr>
            <a:lvl9pPr marL="5364345" marR="0" indent="-487666"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9pPr>
          </a:lstStyle>
          <a:p>
            <a:pPr marL="274320" indent="-274320"/>
            <a:r>
              <a:rPr lang="en-US" sz="1500" b="1" kern="0" dirty="0" smtClean="0">
                <a:solidFill>
                  <a:schemeClr val="tx1">
                    <a:lumMod val="75000"/>
                    <a:lumOff val="25000"/>
                  </a:schemeClr>
                </a:solidFill>
                <a:latin typeface="Arial" panose="020B0604020202020204" pitchFamily="34" charset="0"/>
                <a:cs typeface="Arial" panose="020B0604020202020204" pitchFamily="34" charset="0"/>
              </a:rPr>
              <a:t>&lt; USE CASE </a:t>
            </a:r>
            <a:r>
              <a:rPr lang="en-US" sz="1500" b="1" kern="0" dirty="0" smtClean="0">
                <a:solidFill>
                  <a:schemeClr val="tx1">
                    <a:lumMod val="75000"/>
                    <a:lumOff val="25000"/>
                  </a:schemeClr>
                </a:solidFill>
                <a:latin typeface="Arial" panose="020B0604020202020204" pitchFamily="34" charset="0"/>
                <a:cs typeface="Arial" panose="020B0604020202020204" pitchFamily="34" charset="0"/>
              </a:rPr>
              <a:t>&gt;</a:t>
            </a:r>
            <a:endParaRPr lang="en-US" sz="1500" b="1" kern="0" dirty="0" smtClean="0">
              <a:solidFill>
                <a:schemeClr val="tx1">
                  <a:lumMod val="75000"/>
                  <a:lumOff val="25000"/>
                </a:schemeClr>
              </a:solidFill>
              <a:latin typeface="Arial" panose="020B0604020202020204" pitchFamily="34" charset="0"/>
              <a:cs typeface="Arial" panose="020B0604020202020204" pitchFamily="34" charset="0"/>
            </a:endParaRPr>
          </a:p>
          <a:p>
            <a:pPr marL="274320" indent="-274320"/>
            <a:endParaRPr lang="en-US" sz="1500" b="1" kern="0" dirty="0">
              <a:solidFill>
                <a:schemeClr val="tx1">
                  <a:lumMod val="75000"/>
                  <a:lumOff val="25000"/>
                </a:schemeClr>
              </a:solidFill>
              <a:latin typeface="Arial" panose="020B0604020202020204" pitchFamily="34" charset="0"/>
              <a:cs typeface="Arial" panose="020B0604020202020204" pitchFamily="34" charset="0"/>
            </a:endParaRPr>
          </a:p>
          <a:p>
            <a:pPr marL="274320" indent="-274320"/>
            <a:endParaRPr lang="en-US" sz="1500" b="1" kern="0" dirty="0" smtClean="0">
              <a:solidFill>
                <a:schemeClr val="tx1">
                  <a:lumMod val="75000"/>
                  <a:lumOff val="25000"/>
                </a:schemeClr>
              </a:solidFill>
              <a:latin typeface="Arial" panose="020B0604020202020204" pitchFamily="34" charset="0"/>
              <a:cs typeface="Arial" panose="020B0604020202020204" pitchFamily="34" charset="0"/>
            </a:endParaRPr>
          </a:p>
          <a:p>
            <a:pPr marL="274320" indent="-274320"/>
            <a:r>
              <a:rPr lang="en-US" sz="1500" b="1" kern="0" dirty="0" smtClean="0">
                <a:solidFill>
                  <a:schemeClr val="tx1">
                    <a:lumMod val="75000"/>
                    <a:lumOff val="25000"/>
                  </a:schemeClr>
                </a:solidFill>
                <a:latin typeface="Arial" panose="020B0604020202020204" pitchFamily="34" charset="0"/>
                <a:cs typeface="Arial" panose="020B0604020202020204" pitchFamily="34" charset="0"/>
              </a:rPr>
              <a:t>&lt;TEAM NAME&gt;</a:t>
            </a:r>
          </a:p>
          <a:p>
            <a:pPr marL="274320" indent="-274320"/>
            <a:endParaRPr lang="en-US" sz="1500" b="1" kern="0" dirty="0">
              <a:solidFill>
                <a:schemeClr val="tx1">
                  <a:lumMod val="75000"/>
                  <a:lumOff val="25000"/>
                </a:schemeClr>
              </a:solidFill>
              <a:latin typeface="Arial" panose="020B0604020202020204" pitchFamily="34" charset="0"/>
              <a:cs typeface="Arial" panose="020B0604020202020204" pitchFamily="34" charset="0"/>
            </a:endParaRPr>
          </a:p>
          <a:p>
            <a:pPr marL="274320" indent="-274320"/>
            <a:endParaRPr lang="en-US" sz="1500" b="1" kern="0" dirty="0" smtClean="0">
              <a:solidFill>
                <a:schemeClr val="tx1">
                  <a:lumMod val="75000"/>
                  <a:lumOff val="25000"/>
                </a:schemeClr>
              </a:solidFill>
              <a:latin typeface="Arial" panose="020B0604020202020204" pitchFamily="34" charset="0"/>
              <a:cs typeface="Arial" panose="020B0604020202020204" pitchFamily="34" charset="0"/>
            </a:endParaRPr>
          </a:p>
          <a:p>
            <a:pPr marL="274320" indent="-274320"/>
            <a:r>
              <a:rPr lang="en-US" sz="1500" b="1" kern="0" dirty="0" smtClean="0">
                <a:solidFill>
                  <a:schemeClr val="tx1">
                    <a:lumMod val="75000"/>
                    <a:lumOff val="25000"/>
                  </a:schemeClr>
                </a:solidFill>
                <a:latin typeface="Arial" panose="020B0604020202020204" pitchFamily="34" charset="0"/>
                <a:cs typeface="Arial" panose="020B0604020202020204" pitchFamily="34" charset="0"/>
              </a:rPr>
              <a:t>&lt;TEAM MEMBERS WITH UNIT/PRACTICE&gt;</a:t>
            </a:r>
            <a:endParaRPr lang="en-US" sz="1500" b="1" kern="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1111785"/>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1"/>
          <p:cNvSpPr txBox="1">
            <a:spLocks/>
          </p:cNvSpPr>
          <p:nvPr/>
        </p:nvSpPr>
        <p:spPr>
          <a:xfrm>
            <a:off x="233938" y="240144"/>
            <a:ext cx="11729463" cy="485459"/>
          </a:xfrm>
          <a:prstGeom prst="rect">
            <a:avLst/>
          </a:prstGeom>
        </p:spPr>
        <p:txBody>
          <a:bodyPr vert="horz" lIns="91440" tIns="45720" rIns="91440" bIns="45720" rtlCol="0" anchor="t">
            <a:noAutofit/>
          </a:bodyPr>
          <a:lstStyle>
            <a:defPPr>
              <a:defRPr lang="en-US"/>
            </a:defPPr>
            <a:lvl1pPr>
              <a:spcBef>
                <a:spcPct val="0"/>
              </a:spcBef>
              <a:buNone/>
              <a:defRPr sz="2800" b="1">
                <a:solidFill>
                  <a:srgbClr val="0282D6"/>
                </a:solidFill>
                <a:latin typeface="Segoe UI" panose="020B0502040204020203" pitchFamily="34" charset="0"/>
                <a:ea typeface="+mj-ea"/>
                <a:cs typeface="Segoe UI" panose="020B0502040204020203" pitchFamily="34" charset="0"/>
              </a:defRPr>
            </a:lvl1pPr>
          </a:lstStyle>
          <a:p>
            <a:endParaRPr lang="en-US" sz="3733" dirty="0">
              <a:solidFill>
                <a:schemeClr val="accent1"/>
              </a:solidFill>
              <a:latin typeface="Arial" pitchFamily="34" charset="0"/>
              <a:cs typeface="Arial" pitchFamily="34" charset="0"/>
            </a:endParaRPr>
          </a:p>
        </p:txBody>
      </p:sp>
      <p:sp>
        <p:nvSpPr>
          <p:cNvPr id="5" name="Title 4"/>
          <p:cNvSpPr>
            <a:spLocks noGrp="1"/>
          </p:cNvSpPr>
          <p:nvPr>
            <p:ph type="title"/>
          </p:nvPr>
        </p:nvSpPr>
        <p:spPr>
          <a:xfrm>
            <a:off x="312676" y="224162"/>
            <a:ext cx="11630733" cy="603981"/>
          </a:xfrm>
        </p:spPr>
        <p:txBody>
          <a:bodyPr/>
          <a:lstStyle/>
          <a:p>
            <a:r>
              <a:rPr lang="en-US" dirty="0"/>
              <a:t>Use Case</a:t>
            </a:r>
          </a:p>
        </p:txBody>
      </p:sp>
      <p:grpSp>
        <p:nvGrpSpPr>
          <p:cNvPr id="24" name="Group 23"/>
          <p:cNvGrpSpPr/>
          <p:nvPr/>
        </p:nvGrpSpPr>
        <p:grpSpPr>
          <a:xfrm>
            <a:off x="411247" y="730589"/>
            <a:ext cx="520340" cy="97554"/>
            <a:chOff x="2522085" y="4216400"/>
            <a:chExt cx="390183" cy="73152"/>
          </a:xfrm>
        </p:grpSpPr>
        <p:sp>
          <p:nvSpPr>
            <p:cNvPr id="27" name="Oval 26"/>
            <p:cNvSpPr/>
            <p:nvPr/>
          </p:nvSpPr>
          <p:spPr>
            <a:xfrm>
              <a:off x="2522085"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p:cNvSpPr/>
            <p:nvPr/>
          </p:nvSpPr>
          <p:spPr>
            <a:xfrm>
              <a:off x="2680601"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Oval 34"/>
            <p:cNvSpPr/>
            <p:nvPr/>
          </p:nvSpPr>
          <p:spPr>
            <a:xfrm>
              <a:off x="2839116"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sp>
        <p:nvSpPr>
          <p:cNvPr id="36" name="Slide Number Placeholder 2"/>
          <p:cNvSpPr>
            <a:spLocks noGrp="1"/>
          </p:cNvSpPr>
          <p:nvPr>
            <p:ph type="sldNum" sz="quarter" idx="2"/>
          </p:nvPr>
        </p:nvSpPr>
        <p:spPr>
          <a:xfrm>
            <a:off x="11254523" y="6340177"/>
            <a:ext cx="624383" cy="372535"/>
          </a:xfrm>
        </p:spPr>
        <p:txBody>
          <a:bodyPr/>
          <a:lstStyle/>
          <a:p>
            <a:r>
              <a:rPr lang="en-US" dirty="0" smtClean="0"/>
              <a:t>3</a:t>
            </a:r>
            <a:endParaRPr lang="en-US" dirty="0"/>
          </a:p>
        </p:txBody>
      </p:sp>
      <p:sp>
        <p:nvSpPr>
          <p:cNvPr id="11" name="Content Placeholder 4"/>
          <p:cNvSpPr txBox="1">
            <a:spLocks/>
          </p:cNvSpPr>
          <p:nvPr/>
        </p:nvSpPr>
        <p:spPr>
          <a:xfrm>
            <a:off x="411247" y="1170277"/>
            <a:ext cx="8684638" cy="3795423"/>
          </a:xfrm>
          <a:prstGeom prst="rect">
            <a:avLst/>
          </a:prstGeom>
        </p:spPr>
        <p:txBody>
          <a:bodyPr>
            <a:normAutofit/>
          </a:bodyPr>
          <a:lstStyle>
            <a:lvl1pPr marL="457189" marR="0" indent="-457189"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1pPr>
            <a:lvl2pPr marL="1045002" marR="0" indent="-435417"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2pPr>
            <a:lvl3pPr marL="1625559" marR="0" indent="-406390"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3pPr>
            <a:lvl4pPr marL="2316422" marR="0" indent="-487668"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4pPr>
            <a:lvl5pPr marL="2926007" marR="0" indent="-487668"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5pPr>
            <a:lvl6pPr marL="3535592" marR="0" indent="-487668"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6pPr>
            <a:lvl7pPr marL="4145176" marR="0" indent="-487668"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7pPr>
            <a:lvl8pPr marL="4754760" marR="0" indent="-487666"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8pPr>
            <a:lvl9pPr marL="5364345" marR="0" indent="-487666"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9pPr>
          </a:lstStyle>
          <a:p>
            <a:r>
              <a:rPr lang="en-US" sz="1500" b="1" kern="0" dirty="0" smtClean="0">
                <a:solidFill>
                  <a:schemeClr val="tx1">
                    <a:lumMod val="75000"/>
                    <a:lumOff val="25000"/>
                  </a:schemeClr>
                </a:solidFill>
                <a:latin typeface="Arial" panose="020B0604020202020204" pitchFamily="34" charset="0"/>
                <a:cs typeface="Arial" panose="020B0604020202020204" pitchFamily="34" charset="0"/>
              </a:rPr>
              <a:t>&lt; YOUR UNDERSTANDING OF USE </a:t>
            </a:r>
            <a:r>
              <a:rPr lang="en-US" sz="1500" b="1" kern="0" dirty="0" smtClean="0">
                <a:solidFill>
                  <a:schemeClr val="tx1">
                    <a:lumMod val="75000"/>
                    <a:lumOff val="25000"/>
                  </a:schemeClr>
                </a:solidFill>
                <a:latin typeface="Arial" panose="020B0604020202020204" pitchFamily="34" charset="0"/>
                <a:cs typeface="Arial" panose="020B0604020202020204" pitchFamily="34" charset="0"/>
              </a:rPr>
              <a:t>CASE </a:t>
            </a:r>
            <a:r>
              <a:rPr lang="en-US" sz="1500" b="1" kern="0" dirty="0" smtClean="0">
                <a:solidFill>
                  <a:schemeClr val="tx1">
                    <a:lumMod val="75000"/>
                    <a:lumOff val="25000"/>
                  </a:schemeClr>
                </a:solidFill>
                <a:latin typeface="Arial" panose="020B0604020202020204" pitchFamily="34" charset="0"/>
                <a:cs typeface="Arial" panose="020B0604020202020204" pitchFamily="34" charset="0"/>
              </a:rPr>
              <a:t>&gt; (focus on </a:t>
            </a:r>
            <a:r>
              <a:rPr lang="en-US" sz="1500" b="1" u="sng" kern="0" dirty="0" smtClean="0">
                <a:solidFill>
                  <a:schemeClr val="tx1">
                    <a:lumMod val="75000"/>
                    <a:lumOff val="25000"/>
                  </a:schemeClr>
                </a:solidFill>
                <a:latin typeface="Arial" panose="020B0604020202020204" pitchFamily="34" charset="0"/>
                <a:cs typeface="Arial" panose="020B0604020202020204" pitchFamily="34" charset="0"/>
              </a:rPr>
              <a:t>what</a:t>
            </a:r>
            <a:r>
              <a:rPr lang="en-US" sz="1500" b="1" kern="0" dirty="0" smtClean="0">
                <a:solidFill>
                  <a:schemeClr val="tx1">
                    <a:lumMod val="75000"/>
                    <a:lumOff val="25000"/>
                  </a:schemeClr>
                </a:solidFill>
                <a:latin typeface="Arial" panose="020B0604020202020204" pitchFamily="34" charset="0"/>
                <a:cs typeface="Arial" panose="020B0604020202020204" pitchFamily="34" charset="0"/>
              </a:rPr>
              <a:t> is the business problem?)</a:t>
            </a:r>
          </a:p>
          <a:p>
            <a:pPr lvl="1"/>
            <a:r>
              <a:rPr lang="en-US" sz="1500" kern="0" dirty="0" smtClean="0">
                <a:solidFill>
                  <a:schemeClr val="tx1">
                    <a:lumMod val="75000"/>
                    <a:lumOff val="25000"/>
                  </a:schemeClr>
                </a:solidFill>
                <a:latin typeface="Arial" panose="020B0604020202020204" pitchFamily="34" charset="0"/>
                <a:cs typeface="Arial" panose="020B0604020202020204" pitchFamily="34" charset="0"/>
              </a:rPr>
              <a:t>CONTEXT</a:t>
            </a:r>
            <a:endParaRPr lang="en-US" sz="1500" kern="0" dirty="0">
              <a:solidFill>
                <a:schemeClr val="tx1">
                  <a:lumMod val="75000"/>
                  <a:lumOff val="25000"/>
                </a:schemeClr>
              </a:solidFill>
              <a:latin typeface="Arial" panose="020B0604020202020204" pitchFamily="34" charset="0"/>
              <a:cs typeface="Arial" panose="020B0604020202020204" pitchFamily="34" charset="0"/>
            </a:endParaRPr>
          </a:p>
          <a:p>
            <a:pPr lvl="1"/>
            <a:r>
              <a:rPr lang="en-US" sz="1500" kern="0" dirty="0">
                <a:solidFill>
                  <a:schemeClr val="tx1">
                    <a:lumMod val="75000"/>
                    <a:lumOff val="25000"/>
                  </a:schemeClr>
                </a:solidFill>
                <a:latin typeface="Arial" panose="020B0604020202020204" pitchFamily="34" charset="0"/>
                <a:cs typeface="Arial" panose="020B0604020202020204" pitchFamily="34" charset="0"/>
              </a:rPr>
              <a:t>BUSINESS RELEVANCE</a:t>
            </a:r>
            <a:r>
              <a:rPr lang="en-US" sz="1500" kern="0" dirty="0" smtClean="0">
                <a:solidFill>
                  <a:schemeClr val="tx1">
                    <a:lumMod val="75000"/>
                    <a:lumOff val="25000"/>
                  </a:schemeClr>
                </a:solidFill>
                <a:latin typeface="Arial" panose="020B0604020202020204" pitchFamily="34" charset="0"/>
                <a:cs typeface="Arial" panose="020B0604020202020204" pitchFamily="34" charset="0"/>
              </a:rPr>
              <a:t> </a:t>
            </a:r>
          </a:p>
          <a:p>
            <a:pPr lvl="1"/>
            <a:r>
              <a:rPr lang="en-US" sz="1500" kern="0" dirty="0" smtClean="0">
                <a:solidFill>
                  <a:schemeClr val="tx1">
                    <a:lumMod val="75000"/>
                    <a:lumOff val="25000"/>
                  </a:schemeClr>
                </a:solidFill>
                <a:latin typeface="Arial" panose="020B0604020202020204" pitchFamily="34" charset="0"/>
                <a:cs typeface="Arial" panose="020B0604020202020204" pitchFamily="34" charset="0"/>
              </a:rPr>
              <a:t>BUSINESS SOLUTION</a:t>
            </a:r>
          </a:p>
          <a:p>
            <a:pPr lvl="1"/>
            <a:endParaRPr lang="en-US" sz="1500" kern="0" dirty="0" smtClean="0">
              <a:solidFill>
                <a:schemeClr val="tx1">
                  <a:lumMod val="75000"/>
                  <a:lumOff val="25000"/>
                </a:schemeClr>
              </a:solidFill>
              <a:latin typeface="Arial" panose="020B0604020202020204" pitchFamily="34" charset="0"/>
              <a:cs typeface="Arial" panose="020B0604020202020204" pitchFamily="34" charset="0"/>
            </a:endParaRPr>
          </a:p>
          <a:p>
            <a:pPr marL="609585" lvl="1" indent="0">
              <a:buNone/>
            </a:pPr>
            <a:endParaRPr lang="en-US" sz="1500" kern="0" dirty="0">
              <a:solidFill>
                <a:schemeClr val="tx1">
                  <a:lumMod val="75000"/>
                  <a:lumOff val="25000"/>
                </a:schemeClr>
              </a:solidFill>
              <a:latin typeface="Arial" panose="020B0604020202020204" pitchFamily="34" charset="0"/>
              <a:cs typeface="Arial" panose="020B0604020202020204" pitchFamily="34" charset="0"/>
            </a:endParaRPr>
          </a:p>
          <a:p>
            <a:pPr marL="182880" indent="-182880"/>
            <a:endParaRPr lang="en-US" sz="1500" b="1" kern="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044352"/>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1"/>
          <p:cNvSpPr txBox="1">
            <a:spLocks/>
          </p:cNvSpPr>
          <p:nvPr/>
        </p:nvSpPr>
        <p:spPr>
          <a:xfrm>
            <a:off x="233938" y="240144"/>
            <a:ext cx="11729463" cy="485459"/>
          </a:xfrm>
          <a:prstGeom prst="rect">
            <a:avLst/>
          </a:prstGeom>
        </p:spPr>
        <p:txBody>
          <a:bodyPr vert="horz" lIns="91440" tIns="45720" rIns="91440" bIns="45720" rtlCol="0" anchor="t">
            <a:noAutofit/>
          </a:bodyPr>
          <a:lstStyle>
            <a:defPPr>
              <a:defRPr lang="en-US"/>
            </a:defPPr>
            <a:lvl1pPr>
              <a:spcBef>
                <a:spcPct val="0"/>
              </a:spcBef>
              <a:buNone/>
              <a:defRPr sz="2800" b="1">
                <a:solidFill>
                  <a:srgbClr val="0282D6"/>
                </a:solidFill>
                <a:latin typeface="Segoe UI" panose="020B0502040204020203" pitchFamily="34" charset="0"/>
                <a:ea typeface="+mj-ea"/>
                <a:cs typeface="Segoe UI" panose="020B0502040204020203" pitchFamily="34" charset="0"/>
              </a:defRPr>
            </a:lvl1pPr>
          </a:lstStyle>
          <a:p>
            <a:endParaRPr lang="en-US" sz="3733" dirty="0">
              <a:solidFill>
                <a:schemeClr val="accent1"/>
              </a:solidFill>
              <a:latin typeface="Arial" pitchFamily="34" charset="0"/>
              <a:cs typeface="Arial" pitchFamily="34" charset="0"/>
            </a:endParaRPr>
          </a:p>
        </p:txBody>
      </p:sp>
      <p:sp>
        <p:nvSpPr>
          <p:cNvPr id="5" name="Title 4"/>
          <p:cNvSpPr>
            <a:spLocks noGrp="1"/>
          </p:cNvSpPr>
          <p:nvPr>
            <p:ph type="title"/>
          </p:nvPr>
        </p:nvSpPr>
        <p:spPr>
          <a:xfrm>
            <a:off x="312676" y="224162"/>
            <a:ext cx="11630733" cy="603981"/>
          </a:xfrm>
        </p:spPr>
        <p:txBody>
          <a:bodyPr/>
          <a:lstStyle/>
          <a:p>
            <a:r>
              <a:rPr lang="en-US" dirty="0" smtClean="0"/>
              <a:t>Technical Solution</a:t>
            </a:r>
            <a:endParaRPr lang="en-US" dirty="0"/>
          </a:p>
        </p:txBody>
      </p:sp>
      <p:grpSp>
        <p:nvGrpSpPr>
          <p:cNvPr id="24" name="Group 23"/>
          <p:cNvGrpSpPr/>
          <p:nvPr/>
        </p:nvGrpSpPr>
        <p:grpSpPr>
          <a:xfrm>
            <a:off x="411247" y="730589"/>
            <a:ext cx="520340" cy="97554"/>
            <a:chOff x="2522085" y="4216400"/>
            <a:chExt cx="390183" cy="73152"/>
          </a:xfrm>
        </p:grpSpPr>
        <p:sp>
          <p:nvSpPr>
            <p:cNvPr id="27" name="Oval 26"/>
            <p:cNvSpPr/>
            <p:nvPr/>
          </p:nvSpPr>
          <p:spPr>
            <a:xfrm>
              <a:off x="2522085"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p:cNvSpPr/>
            <p:nvPr/>
          </p:nvSpPr>
          <p:spPr>
            <a:xfrm>
              <a:off x="2680601"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Oval 34"/>
            <p:cNvSpPr/>
            <p:nvPr/>
          </p:nvSpPr>
          <p:spPr>
            <a:xfrm>
              <a:off x="2839116" y="4216400"/>
              <a:ext cx="73152" cy="731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grpSp>
      <p:sp>
        <p:nvSpPr>
          <p:cNvPr id="36" name="Slide Number Placeholder 2"/>
          <p:cNvSpPr>
            <a:spLocks noGrp="1"/>
          </p:cNvSpPr>
          <p:nvPr>
            <p:ph type="sldNum" sz="quarter" idx="2"/>
          </p:nvPr>
        </p:nvSpPr>
        <p:spPr>
          <a:xfrm>
            <a:off x="11254523" y="6340177"/>
            <a:ext cx="624383" cy="372535"/>
          </a:xfrm>
        </p:spPr>
        <p:txBody>
          <a:bodyPr/>
          <a:lstStyle/>
          <a:p>
            <a:r>
              <a:rPr lang="en-US" dirty="0" smtClean="0"/>
              <a:t>4</a:t>
            </a:r>
            <a:endParaRPr lang="en-US" dirty="0"/>
          </a:p>
        </p:txBody>
      </p:sp>
      <p:sp>
        <p:nvSpPr>
          <p:cNvPr id="11" name="Content Placeholder 4"/>
          <p:cNvSpPr txBox="1">
            <a:spLocks/>
          </p:cNvSpPr>
          <p:nvPr/>
        </p:nvSpPr>
        <p:spPr>
          <a:xfrm>
            <a:off x="411247" y="1170277"/>
            <a:ext cx="8684638" cy="3795423"/>
          </a:xfrm>
          <a:prstGeom prst="rect">
            <a:avLst/>
          </a:prstGeom>
        </p:spPr>
        <p:txBody>
          <a:bodyPr>
            <a:normAutofit/>
          </a:bodyPr>
          <a:lstStyle>
            <a:lvl1pPr marL="457189" marR="0" indent="-457189"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1pPr>
            <a:lvl2pPr marL="1045002" marR="0" indent="-435417"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2pPr>
            <a:lvl3pPr marL="1625559" marR="0" indent="-406390"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3pPr>
            <a:lvl4pPr marL="2316422" marR="0" indent="-487668"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4pPr>
            <a:lvl5pPr marL="2926007" marR="0" indent="-487668"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5pPr>
            <a:lvl6pPr marL="3535592" marR="0" indent="-487668"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6pPr>
            <a:lvl7pPr marL="4145176" marR="0" indent="-487668"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7pPr>
            <a:lvl8pPr marL="4754760" marR="0" indent="-487666"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8pPr>
            <a:lvl9pPr marL="5364345" marR="0" indent="-487666" algn="l" defTabSz="609585" rtl="0" latinLnBrk="0">
              <a:lnSpc>
                <a:spcPct val="100000"/>
              </a:lnSpc>
              <a:spcBef>
                <a:spcPts val="933"/>
              </a:spcBef>
              <a:spcAft>
                <a:spcPts val="0"/>
              </a:spcAft>
              <a:buClrTx/>
              <a:buSzPct val="100000"/>
              <a:buFont typeface="Arial"/>
              <a:buChar char="•"/>
              <a:tabLst/>
              <a:defRPr sz="4267" b="0" i="0" u="none" strike="noStrike" cap="none" spc="0" baseline="0">
                <a:ln>
                  <a:noFill/>
                </a:ln>
                <a:solidFill>
                  <a:srgbClr val="000000"/>
                </a:solidFill>
                <a:uFillTx/>
                <a:latin typeface="+mn-lt"/>
                <a:ea typeface="+mn-ea"/>
                <a:cs typeface="+mn-cs"/>
                <a:sym typeface="Calibri"/>
              </a:defRPr>
            </a:lvl9pPr>
          </a:lstStyle>
          <a:p>
            <a:pPr marL="182880" indent="-182880"/>
            <a:r>
              <a:rPr lang="en-US" sz="1500" b="1" kern="0" dirty="0" smtClean="0">
                <a:solidFill>
                  <a:schemeClr val="tx1">
                    <a:lumMod val="75000"/>
                    <a:lumOff val="25000"/>
                  </a:schemeClr>
                </a:solidFill>
                <a:latin typeface="Arial" panose="020B0604020202020204" pitchFamily="34" charset="0"/>
                <a:cs typeface="Arial" panose="020B0604020202020204" pitchFamily="34" charset="0"/>
              </a:rPr>
              <a:t>&lt;SOLUTION ARCHITECTURE</a:t>
            </a:r>
            <a:r>
              <a:rPr lang="en-US" sz="1500" b="1" kern="0" dirty="0" smtClean="0">
                <a:solidFill>
                  <a:schemeClr val="tx1">
                    <a:lumMod val="75000"/>
                    <a:lumOff val="25000"/>
                  </a:schemeClr>
                </a:solidFill>
                <a:latin typeface="Arial" panose="020B0604020202020204" pitchFamily="34" charset="0"/>
                <a:cs typeface="Arial" panose="020B0604020202020204" pitchFamily="34" charset="0"/>
              </a:rPr>
              <a:t>&gt; (add additional slides as needed***)</a:t>
            </a:r>
          </a:p>
          <a:p>
            <a:pPr marL="770693" lvl="1" indent="-182880"/>
            <a:r>
              <a:rPr lang="en-US" sz="1500" b="1" kern="0" dirty="0" smtClean="0">
                <a:solidFill>
                  <a:schemeClr val="tx1">
                    <a:lumMod val="75000"/>
                    <a:lumOff val="25000"/>
                  </a:schemeClr>
                </a:solidFill>
                <a:latin typeface="Arial" panose="020B0604020202020204" pitchFamily="34" charset="0"/>
                <a:cs typeface="Arial" panose="020B0604020202020204" pitchFamily="34" charset="0"/>
              </a:rPr>
              <a:t>Design</a:t>
            </a:r>
          </a:p>
          <a:p>
            <a:pPr marL="770693" lvl="1" indent="-182880"/>
            <a:r>
              <a:rPr lang="en-US" sz="1500" b="1" kern="0" dirty="0" smtClean="0">
                <a:solidFill>
                  <a:schemeClr val="tx1">
                    <a:lumMod val="75000"/>
                    <a:lumOff val="25000"/>
                  </a:schemeClr>
                </a:solidFill>
                <a:latin typeface="Arial" panose="020B0604020202020204" pitchFamily="34" charset="0"/>
                <a:cs typeface="Arial" panose="020B0604020202020204" pitchFamily="34" charset="0"/>
              </a:rPr>
              <a:t>Architecture</a:t>
            </a:r>
          </a:p>
          <a:p>
            <a:pPr marL="770693" lvl="1" indent="-182880"/>
            <a:r>
              <a:rPr lang="en-US" sz="1500" b="1" kern="0" dirty="0" smtClean="0">
                <a:solidFill>
                  <a:schemeClr val="tx1">
                    <a:lumMod val="75000"/>
                    <a:lumOff val="25000"/>
                  </a:schemeClr>
                </a:solidFill>
                <a:latin typeface="Arial" panose="020B0604020202020204" pitchFamily="34" charset="0"/>
                <a:cs typeface="Arial" panose="020B0604020202020204" pitchFamily="34" charset="0"/>
              </a:rPr>
              <a:t>Flow Diagram</a:t>
            </a:r>
          </a:p>
          <a:p>
            <a:pPr marL="770693" lvl="1" indent="-182880"/>
            <a:r>
              <a:rPr lang="en-US" sz="1500" b="1" kern="0" dirty="0" smtClean="0">
                <a:solidFill>
                  <a:schemeClr val="tx1">
                    <a:lumMod val="75000"/>
                    <a:lumOff val="25000"/>
                  </a:schemeClr>
                </a:solidFill>
                <a:latin typeface="Arial" panose="020B0604020202020204" pitchFamily="34" charset="0"/>
                <a:cs typeface="Arial" panose="020B0604020202020204" pitchFamily="34" charset="0"/>
              </a:rPr>
              <a:t>Deployment</a:t>
            </a:r>
          </a:p>
          <a:p>
            <a:pPr marL="770693" lvl="1" indent="-182880"/>
            <a:r>
              <a:rPr lang="en-US" sz="1500" b="1" kern="0" dirty="0" smtClean="0">
                <a:solidFill>
                  <a:schemeClr val="tx1">
                    <a:lumMod val="75000"/>
                    <a:lumOff val="25000"/>
                  </a:schemeClr>
                </a:solidFill>
                <a:latin typeface="Arial" panose="020B0604020202020204" pitchFamily="34" charset="0"/>
                <a:cs typeface="Arial" panose="020B0604020202020204" pitchFamily="34" charset="0"/>
              </a:rPr>
              <a:t>How did you arrive this solution?</a:t>
            </a:r>
            <a:endParaRPr lang="en-US" sz="1500" b="1" kern="0" dirty="0" smtClean="0">
              <a:solidFill>
                <a:schemeClr val="tx1">
                  <a:lumMod val="75000"/>
                  <a:lumOff val="25000"/>
                </a:schemeClr>
              </a:solidFill>
              <a:latin typeface="Arial" panose="020B0604020202020204" pitchFamily="34" charset="0"/>
              <a:cs typeface="Arial" panose="020B0604020202020204" pitchFamily="34" charset="0"/>
            </a:endParaRPr>
          </a:p>
          <a:p>
            <a:pPr marL="770693" lvl="1" indent="-182880"/>
            <a:r>
              <a:rPr lang="en-US" sz="1500" b="1" kern="0" dirty="0" smtClean="0">
                <a:solidFill>
                  <a:schemeClr val="tx1">
                    <a:lumMod val="75000"/>
                    <a:lumOff val="25000"/>
                  </a:schemeClr>
                </a:solidFill>
                <a:latin typeface="Arial" panose="020B0604020202020204" pitchFamily="34" charset="0"/>
                <a:cs typeface="Arial" panose="020B0604020202020204" pitchFamily="34" charset="0"/>
              </a:rPr>
              <a:t>Any other relevant components to explain your solution better</a:t>
            </a:r>
            <a:endParaRPr lang="en-US" sz="1500" b="1" kern="0" dirty="0">
              <a:solidFill>
                <a:schemeClr val="tx1">
                  <a:lumMod val="75000"/>
                  <a:lumOff val="25000"/>
                </a:schemeClr>
              </a:solidFill>
              <a:latin typeface="Arial" panose="020B0604020202020204" pitchFamily="34" charset="0"/>
              <a:cs typeface="Arial" panose="020B0604020202020204" pitchFamily="34" charset="0"/>
            </a:endParaRPr>
          </a:p>
          <a:p>
            <a:pPr marL="182880" indent="-182880"/>
            <a:endParaRPr lang="en-US" sz="1500" b="1" kern="0" dirty="0" smtClean="0">
              <a:solidFill>
                <a:schemeClr val="tx1">
                  <a:lumMod val="75000"/>
                  <a:lumOff val="25000"/>
                </a:schemeClr>
              </a:solidFill>
              <a:latin typeface="Arial" panose="020B0604020202020204" pitchFamily="34" charset="0"/>
              <a:cs typeface="Arial" panose="020B0604020202020204" pitchFamily="34" charset="0"/>
            </a:endParaRPr>
          </a:p>
          <a:p>
            <a:pPr marL="182880" indent="-182880"/>
            <a:r>
              <a:rPr lang="en-US" sz="1500" b="1" kern="0" dirty="0" smtClean="0">
                <a:solidFill>
                  <a:schemeClr val="tx1">
                    <a:lumMod val="75000"/>
                    <a:lumOff val="25000"/>
                  </a:schemeClr>
                </a:solidFill>
                <a:latin typeface="Arial" panose="020B0604020202020204" pitchFamily="34" charset="0"/>
                <a:cs typeface="Arial" panose="020B0604020202020204" pitchFamily="34" charset="0"/>
              </a:rPr>
              <a:t>&lt;TECHNOLOGY </a:t>
            </a:r>
            <a:r>
              <a:rPr lang="en-US" sz="1500" b="1" kern="0" dirty="0" smtClean="0">
                <a:solidFill>
                  <a:schemeClr val="tx1">
                    <a:lumMod val="75000"/>
                    <a:lumOff val="25000"/>
                  </a:schemeClr>
                </a:solidFill>
                <a:latin typeface="Arial" panose="020B0604020202020204" pitchFamily="34" charset="0"/>
                <a:cs typeface="Arial" panose="020B0604020202020204" pitchFamily="34" charset="0"/>
              </a:rPr>
              <a:t>STACK</a:t>
            </a:r>
            <a:r>
              <a:rPr lang="en-US" sz="1500" b="1" kern="0" dirty="0" smtClean="0">
                <a:solidFill>
                  <a:schemeClr val="tx1">
                    <a:lumMod val="75000"/>
                    <a:lumOff val="25000"/>
                  </a:schemeClr>
                </a:solidFill>
                <a:latin typeface="Arial" panose="020B0604020202020204" pitchFamily="34" charset="0"/>
                <a:cs typeface="Arial" panose="020B0604020202020204" pitchFamily="34" charset="0"/>
              </a:rPr>
              <a:t>&gt;</a:t>
            </a:r>
          </a:p>
          <a:p>
            <a:pPr marL="770693" lvl="1" indent="-182880"/>
            <a:r>
              <a:rPr lang="en-US" sz="1500" b="1" kern="0" dirty="0" smtClean="0">
                <a:solidFill>
                  <a:schemeClr val="tx1">
                    <a:lumMod val="75000"/>
                    <a:lumOff val="25000"/>
                  </a:schemeClr>
                </a:solidFill>
                <a:latin typeface="Arial" panose="020B0604020202020204" pitchFamily="34" charset="0"/>
                <a:cs typeface="Arial" panose="020B0604020202020204" pitchFamily="34" charset="0"/>
              </a:rPr>
              <a:t>Add the stack here</a:t>
            </a:r>
          </a:p>
          <a:p>
            <a:pPr marL="770693" lvl="1" indent="-182880"/>
            <a:r>
              <a:rPr lang="en-US" sz="1500" b="1" kern="0" dirty="0" smtClean="0">
                <a:solidFill>
                  <a:schemeClr val="tx1">
                    <a:lumMod val="75000"/>
                    <a:lumOff val="25000"/>
                  </a:schemeClr>
                </a:solidFill>
                <a:latin typeface="Arial" panose="020B0604020202020204" pitchFamily="34" charset="0"/>
                <a:cs typeface="Arial" panose="020B0604020202020204" pitchFamily="34" charset="0"/>
              </a:rPr>
              <a:t>Why did you choose this stack?</a:t>
            </a:r>
            <a:endParaRPr lang="en-US" sz="1500" b="1" kern="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3991592"/>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pic>
        <p:nvPicPr>
          <p:cNvPr id="4" name="Picture Placeholder 3"/>
          <p:cNvPicPr>
            <a:picLocks noGrp="1" noChangeAspect="1"/>
          </p:cNvPicPr>
          <p:nvPr>
            <p:ph type="pic" sz="quarter" idx="11"/>
          </p:nvPr>
        </p:nvPicPr>
        <p:blipFill rotWithShape="1">
          <a:blip r:embed="rId2" cstate="print">
            <a:extLst>
              <a:ext uri="{28A0092B-C50C-407E-A947-70E740481C1C}">
                <a14:useLocalDpi xmlns:a14="http://schemas.microsoft.com/office/drawing/2010/main" val="0"/>
              </a:ext>
            </a:extLst>
          </a:blip>
          <a:srcRect l="12014" r="12014"/>
          <a:stretch/>
        </p:blipFill>
        <p:spPr/>
      </p:pic>
    </p:spTree>
    <p:extLst>
      <p:ext uri="{BB962C8B-B14F-4D97-AF65-F5344CB8AC3E}">
        <p14:creationId xmlns:p14="http://schemas.microsoft.com/office/powerpoint/2010/main" val="2532292813"/>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Infosys Template 1">
  <a:themeElements>
    <a:clrScheme name="Infosys Template 1">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nfosys Template 1">
      <a:majorFont>
        <a:latin typeface="Helvetica"/>
        <a:ea typeface="Helvetica"/>
        <a:cs typeface="Helvetica"/>
      </a:majorFont>
      <a:minorFont>
        <a:latin typeface="Calibri"/>
        <a:ea typeface="Calibri"/>
        <a:cs typeface="Calibri"/>
      </a:minorFont>
    </a:fontScheme>
    <a:fmtScheme name="Infosys Template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9F282B0D8F1A0409F055ABDDA572F32" ma:contentTypeVersion="0" ma:contentTypeDescription="Create a new document." ma:contentTypeScope="" ma:versionID="1cd9ab4ad33712828de566826b6f51d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A14F46D-5596-4E2D-99A8-7D6162489A4D}">
  <ds:schemaRefs>
    <ds:schemaRef ds:uri="http://schemas.microsoft.com/office/2006/documentManagement/types"/>
    <ds:schemaRef ds:uri="http://purl.org/dc/elements/1.1/"/>
    <ds:schemaRef ds:uri="http://purl.org/dc/terms/"/>
    <ds:schemaRef ds:uri="http://schemas.openxmlformats.org/package/2006/metadata/core-properties"/>
    <ds:schemaRef ds:uri="http://purl.org/dc/dcmitype/"/>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D40DC1E-8AF4-47C0-86CD-9539808F591D}">
  <ds:schemaRefs>
    <ds:schemaRef ds:uri="http://schemas.microsoft.com/sharepoint/v3/contenttype/forms"/>
  </ds:schemaRefs>
</ds:datastoreItem>
</file>

<file path=customXml/itemProps3.xml><?xml version="1.0" encoding="utf-8"?>
<ds:datastoreItem xmlns:ds="http://schemas.openxmlformats.org/officeDocument/2006/customXml" ds:itemID="{DEB44E27-C6A6-4C36-8C56-AF162DA4B5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26579</TotalTime>
  <Words>117</Words>
  <Application>Microsoft Office PowerPoint</Application>
  <PresentationFormat>Widescreen</PresentationFormat>
  <Paragraphs>41</Paragraphs>
  <Slides>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Helvetica</vt:lpstr>
      <vt:lpstr>Infosys Template 1</vt:lpstr>
      <vt:lpstr>PowerPoint Presentation</vt:lpstr>
      <vt:lpstr>Team and Use Case</vt:lpstr>
      <vt:lpstr>Use Case</vt:lpstr>
      <vt:lpstr>Technical Solution</vt:lpstr>
      <vt:lpstr>Thank You</vt:lpstr>
    </vt:vector>
  </TitlesOfParts>
  <Company>Infosys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archana_shenoy</dc:creator>
  <cp:lastModifiedBy>Ganesan Jayaraman</cp:lastModifiedBy>
  <cp:revision>1594</cp:revision>
  <cp:lastPrinted>2015-09-15T03:57:08Z</cp:lastPrinted>
  <dcterms:created xsi:type="dcterms:W3CDTF">2015-03-30T08:51:55Z</dcterms:created>
  <dcterms:modified xsi:type="dcterms:W3CDTF">2018-01-10T05:12:38Z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0x010100B9F282B0D8F1A0409F055ABDDA572F32</vt:lpwstr>
  </property>
</Properties>
</file>