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3" r:id="rId3"/>
  </p:sldMasterIdLst>
  <p:notesMasterIdLst>
    <p:notesMasterId r:id="rId6"/>
  </p:notesMasterIdLst>
  <p:handoutMasterIdLst>
    <p:handoutMasterId r:id="rId7"/>
  </p:handoutMasterIdLst>
  <p:sldIdLst>
    <p:sldId id="256" r:id="rId4"/>
    <p:sldId id="880" r:id="rId5"/>
  </p:sldIdLst>
  <p:sldSz cx="9144000" cy="6858000" type="screen4x3"/>
  <p:notesSz cx="6797675" cy="99282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838"/>
    <a:srgbClr val="FF3300"/>
    <a:srgbClr val="8F0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1" autoAdjust="0"/>
    <p:restoredTop sz="94624" autoAdjust="0"/>
  </p:normalViewPr>
  <p:slideViewPr>
    <p:cSldViewPr>
      <p:cViewPr varScale="1">
        <p:scale>
          <a:sx n="69" d="100"/>
          <a:sy n="69" d="100"/>
        </p:scale>
        <p:origin x="138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20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538" y="72"/>
      </p:cViewPr>
      <p:guideLst>
        <p:guide orient="horz" pos="2876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3" cy="496174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 dirty="0"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118" y="0"/>
            <a:ext cx="2944972" cy="496174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fld id="{4548262D-C8DE-45D6-B4C0-8460FEA33CED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467"/>
            <a:ext cx="2944973" cy="496173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 dirty="0"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118" y="9430467"/>
            <a:ext cx="2944972" cy="496173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fld id="{45570E0D-22C8-47A0-91DD-148DA3A13D4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82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91275" tIns="45638" rIns="91275" bIns="45638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FR" dirty="0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275" tIns="45638" rIns="91275" bIns="45638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FR" dirty="0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275" tIns="45638" rIns="91275" bIns="45638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FR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0220" cy="491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916" tIns="45278" rIns="90916" bIns="45278" numCol="1" anchor="t" anchorCtr="0" compatLnSpc="1">
            <a:prstTxWarp prst="textNoShape">
              <a:avLst/>
            </a:prstTxWarp>
          </a:bodyPr>
          <a:lstStyle>
            <a:lvl1pPr eaLnBrk="1" hangingPunct="0"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2597" algn="l"/>
                <a:tab pos="1445194" algn="l"/>
                <a:tab pos="2167791" algn="l"/>
                <a:tab pos="2890388" algn="l"/>
              </a:tabLst>
              <a:defRPr sz="1200" dirty="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2703" y="0"/>
            <a:ext cx="2938636" cy="491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916" tIns="45278" rIns="90916" bIns="45278" numCol="1" anchor="t" anchorCtr="0" compatLnSpc="1">
            <a:prstTxWarp prst="textNoShape">
              <a:avLst/>
            </a:prstTxWarp>
          </a:bodyPr>
          <a:lstStyle>
            <a:lvl1pPr algn="r" eaLnBrk="1" hangingPunct="0"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2597" algn="l"/>
                <a:tab pos="1445194" algn="l"/>
                <a:tab pos="2167791" algn="l"/>
                <a:tab pos="2890388" algn="l"/>
              </a:tabLst>
              <a:defRPr sz="1200" dirty="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4562" y="4714441"/>
            <a:ext cx="4982215" cy="4462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916" tIns="45278" rIns="90916" bIns="45278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432051"/>
            <a:ext cx="2940220" cy="491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916" tIns="45278" rIns="90916" bIns="45278" numCol="1" anchor="b" anchorCtr="0" compatLnSpc="1">
            <a:prstTxWarp prst="textNoShape">
              <a:avLst/>
            </a:prstTxWarp>
          </a:bodyPr>
          <a:lstStyle>
            <a:lvl1pPr eaLnBrk="1" hangingPunct="0"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2597" algn="l"/>
                <a:tab pos="1445194" algn="l"/>
                <a:tab pos="2167791" algn="l"/>
                <a:tab pos="2890388" algn="l"/>
              </a:tabLst>
              <a:defRPr sz="1200" dirty="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2703" y="9432051"/>
            <a:ext cx="2938636" cy="491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916" tIns="45278" rIns="90916" bIns="45278" numCol="1" anchor="b" anchorCtr="0" compatLnSpc="1">
            <a:prstTxWarp prst="textNoShape">
              <a:avLst/>
            </a:prstTxWarp>
          </a:bodyPr>
          <a:lstStyle>
            <a:lvl1pPr algn="r" eaLnBrk="1" hangingPunct="0"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2597" algn="l"/>
                <a:tab pos="1445194" algn="l"/>
                <a:tab pos="2167791" algn="l"/>
                <a:tab pos="289038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1pPr>
          </a:lstStyle>
          <a:p>
            <a:pPr>
              <a:defRPr/>
            </a:pPr>
            <a:fld id="{49A79BF6-5F8B-419E-B3CD-AD055F29D24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e l'image des diapositives 1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75" tIns="45638" rIns="91275" bIns="45638" rtlCol="0" anchor="ctr"/>
          <a:lstStyle/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8387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EF0E25-E76D-4961-8289-94BF95D5778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920404" y="746638"/>
            <a:ext cx="4956868" cy="372050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75" tIns="45638" rIns="91275" bIns="45638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904562" y="4714440"/>
            <a:ext cx="4983800" cy="4463976"/>
          </a:xfrm>
          <a:noFill/>
          <a:ln/>
        </p:spPr>
        <p:txBody>
          <a:bodyPr wrap="none" anchor="ctr"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920404" y="746638"/>
            <a:ext cx="4956868" cy="372050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75" tIns="45638" rIns="91275" bIns="45638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/>
          </p:nvPr>
        </p:nvSpPr>
        <p:spPr>
          <a:xfrm>
            <a:off x="904562" y="4714440"/>
            <a:ext cx="4983800" cy="4463976"/>
          </a:xfrm>
          <a:noFill/>
          <a:ln/>
        </p:spPr>
        <p:txBody>
          <a:bodyPr wrap="none" anchor="ctr"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94500" y="95250"/>
            <a:ext cx="1993900" cy="42259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1213" y="95250"/>
            <a:ext cx="5830887" cy="42259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91313" y="1604963"/>
            <a:ext cx="2076450" cy="45212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81713" cy="4521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92475" y="4518025"/>
            <a:ext cx="5475288" cy="1187450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F1763-FB80-4DE5-9AC7-27974FC293CA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9715-CD79-4494-9FC2-A957E15233E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E73B3-DDF7-4D6E-821B-D5691903A0F6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A4F9C-27D7-4182-B359-4805F257132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4696A-92BC-41D6-9796-3ABFBCD5EA4B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209AB-AB48-4541-B10A-F3867A6C85C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D1FD1-6B08-4349-BC0F-AD71173B4E17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23615-CEFC-4FEE-98A8-38789D496E8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6FE62-0B65-4166-BC89-1901D93B1257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0959F-7004-4F5A-B701-F59F1B59C4A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C1BE7-4268-4E7D-9319-3C885D23B09A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1BF2-1B66-4FC7-B2E6-20FC804B319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7DAE-9818-4BE0-9E44-04F5254DCEED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AE47-C57D-43A1-AF58-43BFB3EC457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C429-F1AA-4335-86D3-5F6C62199A66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3ACE3-BEA1-4F0D-8029-5E2F55AE119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E184D-021F-4698-8626-5093B8A47AA4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E39B-4077-4145-9A90-262FB326101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3440B-AFED-4ED7-96EC-A4FC3783CDDB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3634-D83F-4101-9CA1-134B6063296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30CC5-2653-4AF3-85BF-6A9092B1CCAC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CE5AC-0427-4419-8D7E-9B0C1539D49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8375" y="1085850"/>
            <a:ext cx="3833813" cy="323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4588" y="1085850"/>
            <a:ext cx="3833812" cy="323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1213" y="95250"/>
            <a:ext cx="7740650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8375" y="1085850"/>
            <a:ext cx="7820025" cy="323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0" y="387350"/>
            <a:ext cx="9139238" cy="452438"/>
            <a:chOff x="0" y="244"/>
            <a:chExt cx="5757" cy="285"/>
          </a:xfrm>
        </p:grpSpPr>
        <p:sp>
          <p:nvSpPr>
            <p:cNvPr id="1028" name="Line 4"/>
            <p:cNvSpPr>
              <a:spLocks noChangeShapeType="1"/>
            </p:cNvSpPr>
            <p:nvPr/>
          </p:nvSpPr>
          <p:spPr bwMode="auto">
            <a:xfrm>
              <a:off x="337" y="244"/>
              <a:ext cx="1" cy="286"/>
            </a:xfrm>
            <a:prstGeom prst="line">
              <a:avLst/>
            </a:prstGeom>
            <a:noFill/>
            <a:ln w="28440">
              <a:solidFill>
                <a:srgbClr val="7F141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fr-FR" dirty="0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0" y="382"/>
              <a:ext cx="5758" cy="1"/>
            </a:xfrm>
            <a:prstGeom prst="line">
              <a:avLst/>
            </a:prstGeom>
            <a:noFill/>
            <a:ln w="38160">
              <a:solidFill>
                <a:srgbClr val="7F141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fr-FR" dirty="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69" y="312"/>
              <a:ext cx="136" cy="13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7F141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fr-FR" dirty="0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07950" y="6478588"/>
            <a:ext cx="463550" cy="379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0" hangingPunct="0">
              <a:buClr>
                <a:srgbClr val="003366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018D94D-C0B9-47BF-827E-7CB03665BFB0}" type="slidenum">
              <a:rPr lang="fr-FR" sz="800">
                <a:solidFill>
                  <a:srgbClr val="003366"/>
                </a:solidFill>
                <a:latin typeface="Arial" charset="0"/>
              </a:rPr>
              <a:pPr algn="ctr" eaLnBrk="0" hangingPunct="0">
                <a:buClr>
                  <a:srgbClr val="003366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‹N°›</a:t>
            </a:fld>
            <a:endParaRPr lang="fr-FR" sz="800" dirty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3988" y="6429375"/>
            <a:ext cx="346075" cy="366713"/>
          </a:xfrm>
          <a:prstGeom prst="ellipse">
            <a:avLst/>
          </a:prstGeom>
          <a:noFill/>
          <a:ln w="12600">
            <a:solidFill>
              <a:srgbClr val="7F14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FR" dirty="0"/>
          </a:p>
        </p:txBody>
      </p:sp>
      <p:pic>
        <p:nvPicPr>
          <p:cNvPr id="3079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67750" y="153988"/>
            <a:ext cx="376238" cy="376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2pPr>
      <a:lvl3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3pPr>
      <a:lvl4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4pPr>
      <a:lvl5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5pPr>
      <a:lvl6pPr marL="457200"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6pPr>
      <a:lvl7pPr marL="914400"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7pPr>
      <a:lvl8pPr marL="1371600"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8pPr>
      <a:lvl9pPr marL="1828800"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3366"/>
        </a:buClr>
        <a:buSzPct val="100000"/>
        <a:buFont typeface="Arial" charset="0"/>
        <a:defRPr sz="2400">
          <a:solidFill>
            <a:srgbClr val="003366"/>
          </a:solidFill>
          <a:latin typeface="+mn-lt"/>
          <a:ea typeface="+mn-ea"/>
          <a:cs typeface="+mn-cs"/>
        </a:defRPr>
      </a:lvl1pPr>
      <a:lvl2pPr marL="374650" indent="-374650" algn="l" defTabSz="449263" rtl="0" eaLnBrk="0" fontAlgn="base" hangingPunct="0">
        <a:spcBef>
          <a:spcPts val="825"/>
        </a:spcBef>
        <a:spcAft>
          <a:spcPct val="0"/>
        </a:spcAft>
        <a:buClr>
          <a:srgbClr val="7F141D"/>
        </a:buClr>
        <a:buSzPct val="100000"/>
        <a:buFont typeface="Wingdings" pitchFamily="2" charset="2"/>
        <a:buChar char=""/>
        <a:defRPr sz="2200">
          <a:solidFill>
            <a:srgbClr val="123E6E"/>
          </a:solidFill>
          <a:latin typeface="+mn-lt"/>
          <a:cs typeface="+mn-cs"/>
        </a:defRPr>
      </a:lvl2pPr>
      <a:lvl3pPr marL="666750" indent="-290513" algn="l" defTabSz="449263" rtl="0" eaLnBrk="0" fontAlgn="base" hangingPunct="0">
        <a:spcBef>
          <a:spcPts val="750"/>
        </a:spcBef>
        <a:spcAft>
          <a:spcPct val="0"/>
        </a:spcAft>
        <a:buClr>
          <a:srgbClr val="336699"/>
        </a:buClr>
        <a:buSzPct val="80000"/>
        <a:buFont typeface="Wingdings" pitchFamily="2" charset="2"/>
        <a:buChar char=""/>
        <a:defRPr sz="2000">
          <a:solidFill>
            <a:srgbClr val="336699"/>
          </a:solidFill>
          <a:latin typeface="+mn-lt"/>
          <a:cs typeface="+mn-cs"/>
        </a:defRPr>
      </a:lvl3pPr>
      <a:lvl4pPr marL="946150" indent="-277813" algn="l" defTabSz="449263" rtl="0" eaLnBrk="0" fontAlgn="base" hangingPunct="0">
        <a:spcBef>
          <a:spcPts val="450"/>
        </a:spcBef>
        <a:spcAft>
          <a:spcPct val="0"/>
        </a:spcAft>
        <a:buClr>
          <a:srgbClr val="336699"/>
        </a:buClr>
        <a:buSzPct val="60000"/>
        <a:buFont typeface="Wingdings" pitchFamily="2" charset="2"/>
        <a:buChar char=""/>
        <a:defRPr>
          <a:solidFill>
            <a:srgbClr val="336699"/>
          </a:solidFill>
          <a:latin typeface="+mn-lt"/>
          <a:cs typeface="+mn-cs"/>
        </a:defRPr>
      </a:lvl4pPr>
      <a:lvl5pPr marL="12382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5pPr>
      <a:lvl6pPr marL="16954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6pPr>
      <a:lvl7pPr marL="21526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7pPr>
      <a:lvl8pPr marL="26098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8pPr>
      <a:lvl9pPr marL="30670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976313"/>
            <a:ext cx="9144000" cy="3309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4518025"/>
            <a:ext cx="5475288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2051" name="Freeform 3"/>
          <p:cNvSpPr>
            <a:spLocks noChangeArrowheads="1"/>
          </p:cNvSpPr>
          <p:nvPr/>
        </p:nvSpPr>
        <p:spPr bwMode="auto">
          <a:xfrm>
            <a:off x="0" y="6184900"/>
            <a:ext cx="91313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76" y="0"/>
              </a:cxn>
              <a:cxn ang="0">
                <a:pos x="4576" y="200"/>
              </a:cxn>
              <a:cxn ang="0">
                <a:pos x="5752" y="200"/>
              </a:cxn>
            </a:cxnLst>
            <a:rect l="0" t="0" r="r" b="b"/>
            <a:pathLst>
              <a:path w="5752" h="200">
                <a:moveTo>
                  <a:pt x="0" y="0"/>
                </a:moveTo>
                <a:lnTo>
                  <a:pt x="4376" y="0"/>
                </a:lnTo>
                <a:lnTo>
                  <a:pt x="4576" y="200"/>
                </a:lnTo>
                <a:lnTo>
                  <a:pt x="5752" y="200"/>
                </a:lnTo>
              </a:path>
            </a:pathLst>
          </a:custGeom>
          <a:noFill/>
          <a:ln w="936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FR" dirty="0"/>
          </a:p>
        </p:txBody>
      </p:sp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900363" y="4572000"/>
            <a:ext cx="390525" cy="390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0" y="3449638"/>
            <a:ext cx="1311275" cy="836612"/>
          </a:xfrm>
          <a:prstGeom prst="rect">
            <a:avLst/>
          </a:prstGeom>
          <a:solidFill>
            <a:srgbClr val="007CB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FR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0" y="3448050"/>
          <a:ext cx="1211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r:id="rId17" imgW="1036059" imgH="707078" progId="">
                  <p:embed/>
                </p:oleObj>
              </mc:Choice>
              <mc:Fallback>
                <p:oleObj r:id="rId17" imgW="1036059" imgH="707078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48050"/>
                        <a:ext cx="12112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5143" y="71438"/>
            <a:ext cx="2696157" cy="484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2pPr>
      <a:lvl3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3pPr>
      <a:lvl4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4pPr>
      <a:lvl5pPr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5pPr>
      <a:lvl6pPr marL="457200"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6pPr>
      <a:lvl7pPr marL="914400"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7pPr>
      <a:lvl8pPr marL="1371600"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8pPr>
      <a:lvl9pPr marL="1828800" algn="r" defTabSz="449263" rtl="0" eaLnBrk="0" fontAlgn="base" hangingPunct="0">
        <a:spcBef>
          <a:spcPts val="650"/>
        </a:spcBef>
        <a:spcAft>
          <a:spcPct val="0"/>
        </a:spcAft>
        <a:buClr>
          <a:srgbClr val="336699"/>
        </a:buClr>
        <a:buSzPct val="100000"/>
        <a:buFont typeface="Arial" charset="0"/>
        <a:defRPr sz="2600" b="1">
          <a:solidFill>
            <a:srgbClr val="336699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3366"/>
        </a:buClr>
        <a:buSzPct val="100000"/>
        <a:buFont typeface="Arial" charset="0"/>
        <a:defRPr sz="2400">
          <a:solidFill>
            <a:srgbClr val="003366"/>
          </a:solidFill>
          <a:latin typeface="+mn-lt"/>
          <a:ea typeface="+mn-ea"/>
          <a:cs typeface="+mn-cs"/>
        </a:defRPr>
      </a:lvl1pPr>
      <a:lvl2pPr marL="374650" indent="-374650" algn="l" defTabSz="449263" rtl="0" eaLnBrk="0" fontAlgn="base" hangingPunct="0">
        <a:spcBef>
          <a:spcPts val="825"/>
        </a:spcBef>
        <a:spcAft>
          <a:spcPct val="0"/>
        </a:spcAft>
        <a:buClr>
          <a:srgbClr val="7F141D"/>
        </a:buClr>
        <a:buSzPct val="100000"/>
        <a:buFont typeface="Wingdings" pitchFamily="2" charset="2"/>
        <a:buChar char=""/>
        <a:defRPr sz="2200">
          <a:solidFill>
            <a:srgbClr val="123E6E"/>
          </a:solidFill>
          <a:latin typeface="+mn-lt"/>
          <a:cs typeface="+mn-cs"/>
        </a:defRPr>
      </a:lvl2pPr>
      <a:lvl3pPr marL="666750" indent="-290513" algn="l" defTabSz="449263" rtl="0" eaLnBrk="0" fontAlgn="base" hangingPunct="0">
        <a:spcBef>
          <a:spcPts val="750"/>
        </a:spcBef>
        <a:spcAft>
          <a:spcPct val="0"/>
        </a:spcAft>
        <a:buClr>
          <a:srgbClr val="336699"/>
        </a:buClr>
        <a:buSzPct val="80000"/>
        <a:buFont typeface="Wingdings" pitchFamily="2" charset="2"/>
        <a:buChar char=""/>
        <a:defRPr sz="2000">
          <a:solidFill>
            <a:srgbClr val="336699"/>
          </a:solidFill>
          <a:latin typeface="+mn-lt"/>
          <a:cs typeface="+mn-cs"/>
        </a:defRPr>
      </a:lvl3pPr>
      <a:lvl4pPr marL="946150" indent="-277813" algn="l" defTabSz="449263" rtl="0" eaLnBrk="0" fontAlgn="base" hangingPunct="0">
        <a:spcBef>
          <a:spcPts val="450"/>
        </a:spcBef>
        <a:spcAft>
          <a:spcPct val="0"/>
        </a:spcAft>
        <a:buClr>
          <a:srgbClr val="336699"/>
        </a:buClr>
        <a:buSzPct val="60000"/>
        <a:buFont typeface="Wingdings" pitchFamily="2" charset="2"/>
        <a:buChar char=""/>
        <a:defRPr>
          <a:solidFill>
            <a:srgbClr val="336699"/>
          </a:solidFill>
          <a:latin typeface="+mn-lt"/>
          <a:cs typeface="+mn-cs"/>
        </a:defRPr>
      </a:lvl4pPr>
      <a:lvl5pPr marL="12382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5pPr>
      <a:lvl6pPr marL="16954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6pPr>
      <a:lvl7pPr marL="21526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7pPr>
      <a:lvl8pPr marL="26098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8pPr>
      <a:lvl9pPr marL="3067050" indent="-288925" algn="l" defTabSz="449263" rtl="0" eaLnBrk="0" fontAlgn="base" hangingPunct="0">
        <a:spcBef>
          <a:spcPts val="400"/>
        </a:spcBef>
        <a:spcAft>
          <a:spcPct val="0"/>
        </a:spcAft>
        <a:buClr>
          <a:srgbClr val="336699"/>
        </a:buClr>
        <a:buSzPct val="45000"/>
        <a:buFont typeface="Wingdings" pitchFamily="2" charset="2"/>
        <a:buChar char=""/>
        <a:defRPr sz="1600">
          <a:solidFill>
            <a:srgbClr val="336699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fld id="{9BEFF14C-D7B7-41C1-A996-6E301A868F9E}" type="datetimeFigureOut">
              <a:rPr lang="fr-FR"/>
              <a:pPr>
                <a:defRPr/>
              </a:pPr>
              <a:t>12/05/2023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 dirty="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fld id="{440508BA-ADDB-4EE5-8275-6FEEFFF4EE6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3347863" y="4536055"/>
            <a:ext cx="5545311" cy="1773265"/>
          </a:xfrm>
        </p:spPr>
        <p:txBody>
          <a:bodyPr lIns="91440" tIns="45720" rIns="91440" bIns="45720"/>
          <a:lstStyle/>
          <a:p>
            <a:pPr algn="l">
              <a:buClr>
                <a:srgbClr val="0033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dirty="0" err="1">
                <a:solidFill>
                  <a:schemeClr val="accent2"/>
                </a:solidFill>
              </a:rPr>
              <a:t>Title</a:t>
            </a:r>
            <a:r>
              <a:rPr lang="fr-FR" sz="2000" dirty="0">
                <a:solidFill>
                  <a:schemeClr val="accent2"/>
                </a:solidFill>
              </a:rPr>
              <a:t> of </a:t>
            </a:r>
            <a:r>
              <a:rPr lang="fr-FR" sz="2000" dirty="0" err="1">
                <a:solidFill>
                  <a:schemeClr val="accent2"/>
                </a:solidFill>
              </a:rPr>
              <a:t>Internship</a:t>
            </a:r>
            <a:r>
              <a:rPr lang="fr-FR" sz="2000" dirty="0">
                <a:solidFill>
                  <a:schemeClr val="accent2"/>
                </a:solidFill>
              </a:rPr>
              <a:t/>
            </a:r>
            <a:br>
              <a:rPr lang="fr-FR" sz="2000" dirty="0">
                <a:solidFill>
                  <a:schemeClr val="accent2"/>
                </a:solidFill>
              </a:rPr>
            </a:br>
            <a:endParaRPr lang="fr-FR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79512" y="6237312"/>
            <a:ext cx="5616624" cy="476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843808" y="6219282"/>
            <a:ext cx="5112568" cy="477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2pPr>
            <a:lvl3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3pPr>
            <a:lvl4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4pPr>
            <a:lvl5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5pPr>
            <a:lvl6pPr marL="457200"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6pPr>
            <a:lvl7pPr marL="914400"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7pPr>
            <a:lvl8pPr marL="1371600"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8pPr>
            <a:lvl9pPr marL="1828800"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buClr>
                <a:srgbClr val="0033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r>
              <a:rPr lang="fr-F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Name</a:t>
            </a:r>
            <a:endParaRPr lang="en-GB" sz="1600" kern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699792" y="1763583"/>
            <a:ext cx="4824536" cy="12872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2pPr>
            <a:lvl3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3pPr>
            <a:lvl4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4pPr>
            <a:lvl5pPr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5pPr>
            <a:lvl6pPr marL="457200"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6pPr>
            <a:lvl7pPr marL="914400"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7pPr>
            <a:lvl8pPr marL="1371600"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8pPr>
            <a:lvl9pPr marL="1828800" algn="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charset="0"/>
              <a:defRPr sz="2600" b="1">
                <a:solidFill>
                  <a:srgbClr val="336699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buClr>
                <a:srgbClr val="0033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2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6575" y="908720"/>
            <a:ext cx="8188325" cy="53956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19100" indent="-209550" algn="ctr" eaLnBrk="0" hangingPunct="0">
              <a:lnSpc>
                <a:spcPct val="95000"/>
              </a:lnSpc>
              <a:spcBef>
                <a:spcPts val="600"/>
              </a:spcBef>
              <a:buClr>
                <a:srgbClr val="003366"/>
              </a:buClr>
              <a:buSzPct val="100000"/>
              <a:buFont typeface="Book Antiqua" pitchFamily="18" charset="0"/>
              <a:buNone/>
              <a:tabLst>
                <a:tab pos="419100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  <a:tab pos="9402763" algn="l"/>
              </a:tabLst>
            </a:pPr>
            <a:endParaRPr lang="fr-FR" b="1" dirty="0">
              <a:solidFill>
                <a:srgbClr val="003366"/>
              </a:solidFill>
              <a:latin typeface="Book Antiqua" pitchFamily="18" charset="0"/>
            </a:endParaRPr>
          </a:p>
          <a:p>
            <a:pPr marL="419100" indent="-209550" eaLnBrk="0" hangingPunct="0">
              <a:lnSpc>
                <a:spcPct val="14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Symbol" pitchFamily="18" charset="2"/>
              <a:buBlip>
                <a:blip r:embed="rId3"/>
              </a:buBlip>
              <a:tabLst>
                <a:tab pos="419100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  <a:tab pos="9402763" algn="l"/>
              </a:tabLst>
            </a:pPr>
            <a:r>
              <a:rPr lang="fr-FR" dirty="0">
                <a:solidFill>
                  <a:srgbClr val="003366"/>
                </a:solidFill>
                <a:latin typeface="Book Antiqua" pitchFamily="18" charset="0"/>
                <a:cs typeface="Times New Roman" pitchFamily="18" charset="0"/>
              </a:rPr>
              <a:t>  </a:t>
            </a:r>
            <a:r>
              <a:rPr lang="fr-FR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Contexte &amp; </a:t>
            </a:r>
            <a:r>
              <a:rPr lang="fr-FR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Objectifves</a:t>
            </a:r>
            <a:endParaRPr lang="fr-FR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419100" indent="-209550" eaLnBrk="0" hangingPunct="0">
              <a:lnSpc>
                <a:spcPct val="14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Symbol" pitchFamily="18" charset="2"/>
              <a:buBlip>
                <a:blip r:embed="rId3"/>
              </a:buBlip>
              <a:tabLst>
                <a:tab pos="419100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  <a:tab pos="9402763" algn="l"/>
              </a:tabLst>
            </a:pPr>
            <a:r>
              <a:rPr lang="fr-FR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Enterprise </a:t>
            </a:r>
            <a:r>
              <a:rPr lang="fr-FR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Presentation</a:t>
            </a:r>
            <a:endParaRPr lang="fr-FR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419100" indent="-209550" eaLnBrk="0" hangingPunct="0">
              <a:lnSpc>
                <a:spcPct val="14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Symbol" pitchFamily="18" charset="2"/>
              <a:buBlip>
                <a:blip r:embed="rId3"/>
              </a:buBlip>
              <a:tabLst>
                <a:tab pos="419100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  <a:tab pos="9402763" algn="l"/>
              </a:tabLst>
            </a:pPr>
            <a:r>
              <a:rPr lang="fr-FR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Missions</a:t>
            </a:r>
          </a:p>
          <a:p>
            <a:pPr marL="419100" indent="-209550" eaLnBrk="0" hangingPunct="0">
              <a:lnSpc>
                <a:spcPct val="14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Symbol" pitchFamily="18" charset="2"/>
              <a:buBlip>
                <a:blip r:embed="rId3"/>
              </a:buBlip>
              <a:tabLst>
                <a:tab pos="419100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  <a:tab pos="9402763" algn="l"/>
              </a:tabLst>
            </a:pPr>
            <a:r>
              <a:rPr lang="fr-FR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Issue</a:t>
            </a:r>
          </a:p>
          <a:p>
            <a:pPr marL="419100" indent="-209550" eaLnBrk="0" hangingPunct="0">
              <a:lnSpc>
                <a:spcPct val="14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Symbol" pitchFamily="18" charset="2"/>
              <a:buBlip>
                <a:blip r:embed="rId3"/>
              </a:buBlip>
              <a:tabLst>
                <a:tab pos="419100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  <a:tab pos="9402763" algn="l"/>
              </a:tabLst>
            </a:pPr>
            <a:r>
              <a:rPr lang="fr-FR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</a:t>
            </a:r>
            <a:r>
              <a:rPr lang="fr-FR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Results</a:t>
            </a:r>
            <a:r>
              <a:rPr lang="fr-FR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&amp; Evaluation</a:t>
            </a:r>
          </a:p>
          <a:p>
            <a:pPr marL="419100" indent="-209550" eaLnBrk="0" hangingPunct="0">
              <a:lnSpc>
                <a:spcPct val="14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Symbol" pitchFamily="18" charset="2"/>
              <a:buBlip>
                <a:blip r:embed="rId3"/>
              </a:buBlip>
              <a:tabLst>
                <a:tab pos="419100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  <a:tab pos="9402763" algn="l"/>
              </a:tabLst>
            </a:pPr>
            <a:r>
              <a:rPr lang="fr-FR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Lessons</a:t>
            </a:r>
            <a:r>
              <a:rPr lang="fr-FR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Learned</a:t>
            </a:r>
            <a:endParaRPr lang="fr-FR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419100" indent="-209550" eaLnBrk="0" hangingPunct="0">
              <a:lnSpc>
                <a:spcPct val="14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Symbol" pitchFamily="18" charset="2"/>
              <a:buBlip>
                <a:blip r:embed="rId3"/>
              </a:buBlip>
              <a:tabLst>
                <a:tab pos="419100" algn="l"/>
                <a:tab pos="866775" algn="l"/>
                <a:tab pos="1316038" algn="l"/>
                <a:tab pos="1765300" algn="l"/>
                <a:tab pos="2214563" algn="l"/>
                <a:tab pos="2663825" algn="l"/>
                <a:tab pos="3113088" algn="l"/>
                <a:tab pos="3562350" algn="l"/>
                <a:tab pos="4011613" algn="l"/>
                <a:tab pos="4460875" algn="l"/>
                <a:tab pos="4910138" algn="l"/>
                <a:tab pos="5359400" algn="l"/>
                <a:tab pos="5808663" algn="l"/>
                <a:tab pos="6257925" algn="l"/>
                <a:tab pos="6707188" algn="l"/>
                <a:tab pos="7156450" algn="l"/>
                <a:tab pos="7605713" algn="l"/>
                <a:tab pos="8054975" algn="l"/>
                <a:tab pos="8504238" algn="l"/>
                <a:tab pos="8953500" algn="l"/>
                <a:tab pos="9402763" algn="l"/>
              </a:tabLst>
            </a:pPr>
            <a:r>
              <a:rPr lang="fr-FR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Conclusion</a:t>
            </a:r>
            <a:endParaRPr lang="en-US" dirty="0">
              <a:solidFill>
                <a:schemeClr val="tx1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14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MS Gothic" pitchFamily="49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MS Gothic" pitchFamily="49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14310</TotalTime>
  <Words>28</Words>
  <Application>Microsoft Office PowerPoint</Application>
  <PresentationFormat>Affichage à l'écran (4:3)</PresentationFormat>
  <Paragraphs>12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MS Gothic</vt:lpstr>
      <vt:lpstr>Arial</vt:lpstr>
      <vt:lpstr>Book Antiqua</vt:lpstr>
      <vt:lpstr>Calibri</vt:lpstr>
      <vt:lpstr>Symbol</vt:lpstr>
      <vt:lpstr>Times New Roman</vt:lpstr>
      <vt:lpstr>Wingdings</vt:lpstr>
      <vt:lpstr>Modèle par défaut</vt:lpstr>
      <vt:lpstr>1_Modèle par défaut</vt:lpstr>
      <vt:lpstr>Conception personnalisée</vt:lpstr>
      <vt:lpstr>Title of Internship 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Ansoborlo Mathilde</dc:creator>
  <cp:lastModifiedBy>Ansoborlo Mathilde</cp:lastModifiedBy>
  <cp:revision>697</cp:revision>
  <cp:lastPrinted>2014-09-08T08:39:20Z</cp:lastPrinted>
  <dcterms:modified xsi:type="dcterms:W3CDTF">2023-05-12T11:27:56Z</dcterms:modified>
</cp:coreProperties>
</file>