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9382" y="1989056"/>
            <a:ext cx="3403076" cy="1326490"/>
          </a:xfrm>
        </p:spPr>
        <p:txBody>
          <a:bodyPr/>
          <a:lstStyle/>
          <a:p>
            <a:r>
              <a:rPr lang="en-GB" dirty="0" smtClean="0"/>
              <a:t>React JS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52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React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React is a popular JavaScript library for building user interfaces, particularly single-page applications. </a:t>
            </a:r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was developed and is maintained by Facebook, and it is used by many developers and organizations for its efficiency and </a:t>
            </a:r>
            <a:r>
              <a:rPr lang="en-GB" sz="2400" dirty="0" smtClean="0"/>
              <a:t>flexibility</a:t>
            </a:r>
          </a:p>
          <a:p>
            <a:r>
              <a:rPr lang="en-GB" sz="2400" dirty="0" smtClean="0"/>
              <a:t>It is not a </a:t>
            </a:r>
            <a:r>
              <a:rPr lang="en-GB" sz="2400" dirty="0"/>
              <a:t>F</a:t>
            </a:r>
            <a:r>
              <a:rPr lang="en-GB" sz="2400" dirty="0" smtClean="0"/>
              <a:t>ramework It is full of </a:t>
            </a:r>
            <a:r>
              <a:rPr lang="en-GB" sz="2400" dirty="0" err="1" smtClean="0"/>
              <a:t>Javascript</a:t>
            </a:r>
            <a:r>
              <a:rPr lang="en-GB" sz="2400" dirty="0" smtClean="0"/>
              <a:t> Library and it will Focus only on User Interfaces parts.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Based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applications are built using components, which are self-contained and reusable pieces of code that define the UI. Components can be nested, managed, and handled independently</a:t>
            </a:r>
            <a:r>
              <a:rPr lang="en-GB" dirty="0" smtClean="0"/>
              <a:t>. We can use reusable code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9" y="3129699"/>
            <a:ext cx="7550870" cy="36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6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90" y="131975"/>
            <a:ext cx="9066612" cy="1798425"/>
          </a:xfrm>
        </p:spPr>
        <p:txBody>
          <a:bodyPr/>
          <a:lstStyle/>
          <a:p>
            <a:r>
              <a:rPr lang="en-GB" dirty="0" smtClean="0"/>
              <a:t>JSX: JavaScript XML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78" y="886121"/>
            <a:ext cx="8859223" cy="506219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JSX, or JavaScript XML, is a syntax extension for JavaScript used in React to describe what the UI should look like. It allows you to write HTML-like code directly within JavaScript, making it easier to create and visualize React components. Here's a detailed look at JSX and how it works in </a:t>
            </a:r>
            <a:r>
              <a:rPr lang="en-GB" sz="2000" dirty="0" smtClean="0"/>
              <a:t>React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Example:</a:t>
            </a:r>
          </a:p>
          <a:p>
            <a:pPr marL="0" indent="0">
              <a:buNone/>
            </a:pPr>
            <a:r>
              <a:rPr lang="en-GB" sz="2000" dirty="0" smtClean="0"/>
              <a:t>import </a:t>
            </a:r>
            <a:r>
              <a:rPr lang="en-GB" sz="2000" dirty="0"/>
              <a:t>React from 'react';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function </a:t>
            </a:r>
            <a:r>
              <a:rPr lang="en-GB" sz="2000" dirty="0"/>
              <a:t>HelloWorld() {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     return </a:t>
            </a:r>
            <a:r>
              <a:rPr lang="en-GB" sz="2000" dirty="0"/>
              <a:t>&lt;h1&gt;Hello, World!&lt;/h1&gt;;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} 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export </a:t>
            </a:r>
            <a:r>
              <a:rPr lang="en-GB" sz="2000" dirty="0"/>
              <a:t>default HelloWorld;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458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31" y="160256"/>
            <a:ext cx="8981771" cy="1770144"/>
          </a:xfrm>
        </p:spPr>
        <p:txBody>
          <a:bodyPr/>
          <a:lstStyle/>
          <a:p>
            <a:r>
              <a:rPr lang="en-GB" dirty="0" smtClean="0"/>
              <a:t>Project Setup: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21" y="838987"/>
            <a:ext cx="8774381" cy="520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  Install </a:t>
            </a:r>
            <a:r>
              <a:rPr lang="en-IN" b="1" dirty="0"/>
              <a:t>Node.js and </a:t>
            </a:r>
            <a:r>
              <a:rPr lang="en-IN" b="1" dirty="0" err="1"/>
              <a:t>npm</a:t>
            </a:r>
            <a:r>
              <a:rPr lang="en-IN" dirty="0" smtClean="0"/>
              <a:t>:</a:t>
            </a:r>
          </a:p>
          <a:p>
            <a:r>
              <a:rPr lang="en-GB" dirty="0"/>
              <a:t>Make sure you have Node.js and </a:t>
            </a:r>
            <a:r>
              <a:rPr lang="en-GB" dirty="0" err="1"/>
              <a:t>npm</a:t>
            </a:r>
            <a:r>
              <a:rPr lang="en-GB" dirty="0"/>
              <a:t> (Node Package Manager) installed. You can download and install them from </a:t>
            </a:r>
            <a:r>
              <a:rPr lang="en-GB" dirty="0">
                <a:hlinkClick r:id="rId2"/>
              </a:rPr>
              <a:t>nodejs.org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Create </a:t>
            </a:r>
            <a:r>
              <a:rPr lang="en-IN" dirty="0"/>
              <a:t>React App:</a:t>
            </a:r>
          </a:p>
          <a:p>
            <a:pPr marL="0" indent="0">
              <a:buNone/>
            </a:pPr>
            <a:r>
              <a:rPr lang="en-GB" dirty="0"/>
              <a:t>         </a:t>
            </a:r>
            <a:r>
              <a:rPr lang="en-GB" dirty="0" smtClean="0"/>
              <a:t>Following Command : </a:t>
            </a:r>
            <a:r>
              <a:rPr lang="en-IN" b="1" dirty="0" err="1" smtClean="0"/>
              <a:t>npx</a:t>
            </a:r>
            <a:r>
              <a:rPr lang="en-IN" b="1" dirty="0" smtClean="0"/>
              <a:t> </a:t>
            </a:r>
            <a:r>
              <a:rPr lang="en-IN" b="1" dirty="0"/>
              <a:t>create-react-app </a:t>
            </a:r>
            <a:r>
              <a:rPr lang="en-IN" b="1" dirty="0" smtClean="0"/>
              <a:t>my-react-app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Prerequisites:</a:t>
            </a:r>
          </a:p>
          <a:p>
            <a:r>
              <a:rPr lang="en-IN" dirty="0" smtClean="0"/>
              <a:t>JavaScript Fundamentals:</a:t>
            </a:r>
          </a:p>
          <a:p>
            <a:r>
              <a:rPr lang="en-GB" dirty="0" smtClean="0"/>
              <a:t>HTML and CSS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GB" b="1" dirty="0" smtClean="0"/>
              <a:t>ES6</a:t>
            </a:r>
            <a:r>
              <a:rPr lang="en-GB" b="1" dirty="0"/>
              <a:t>+ Syntax</a:t>
            </a:r>
            <a:r>
              <a:rPr lang="en-GB" dirty="0"/>
              <a:t>: </a:t>
            </a:r>
            <a:r>
              <a:rPr lang="en-GB" dirty="0" smtClean="0"/>
              <a:t>Familiarize </a:t>
            </a:r>
            <a:r>
              <a:rPr lang="en-GB" dirty="0"/>
              <a:t>yourself with modern JavaScript features such as </a:t>
            </a:r>
            <a:r>
              <a:rPr lang="en-GB" dirty="0" smtClean="0"/>
              <a:t>        arrow </a:t>
            </a:r>
            <a:r>
              <a:rPr lang="en-GB" dirty="0"/>
              <a:t>functions</a:t>
            </a:r>
            <a:r>
              <a:rPr lang="en-GB" dirty="0" smtClean="0"/>
              <a:t>, </a:t>
            </a:r>
            <a:r>
              <a:rPr lang="en-GB" dirty="0"/>
              <a:t>classes, </a:t>
            </a:r>
            <a:r>
              <a:rPr lang="en-GB" dirty="0" err="1"/>
              <a:t>destructuring</a:t>
            </a:r>
            <a:r>
              <a:rPr lang="en-GB" dirty="0"/>
              <a:t>, template literals, </a:t>
            </a:r>
            <a:r>
              <a:rPr lang="en-GB" dirty="0" err="1"/>
              <a:t>async</a:t>
            </a:r>
            <a:r>
              <a:rPr lang="en-GB" dirty="0"/>
              <a:t>/await, and </a:t>
            </a:r>
            <a:r>
              <a:rPr lang="en-GB" dirty="0" smtClean="0"/>
              <a:t>modules.    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778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16" y="0"/>
            <a:ext cx="9057186" cy="1206631"/>
          </a:xfrm>
        </p:spPr>
        <p:txBody>
          <a:bodyPr>
            <a:normAutofit/>
          </a:bodyPr>
          <a:lstStyle/>
          <a:p>
            <a:r>
              <a:rPr lang="en-GB" dirty="0" smtClean="0"/>
              <a:t>Components:</a:t>
            </a:r>
            <a:br>
              <a:rPr lang="en-GB" dirty="0" smtClean="0"/>
            </a:br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4" y="810705"/>
            <a:ext cx="8783808" cy="5230657"/>
          </a:xfrm>
        </p:spPr>
        <p:txBody>
          <a:bodyPr/>
          <a:lstStyle/>
          <a:p>
            <a:r>
              <a:rPr lang="en-GB" b="1" dirty="0" smtClean="0"/>
              <a:t>Stateless Functional Component</a:t>
            </a:r>
          </a:p>
          <a:p>
            <a:r>
              <a:rPr lang="en-GB" b="1" dirty="0" err="1" smtClean="0"/>
              <a:t>StateFull</a:t>
            </a:r>
            <a:r>
              <a:rPr lang="en-GB" b="1" dirty="0" smtClean="0"/>
              <a:t> Class Component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1894787"/>
            <a:ext cx="8543322" cy="4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7" y="141401"/>
            <a:ext cx="9000625" cy="4977354"/>
          </a:xfrm>
        </p:spPr>
        <p:txBody>
          <a:bodyPr/>
          <a:lstStyle/>
          <a:p>
            <a:r>
              <a:rPr lang="en-GB" dirty="0" smtClean="0"/>
              <a:t>Functional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596" y="886120"/>
            <a:ext cx="8642406" cy="5155243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functional component in React is a JavaScript function that returns a React element (usually created using JSX). Unlike class components, functional components do not have their own state or lifecycle methods by default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example: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</a:t>
            </a:r>
            <a:r>
              <a:rPr lang="en-IN" sz="2400" dirty="0" smtClean="0"/>
              <a:t>import </a:t>
            </a:r>
            <a:r>
              <a:rPr lang="en-IN" sz="2400" dirty="0"/>
              <a:t>React from 'react</a:t>
            </a:r>
            <a:r>
              <a:rPr lang="en-IN" sz="2400" dirty="0" smtClean="0"/>
              <a:t>';</a:t>
            </a:r>
          </a:p>
          <a:p>
            <a:pPr marL="0" indent="0">
              <a:buNone/>
            </a:pPr>
            <a:r>
              <a:rPr lang="en-IN" sz="2400" dirty="0" smtClean="0"/>
              <a:t>        function </a:t>
            </a:r>
            <a:r>
              <a:rPr lang="en-IN" sz="2400" dirty="0" err="1"/>
              <a:t>MyComponent</a:t>
            </a:r>
            <a:r>
              <a:rPr lang="en-IN" sz="2400" dirty="0"/>
              <a:t>() { </a:t>
            </a:r>
          </a:p>
          <a:p>
            <a:pPr marL="0" indent="0">
              <a:buNone/>
            </a:pPr>
            <a:r>
              <a:rPr lang="en-IN" sz="2400" dirty="0" smtClean="0"/>
              <a:t>            return </a:t>
            </a:r>
            <a:r>
              <a:rPr lang="en-IN" sz="2400" dirty="0"/>
              <a:t>( &lt;div&gt; &lt;h1&gt;Hello, World!&lt;/h1&gt; &lt;/div&gt; );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} </a:t>
            </a:r>
          </a:p>
          <a:p>
            <a:pPr marL="0" indent="0">
              <a:buNone/>
            </a:pPr>
            <a:r>
              <a:rPr lang="en-IN" sz="2400" dirty="0" smtClean="0"/>
              <a:t>    export </a:t>
            </a:r>
            <a:r>
              <a:rPr lang="en-IN" sz="2400" dirty="0"/>
              <a:t>default </a:t>
            </a:r>
            <a:r>
              <a:rPr lang="en-IN" sz="2400" dirty="0" err="1"/>
              <a:t>MyComponent</a:t>
            </a:r>
            <a:r>
              <a:rPr lang="en-IN" sz="2400" dirty="0"/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0935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9" y="0"/>
            <a:ext cx="9094893" cy="1930400"/>
          </a:xfrm>
        </p:spPr>
        <p:txBody>
          <a:bodyPr/>
          <a:lstStyle/>
          <a:p>
            <a:r>
              <a:rPr lang="en-GB" dirty="0" smtClean="0"/>
              <a:t>Class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1" y="763571"/>
            <a:ext cx="8953491" cy="5277791"/>
          </a:xfrm>
        </p:spPr>
        <p:txBody>
          <a:bodyPr>
            <a:normAutofit/>
          </a:bodyPr>
          <a:lstStyle/>
          <a:p>
            <a:r>
              <a:rPr lang="en-GB" sz="2000" dirty="0"/>
              <a:t>A class component in React is a JavaScript class that </a:t>
            </a:r>
            <a:r>
              <a:rPr lang="en-GB" sz="2000" dirty="0" smtClean="0"/>
              <a:t>extends “</a:t>
            </a:r>
            <a:r>
              <a:rPr lang="en-GB" sz="2000" dirty="0" err="1" smtClean="0"/>
              <a:t>React.Component”.It</a:t>
            </a:r>
            <a:r>
              <a:rPr lang="en-GB" sz="2000" dirty="0"/>
              <a:t> </a:t>
            </a:r>
            <a:r>
              <a:rPr lang="en-GB" sz="2000" dirty="0" smtClean="0"/>
              <a:t>includes a render() method that returns a JSX elements to rendered to the DOM.</a:t>
            </a:r>
          </a:p>
          <a:p>
            <a:r>
              <a:rPr lang="en-GB" sz="2000" dirty="0" smtClean="0"/>
              <a:t>Example: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import </a:t>
            </a:r>
            <a:r>
              <a:rPr lang="en-IN" sz="2000" dirty="0"/>
              <a:t>React, { Component } from 'react';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class </a:t>
            </a:r>
            <a:r>
              <a:rPr lang="en-IN" sz="2000" dirty="0" err="1"/>
              <a:t>MyComponent</a:t>
            </a:r>
            <a:r>
              <a:rPr lang="en-IN" sz="2000" dirty="0"/>
              <a:t> extends Component {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render</a:t>
            </a:r>
            <a:r>
              <a:rPr lang="en-IN" sz="2000" dirty="0"/>
              <a:t>() {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      return </a:t>
            </a:r>
            <a:r>
              <a:rPr lang="en-IN" sz="2000" dirty="0"/>
              <a:t>( &lt;div&gt; &lt;h1&gt;Hello, World!&lt;/h1&gt; &lt;/div&gt; );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 } </a:t>
            </a:r>
            <a:r>
              <a:rPr lang="en-IN" sz="2000" dirty="0"/>
              <a:t>} 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export </a:t>
            </a:r>
            <a:r>
              <a:rPr lang="en-IN" sz="2000" dirty="0"/>
              <a:t>default </a:t>
            </a:r>
            <a:r>
              <a:rPr lang="en-IN" sz="2000" dirty="0" err="1"/>
              <a:t>MyComponent</a:t>
            </a:r>
            <a:r>
              <a:rPr lang="en-IN" sz="2000" dirty="0"/>
              <a:t>;</a:t>
            </a:r>
            <a:r>
              <a:rPr lang="en-GB" sz="2000" dirty="0" smtClean="0"/>
              <a:t/>
            </a:r>
            <a:br>
              <a:rPr lang="en-GB" sz="2000" dirty="0" smtClean="0"/>
            </a:br>
            <a:endParaRPr lang="en-GB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191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24" y="103695"/>
            <a:ext cx="9019478" cy="1798425"/>
          </a:xfrm>
        </p:spPr>
        <p:txBody>
          <a:bodyPr/>
          <a:lstStyle/>
          <a:p>
            <a:r>
              <a:rPr lang="en-GB" dirty="0" smtClean="0"/>
              <a:t>State Vs Props: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47" y="763571"/>
            <a:ext cx="8764955" cy="5306071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Props</a:t>
            </a:r>
          </a:p>
          <a:p>
            <a:pPr marL="0" indent="0">
              <a:buNone/>
            </a:pPr>
            <a:r>
              <a:rPr lang="en-GB" dirty="0" smtClean="0"/>
              <a:t>Props </a:t>
            </a:r>
            <a:r>
              <a:rPr lang="en-GB" dirty="0"/>
              <a:t>(short for "properties") are read-only attributes passed from a parent component to a child component. They allow data to flow down the component tree, enabling child components to render dynamically based on the data received from their parents.</a:t>
            </a:r>
          </a:p>
          <a:p>
            <a:pPr marL="0" indent="0">
              <a:buNone/>
            </a:pPr>
            <a:r>
              <a:rPr lang="en-GB" b="1" dirty="0"/>
              <a:t>Immutability</a:t>
            </a:r>
            <a:r>
              <a:rPr lang="en-GB" dirty="0"/>
              <a:t>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Props </a:t>
            </a:r>
            <a:r>
              <a:rPr lang="en-GB" dirty="0"/>
              <a:t>are immutable, meaning that once set, they cannot be changed by the child component. This ensures a unidirectional data flow, which helps maintain predictable and manageable state in the application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Using Props:</a:t>
            </a:r>
          </a:p>
          <a:p>
            <a:pPr marL="0" indent="0">
              <a:buNone/>
            </a:pPr>
            <a:r>
              <a:rPr lang="en-GB" b="1" dirty="0" smtClean="0"/>
              <a:t>Passing </a:t>
            </a:r>
            <a:r>
              <a:rPr lang="en-GB" b="1" dirty="0"/>
              <a:t>Props</a:t>
            </a:r>
            <a:r>
              <a:rPr lang="en-GB" dirty="0"/>
              <a:t>: Props are passed to a child component in a similar manner to HTML attributes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Accessing Props</a:t>
            </a:r>
            <a:r>
              <a:rPr lang="en-GB" dirty="0"/>
              <a:t>: In functional components, props are accessed directly via the function arguments. </a:t>
            </a:r>
            <a:r>
              <a:rPr lang="en-GB" dirty="0" smtClean="0"/>
              <a:t>In </a:t>
            </a:r>
            <a:r>
              <a:rPr lang="en-GB" dirty="0"/>
              <a:t>class components, they are accessed </a:t>
            </a:r>
            <a:r>
              <a:rPr lang="en-GB" dirty="0" smtClean="0"/>
              <a:t>via “</a:t>
            </a:r>
            <a:r>
              <a:rPr lang="en-GB" dirty="0" err="1" smtClean="0"/>
              <a:t>this.props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37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575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React JS  </vt:lpstr>
      <vt:lpstr>What is React ?</vt:lpstr>
      <vt:lpstr>Component Based Architecture </vt:lpstr>
      <vt:lpstr>JSX: JavaScript XML </vt:lpstr>
      <vt:lpstr>Project Setup:</vt:lpstr>
      <vt:lpstr>Components:  </vt:lpstr>
      <vt:lpstr>Functional Component</vt:lpstr>
      <vt:lpstr>Class Component</vt:lpstr>
      <vt:lpstr>State Vs Props: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Manojkumar K</dc:creator>
  <cp:lastModifiedBy>Manojkumar K</cp:lastModifiedBy>
  <cp:revision>12</cp:revision>
  <dcterms:created xsi:type="dcterms:W3CDTF">2024-06-12T11:09:05Z</dcterms:created>
  <dcterms:modified xsi:type="dcterms:W3CDTF">2024-06-12T13:59:49Z</dcterms:modified>
</cp:coreProperties>
</file>