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8"/>
  </p:notesMasterIdLst>
  <p:sldIdLst>
    <p:sldId id="365" r:id="rId2"/>
    <p:sldId id="366" r:id="rId3"/>
    <p:sldId id="394" r:id="rId4"/>
    <p:sldId id="425" r:id="rId5"/>
    <p:sldId id="368" r:id="rId6"/>
    <p:sldId id="413" r:id="rId7"/>
    <p:sldId id="426" r:id="rId8"/>
    <p:sldId id="395" r:id="rId9"/>
    <p:sldId id="370" r:id="rId10"/>
    <p:sldId id="403" r:id="rId11"/>
    <p:sldId id="405" r:id="rId12"/>
    <p:sldId id="406" r:id="rId13"/>
    <p:sldId id="407" r:id="rId14"/>
    <p:sldId id="427" r:id="rId15"/>
    <p:sldId id="408" r:id="rId16"/>
    <p:sldId id="411" r:id="rId17"/>
    <p:sldId id="409" r:id="rId18"/>
    <p:sldId id="428" r:id="rId19"/>
    <p:sldId id="429" r:id="rId20"/>
    <p:sldId id="418" r:id="rId21"/>
    <p:sldId id="416" r:id="rId22"/>
    <p:sldId id="417" r:id="rId23"/>
    <p:sldId id="421" r:id="rId24"/>
    <p:sldId id="430" r:id="rId25"/>
    <p:sldId id="41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BF204"/>
    <a:srgbClr val="000000"/>
    <a:srgbClr val="DB1BDB"/>
    <a:srgbClr val="AC37ED"/>
    <a:srgbClr val="F4EAFC"/>
    <a:srgbClr val="0070C0"/>
    <a:srgbClr val="284650"/>
    <a:srgbClr val="EDB530"/>
    <a:srgbClr val="06B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205E-B7FC-40EF-870E-E67DED4EAFA7}" v="478" dt="2023-07-17T15:07:46.998"/>
    <p1510:client id="{F9665672-157B-8520-E757-AB3353A6CBF7}" v="66" dt="2023-07-31T19:07:52.038"/>
    <p1510:client id="{FF3CFE86-C943-D80F-E301-EE70FA1566A7}" v="1032" dt="2023-06-20T15:33:35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01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A7B4D-ED4F-4BA5-823D-BB7371DD0BD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62A-3EEB-4860-A30A-4603846AB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0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="" xmlns:a16="http://schemas.microsoft.com/office/drawing/2014/main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61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2023 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18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24334" y="2098592"/>
            <a:ext cx="4640239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2023 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2737"/>
            <a:ext cx="1924334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64573" y="1762737"/>
            <a:ext cx="5627427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4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15065" y="6625886"/>
            <a:ext cx="9324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11186160" y="2853795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66960" y="2853795"/>
            <a:ext cx="1005840" cy="1005840"/>
            <a:chOff x="10437085" y="2994163"/>
            <a:chExt cx="1005840" cy="1005840"/>
          </a:xfrm>
        </p:grpSpPr>
        <p:sp>
          <p:nvSpPr>
            <p:cNvPr id="24" name="Oval 23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3486" y="2853795"/>
            <a:ext cx="1005840" cy="1005840"/>
            <a:chOff x="10437085" y="2994163"/>
            <a:chExt cx="1005840" cy="1005840"/>
          </a:xfrm>
        </p:grpSpPr>
        <p:sp>
          <p:nvSpPr>
            <p:cNvPr id="27" name="Oval 2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146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="" xmlns:a16="http://schemas.microsoft.com/office/drawing/2014/main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2023 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33047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742" r:id="rId3"/>
    <p:sldLayoutId id="2147483741" r:id="rId4"/>
    <p:sldLayoutId id="2147483665" r:id="rId5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9731" y="5251977"/>
            <a:ext cx="5648446" cy="582153"/>
          </a:xfrm>
        </p:spPr>
        <p:txBody>
          <a:bodyPr/>
          <a:lstStyle/>
          <a:p>
            <a:r>
              <a:rPr lang="en-IN" sz="3800" dirty="0" smtClean="0"/>
              <a:t>Reflection    </a:t>
            </a:r>
            <a:endParaRPr lang="en-IN" sz="3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90495" y="5834130"/>
            <a:ext cx="5648446" cy="2988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dirty="0" smtClean="0"/>
              <a:t>Nov-21-2023</a:t>
            </a:r>
            <a:endParaRPr lang="en-IN" sz="1600" b="0" dirty="0"/>
          </a:p>
        </p:txBody>
      </p:sp>
    </p:spTree>
    <p:extLst>
      <p:ext uri="{BB962C8B-B14F-4D97-AF65-F5344CB8AC3E}">
        <p14:creationId xmlns:p14="http://schemas.microsoft.com/office/powerpoint/2010/main" val="1649814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09488" y="662781"/>
            <a:ext cx="11591779" cy="5585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4216"/>
            <a:ext cx="11591779" cy="618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SECURITY FILTER CHAIN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18" y="591818"/>
            <a:ext cx="7534351" cy="4018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7318" y="4919420"/>
            <a:ext cx="9596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This is filter chain configuration it would be inside a class that extends </a:t>
            </a:r>
            <a:r>
              <a:rPr lang="en-US" sz="2400" dirty="0" err="1" smtClean="0"/>
              <a:t>websecurityadapter</a:t>
            </a:r>
            <a:r>
              <a:rPr lang="en-US" sz="2400" dirty="0" smtClean="0"/>
              <a:t> class in spring boot in previous spring frameworks this configuration done through XML file.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33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22" y="677952"/>
            <a:ext cx="11882511" cy="72726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SECURITY CONTEXT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474" y="1615153"/>
            <a:ext cx="11349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context holds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details of the currently authenticated principal (user) and any granted authorities (roles or permissions). It is typically stored 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Thread local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variable, making it accessible to the entire thread processing the current request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static methods to set and get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associated with current thread.</a:t>
            </a:r>
          </a:p>
          <a:p>
            <a:pPr lvl="2"/>
            <a:r>
              <a:rPr lang="en-I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context= </a:t>
            </a:r>
            <a:r>
              <a:rPr lang="en-I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SecurityContextHolder.getContext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2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context.getAuthentication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2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(authentication != null &amp;&amp;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authentication.isAuthenticated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pPr lvl="2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principal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authentication.getPrincipal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2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&lt;? extends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GrantedAuthority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 authorities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authentication.getAuthorities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2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673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495981"/>
            <a:ext cx="11882511" cy="75459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AUTHENTICATION MANAGER &amp; PROVIDER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474" y="1615153"/>
            <a:ext cx="11349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interface is a core component responsible for authenticating users within an application. It acts as a central point for processing authentication requests and determining whether a user's credentials are valid.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typically delegates the authentication process to one or more configured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implementation is responsible for verifying the user's credentials against a specific authentication source. For example, you might have 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implementation for database authentication, LDAP authentication,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authentication, or custom authentication logic.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053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260" y="0"/>
            <a:ext cx="113493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@Configuration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SecurityConfig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@Override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protected void configure(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throws Exception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// First authentication provider: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DaoAuthenticationProvider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DaoAuthenticationProvider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daoAuthenticationProvider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DaoAuthenticationProvider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daoAuthenticationProvider.setUserDetailsService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daoAuthenticationProvider.setPasswordEncoder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passwordEncoder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// Second authentication provider: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CustomAuthenticationProvider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auth.authenticationProvider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daoAuthenticationProvider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auth.authenticationProvider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customAuthenticationProvider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834738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260" y="0"/>
            <a:ext cx="113493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@Override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protected void configure(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HttpSecurity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http) throws Exception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http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authorizeRequests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antMatchers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("/admin/**").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hasRole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("ADMIN")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antMatchers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("/user/**").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hasAnyRole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("USER", "ADMIN")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anyRequest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().authenticated()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.and()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formLogin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loginPage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("/login")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permitAll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.and()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.logout()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permitAll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@Bean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PasswordEncoder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passwordEncoder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return new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BCryptPasswordEncoder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1678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74" y="520569"/>
            <a:ext cx="11882511" cy="93171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DaoAuthentication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2378" y="3488607"/>
            <a:ext cx="11882511" cy="907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577"/>
            <a:ext cx="6413830" cy="365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53" y="2590581"/>
            <a:ext cx="6464632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23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JWT AUTHENTICATION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06" y="3109032"/>
            <a:ext cx="4445253" cy="2741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768797"/>
            <a:ext cx="8057584" cy="33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51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193" y="4030067"/>
            <a:ext cx="11882511" cy="606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3" y="148349"/>
            <a:ext cx="11882511" cy="66445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JWT AUTH CODE - FILTER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327" y="1391237"/>
            <a:ext cx="101570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JwtAuthenticationFilter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OncePerRequestFilter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JwtHelper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jwtHelper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@Override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protected void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doFilterInternal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request,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response,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throws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ServletException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requestHeader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request.getHeader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("Authorization");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//Bearer 2352345235sdfrsfgsdfsdf</a:t>
            </a:r>
          </a:p>
          <a:p>
            <a:r>
              <a:rPr lang="en-US" sz="14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= null;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token = null;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(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requestHeader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 null &amp;&amp;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requestHeader.startsWith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("Bearer")) {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//looking good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token =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requestHeader.substring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try {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US" sz="1400" b="0" i="0" dirty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914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127" y="121237"/>
            <a:ext cx="1015701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this.jwtHelper.getUsernameFromToken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(token);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 catch (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IllegalArgumentException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logger.info("Illegal Argument while fetching the username !!");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e.printStackTrace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 catch (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ExpiredJwtException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logger.info("Given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 is expired !!");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e.printStackTrace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 catch (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MalformedJwtException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e) {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logger.info("Some changed has done in token !! Invalid Token");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e.printStackTrace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 catch (Exception e) {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e.printStackTrace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 else {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logger.info("Invalid Header Value !! ");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(username != null &amp;&amp;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SecurityContextHolder.getContext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getAuthentication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== null) {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//fetch user detail from username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this.userDetailsService.loadUserByUsername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(username);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Boolean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this.jwtHelper.validateToken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(token, 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 (</a:t>
            </a:r>
            <a:r>
              <a:rPr lang="en-US" sz="14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endParaRPr lang="en-US" sz="14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US" sz="1400" b="0" i="0" dirty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614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633" y="111680"/>
            <a:ext cx="101570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//set the authentication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UsernamePasswordAuthenticationToken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authentication = new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UsernamePasswordAuthenticationToken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null,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userDetails.getAuthorities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authentication.setDetails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WebAuthenticationDetailsSource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buildDetails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(request));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SecurityContextHolder.getContext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setAuthentication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(authentication);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 else {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logger.info("Validation fails !!");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filterChain.doFilter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(request, response);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2000" b="0" i="0" dirty="0" smtClean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256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17590" y="413411"/>
            <a:ext cx="64008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7990" y="1176950"/>
            <a:ext cx="3711792" cy="489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WHY PROTECTION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 SECURITY ARCHITECTURE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 CHAIN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SECURITYCONTEXT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AUTHENTICATIONMANAGER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AUTHENTICATIONPROVIDER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DAO AUTHENTICATION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JWT AUTHENTICATION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OAUTH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32"/>
            <a:ext cx="5075458" cy="50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96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33" y="311735"/>
            <a:ext cx="11882511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JWT WEBADAPTER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933" y="1394380"/>
            <a:ext cx="101570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@Configuration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final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000" b="0" i="0" dirty="0" smtClean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345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633" y="0"/>
            <a:ext cx="101570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@Override</a:t>
            </a:r>
          </a:p>
          <a:p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protected void configure(</a:t>
            </a:r>
            <a:r>
              <a:rPr lang="en-US" sz="2000" dirty="0" err="1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HttpSecurity</a:t>
            </a: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http) throws Exception {</a:t>
            </a:r>
          </a:p>
          <a:p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http</a:t>
            </a:r>
          </a:p>
          <a:p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.</a:t>
            </a:r>
            <a:r>
              <a:rPr lang="en-US" sz="2000" dirty="0" err="1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().disable()</a:t>
            </a:r>
          </a:p>
          <a:p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sessionManagement</a:t>
            </a: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n-US" sz="2000" dirty="0" err="1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sessionCreationPolicy</a:t>
            </a: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SessionCreationPolicy.STATELESS</a:t>
            </a:r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 smtClean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.and()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.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authorizeRequests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antMatchers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("/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/**").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permitAll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anyRequest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().authenticated()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.and()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.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addFilterBefore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JwtAuthenticationFilter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UsernamePasswordAuthenticationFilter.class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@Bean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@Override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authenticationManagerBean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throws Exception {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super.authenticationManagerBean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b="0" i="0" dirty="0" smtClean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432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193" y="4030067"/>
            <a:ext cx="11882511" cy="606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833" y="130242"/>
            <a:ext cx="11882511" cy="66445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JWT UTIL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933" y="1394380"/>
            <a:ext cx="101570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JwtTokenProvider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@Value("${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jwt.secret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}")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jwtSecret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@Value("${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jwt.expiration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}")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jwtExpiration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String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generateToken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(Authentication authentication) {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UserDetailsImpl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UserDetailsImpl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authentication.getPrincipal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Date now = new Date();</a:t>
            </a: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Date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expiryDate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Date(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now.getTime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+ </a:t>
            </a:r>
            <a:r>
              <a:rPr lang="en-US" sz="2000" dirty="0" err="1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jwtExpiration</a:t>
            </a:r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solidFill>
                <a:srgbClr val="17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6572849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193" y="4030067"/>
            <a:ext cx="11882511" cy="606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4733" y="0"/>
            <a:ext cx="101570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return </a:t>
            </a:r>
            <a:r>
              <a:rPr lang="en-US" sz="2000" dirty="0" err="1"/>
              <a:t>Jwts.builder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        .</a:t>
            </a:r>
            <a:r>
              <a:rPr lang="en-US" sz="2000" dirty="0" err="1"/>
              <a:t>setSubject</a:t>
            </a:r>
            <a:r>
              <a:rPr lang="en-US" sz="2000" dirty="0"/>
              <a:t>(</a:t>
            </a:r>
            <a:r>
              <a:rPr lang="en-US" sz="2000" dirty="0" err="1"/>
              <a:t>userDetails.getUsername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      .</a:t>
            </a:r>
            <a:r>
              <a:rPr lang="en-US" sz="2000" dirty="0" err="1"/>
              <a:t>setIssuedAt</a:t>
            </a:r>
            <a:r>
              <a:rPr lang="en-US" sz="2000" dirty="0"/>
              <a:t>(now)</a:t>
            </a:r>
          </a:p>
          <a:p>
            <a:r>
              <a:rPr lang="en-US" sz="2000" dirty="0"/>
              <a:t>                .</a:t>
            </a:r>
            <a:r>
              <a:rPr lang="en-US" sz="2000" dirty="0" err="1"/>
              <a:t>setExpiration</a:t>
            </a:r>
            <a:r>
              <a:rPr lang="en-US" sz="2000" dirty="0"/>
              <a:t>(</a:t>
            </a:r>
            <a:r>
              <a:rPr lang="en-US" sz="2000" dirty="0" err="1"/>
              <a:t>expiryDate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.</a:t>
            </a:r>
            <a:r>
              <a:rPr lang="en-US" sz="2000" dirty="0" err="1"/>
              <a:t>signWith</a:t>
            </a:r>
            <a:r>
              <a:rPr lang="en-US" sz="2000" dirty="0"/>
              <a:t>(SignatureAlgorithm.HS512, </a:t>
            </a:r>
            <a:r>
              <a:rPr lang="en-US" sz="2000" dirty="0" err="1"/>
              <a:t>jwtSecret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.compact();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String </a:t>
            </a:r>
            <a:r>
              <a:rPr lang="en-US" sz="2000" dirty="0" err="1"/>
              <a:t>getUsernameFromJwt</a:t>
            </a:r>
            <a:r>
              <a:rPr lang="en-US" sz="2000" dirty="0"/>
              <a:t>(String token) {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Jwts.parser</a:t>
            </a:r>
            <a:r>
              <a:rPr lang="en-US" sz="2000" dirty="0"/>
              <a:t>().</a:t>
            </a:r>
            <a:r>
              <a:rPr lang="en-US" sz="2000" dirty="0" err="1"/>
              <a:t>setSigningKey</a:t>
            </a:r>
            <a:r>
              <a:rPr lang="en-US" sz="2000" dirty="0"/>
              <a:t>(</a:t>
            </a:r>
            <a:r>
              <a:rPr lang="en-US" sz="2000" dirty="0" err="1"/>
              <a:t>jwtSecret</a:t>
            </a:r>
            <a:r>
              <a:rPr lang="en-US" sz="2000" dirty="0"/>
              <a:t>).</a:t>
            </a:r>
            <a:r>
              <a:rPr lang="en-US" sz="2000" dirty="0" err="1"/>
              <a:t>parseClaimsJws</a:t>
            </a:r>
            <a:r>
              <a:rPr lang="en-US" sz="2000" dirty="0"/>
              <a:t>(token).</a:t>
            </a:r>
            <a:r>
              <a:rPr lang="en-US" sz="2000" dirty="0" err="1"/>
              <a:t>getBody</a:t>
            </a:r>
            <a:r>
              <a:rPr lang="en-US" sz="2000" dirty="0"/>
              <a:t>().</a:t>
            </a:r>
            <a:r>
              <a:rPr lang="en-US" sz="2000" dirty="0" err="1"/>
              <a:t>getSubject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 smtClean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validateToken</a:t>
            </a:r>
            <a:r>
              <a:rPr lang="en-US" sz="2000" dirty="0"/>
              <a:t>(String </a:t>
            </a:r>
            <a:r>
              <a:rPr lang="en-US" sz="2000" dirty="0" err="1"/>
              <a:t>authToken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try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Jwts.parser</a:t>
            </a:r>
            <a:r>
              <a:rPr lang="en-US" sz="2000" dirty="0"/>
              <a:t>().</a:t>
            </a:r>
            <a:r>
              <a:rPr lang="en-US" sz="2000" dirty="0" err="1"/>
              <a:t>setSigningKey</a:t>
            </a:r>
            <a:r>
              <a:rPr lang="en-US" sz="2000" dirty="0"/>
              <a:t>(</a:t>
            </a:r>
            <a:r>
              <a:rPr lang="en-US" sz="2000" dirty="0" err="1"/>
              <a:t>jwtSecret</a:t>
            </a:r>
            <a:r>
              <a:rPr lang="en-US" sz="2000" dirty="0"/>
              <a:t>).</a:t>
            </a:r>
            <a:r>
              <a:rPr lang="en-US" sz="2000" dirty="0" err="1"/>
              <a:t>parseClaimsJws</a:t>
            </a:r>
            <a:r>
              <a:rPr lang="en-US" sz="2000" dirty="0"/>
              <a:t>(</a:t>
            </a:r>
            <a:r>
              <a:rPr lang="en-US" sz="2000" dirty="0" err="1"/>
              <a:t>authToken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return true;</a:t>
            </a:r>
          </a:p>
          <a:p>
            <a:r>
              <a:rPr lang="en-US" sz="2000" dirty="0"/>
              <a:t>        } catch (</a:t>
            </a:r>
            <a:r>
              <a:rPr lang="en-US" sz="2000" dirty="0" err="1"/>
              <a:t>SignatureException</a:t>
            </a:r>
            <a:r>
              <a:rPr lang="en-US" sz="2000" dirty="0"/>
              <a:t> ex)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logger.error</a:t>
            </a:r>
            <a:r>
              <a:rPr lang="en-US" sz="2000" dirty="0"/>
              <a:t>("Invalid JWT signature</a:t>
            </a:r>
            <a:r>
              <a:rPr lang="en-US" sz="2000" dirty="0" smtClean="0"/>
              <a:t>");// AND MORE OTHER EXCEPTIONS</a:t>
            </a:r>
            <a:endParaRPr lang="en-US" sz="2000" dirty="0"/>
          </a:p>
          <a:p>
            <a:r>
              <a:rPr lang="en-US" sz="2000" dirty="0" smtClean="0"/>
              <a:t>return </a:t>
            </a:r>
            <a:r>
              <a:rPr lang="en-US" sz="2000" dirty="0"/>
              <a:t>false;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63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OAUTH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353" y="1077363"/>
            <a:ext cx="8199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(Open Authorization) is an open standard for access delegation, commonly used as a way for Internet users to grant websites or applications access to their information on other websites without sharing their credentials (such as a username and password).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allows users to log in to a third-party service (the service that wants to access their information) using an account they have already established with another service (such as Google, Facebook, or Twitter) without exposing their password.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455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OAUTH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08" y="1431579"/>
            <a:ext cx="5969493" cy="36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06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111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rgbClr val="92D050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265169"/>
            <a:ext cx="11882511" cy="78067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WHY PROTECTION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0412" y="1599841"/>
            <a:ext cx="113792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Web application is more or less a outlet where host share resources with others.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But There has to be a way to control who can access those resources and what resources they can access in a web application. So that resources/data can be prevent from accessed by undesirable  threads.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29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265169"/>
            <a:ext cx="11882511" cy="780674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THREADS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679" y="1605297"/>
            <a:ext cx="11379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 These are some threads </a:t>
            </a:r>
            <a:r>
              <a:rPr lang="en-US" sz="2400" dirty="0"/>
              <a:t>w</a:t>
            </a:r>
            <a:r>
              <a:rPr lang="en-US" sz="2400" dirty="0" smtClean="0"/>
              <a:t>hich can be faced by web application.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Injection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XSS (cross site scripting)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CSRF (cross site request forgery)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Session hijack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845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985" y="537882"/>
            <a:ext cx="12046015" cy="76804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 SECURITY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623" y="1485367"/>
            <a:ext cx="1004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Spring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Security is a powerful and customizable authentication and access control framework for Java applications, particularly those built using the Spring Framework. It provides comprehensive security services for Java EE-based enterprise software applications.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Spring Security integrates seamlessly with the broader Spring ecosystem, leveraging features such as dependency injection, aspect-oriented programming (AOP), and declarative transaction management. This makes it easy to incorporate security features into existing Spring-based applications.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25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985" y="537882"/>
            <a:ext cx="12046015" cy="76804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KEY FEATURES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623" y="1485367"/>
            <a:ext cx="10049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Authentication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Authorization</a:t>
            </a:r>
            <a:endParaRPr lang="en-US" sz="24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Web Security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Session management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Remember me </a:t>
            </a:r>
            <a:r>
              <a:rPr lang="en-US" sz="2400" dirty="0" err="1" smtClean="0">
                <a:latin typeface="Arial" panose="020B0604020202020204" pitchFamily="34" charset="0"/>
              </a:rPr>
              <a:t>auth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Arial" panose="020B0604020202020204" pitchFamily="34" charset="0"/>
              </a:rPr>
              <a:t>Oauth</a:t>
            </a:r>
            <a:r>
              <a:rPr lang="en-US" sz="2400" dirty="0" smtClean="0">
                <a:latin typeface="Arial" panose="020B0604020202020204" pitchFamily="34" charset="0"/>
              </a:rPr>
              <a:t> and </a:t>
            </a:r>
            <a:r>
              <a:rPr lang="en-US" sz="2400" dirty="0" err="1" smtClean="0">
                <a:latin typeface="Arial" panose="020B0604020202020204" pitchFamily="34" charset="0"/>
              </a:rPr>
              <a:t>OpenId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</a:rPr>
              <a:t>Auth</a:t>
            </a:r>
            <a:r>
              <a:rPr lang="en-US" sz="2400" dirty="0">
                <a:latin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12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SECURITY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4" y="965250"/>
            <a:ext cx="10058400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367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4" y="519993"/>
            <a:ext cx="9900159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127886"/>
            <a:ext cx="11882511" cy="1066292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SECURITY FILTER CHAIN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299" y="984674"/>
            <a:ext cx="11910645" cy="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623" y="1485367"/>
            <a:ext cx="100491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Security Filter Chain is a crucial component responsible for processing incoming HTTP requests and enforcing security measures such as authentication, authorization, and other security-related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tasks. These are component implemented in the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javax.servlet.Filter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n-US" sz="2400" b="1" dirty="0" smtClean="0">
                <a:latin typeface="Arial" panose="020B0604020202020204" pitchFamily="34" charset="0"/>
              </a:rPr>
              <a:t>LTER TYPES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Security context initializer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Arial" panose="020B0604020202020204" pitchFamily="34" charset="0"/>
              </a:rPr>
              <a:t>Authentication,Authorization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CSRF protection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Session management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Custom filters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</a:rPr>
              <a:t>Logout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hangepond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BEB8"/>
      </a:accent1>
      <a:accent2>
        <a:srgbClr val="DC2543"/>
      </a:accent2>
      <a:accent3>
        <a:srgbClr val="284651"/>
      </a:accent3>
      <a:accent4>
        <a:srgbClr val="EFB730"/>
      </a:accent4>
      <a:accent5>
        <a:srgbClr val="4472C4"/>
      </a:accent5>
      <a:accent6>
        <a:srgbClr val="87C488"/>
      </a:accent6>
      <a:hlink>
        <a:srgbClr val="00386C"/>
      </a:hlink>
      <a:folHlink>
        <a:srgbClr val="E5A46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961810D3-08CE-4926-9DCF-3700EF943F31}" vid="{5F83480B-539E-4A35-B46B-818FDD955D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29027</TotalTime>
  <Words>1218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Söhne</vt:lpstr>
      <vt:lpstr>Times New Roman</vt:lpstr>
      <vt:lpstr>Wingdings</vt:lpstr>
      <vt:lpstr>Default Theme</vt:lpstr>
      <vt:lpstr>think-cell Slide</vt:lpstr>
      <vt:lpstr>Reflection    </vt:lpstr>
      <vt:lpstr>PowerPoint Presentation</vt:lpstr>
      <vt:lpstr>WHY PROTECTION</vt:lpstr>
      <vt:lpstr>THREADS</vt:lpstr>
      <vt:lpstr>SPRING SECURITY</vt:lpstr>
      <vt:lpstr>KEY FEATURES</vt:lpstr>
      <vt:lpstr>SPRING SECURITY ARCHITECTURE </vt:lpstr>
      <vt:lpstr>PowerPoint Presentation</vt:lpstr>
      <vt:lpstr>SECURITY FILTER CHAIN</vt:lpstr>
      <vt:lpstr>PowerPoint Presentation</vt:lpstr>
      <vt:lpstr>SECURITY CONTEXT</vt:lpstr>
      <vt:lpstr>AUTHENTICATION MANAGER &amp; PROVIDER</vt:lpstr>
      <vt:lpstr>PowerPoint Presentation</vt:lpstr>
      <vt:lpstr>PowerPoint Presentation</vt:lpstr>
      <vt:lpstr>DaoAuthentication</vt:lpstr>
      <vt:lpstr>JWT AUTHENTICATION</vt:lpstr>
      <vt:lpstr>JWT AUTH CODE - FILTER</vt:lpstr>
      <vt:lpstr>PowerPoint Presentation</vt:lpstr>
      <vt:lpstr>PowerPoint Presentation</vt:lpstr>
      <vt:lpstr>JWT WEBADAPTER</vt:lpstr>
      <vt:lpstr>PowerPoint Presentation</vt:lpstr>
      <vt:lpstr>JWT UTIL</vt:lpstr>
      <vt:lpstr>PowerPoint Presentation</vt:lpstr>
      <vt:lpstr>OAUTH</vt:lpstr>
      <vt:lpstr>OAUTH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Pavitheran AR</dc:creator>
  <cp:lastModifiedBy>Kamarsaman Ahamed K</cp:lastModifiedBy>
  <cp:revision>912</cp:revision>
  <dcterms:created xsi:type="dcterms:W3CDTF">2023-03-20T11:59:32Z</dcterms:created>
  <dcterms:modified xsi:type="dcterms:W3CDTF">2024-04-26T05:28:48Z</dcterms:modified>
</cp:coreProperties>
</file>