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902" r:id="rId2"/>
  </p:sldMasterIdLst>
  <p:notesMasterIdLst>
    <p:notesMasterId r:id="rId9"/>
  </p:notesMasterIdLst>
  <p:handoutMasterIdLst>
    <p:handoutMasterId r:id="rId10"/>
  </p:handoutMasterIdLst>
  <p:sldIdLst>
    <p:sldId id="314" r:id="rId3"/>
    <p:sldId id="386" r:id="rId4"/>
    <p:sldId id="385" r:id="rId5"/>
    <p:sldId id="379" r:id="rId6"/>
    <p:sldId id="430" r:id="rId7"/>
    <p:sldId id="400" r:id="rId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68">
          <p15:clr>
            <a:srgbClr val="A4A3A4"/>
          </p15:clr>
        </p15:guide>
        <p15:guide id="2" pos="530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19D00"/>
    <a:srgbClr val="D05E30"/>
    <a:srgbClr val="0080B1"/>
    <a:srgbClr val="FFC000"/>
    <a:srgbClr val="FF3399"/>
    <a:srgbClr val="B50B27"/>
    <a:srgbClr val="5B9BD5"/>
    <a:srgbClr val="6C788A"/>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5" autoAdjust="0"/>
    <p:restoredTop sz="86415" autoAdjust="0"/>
  </p:normalViewPr>
  <p:slideViewPr>
    <p:cSldViewPr snapToGrid="0">
      <p:cViewPr varScale="1">
        <p:scale>
          <a:sx n="74" d="100"/>
          <a:sy n="74" d="100"/>
        </p:scale>
        <p:origin x="534" y="72"/>
      </p:cViewPr>
      <p:guideLst>
        <p:guide orient="horz" pos="168"/>
        <p:guide pos="5304"/>
      </p:guideLst>
    </p:cSldViewPr>
  </p:slideViewPr>
  <p:outlineViewPr>
    <p:cViewPr>
      <p:scale>
        <a:sx n="33" d="100"/>
        <a:sy n="33" d="100"/>
      </p:scale>
      <p:origin x="0" y="-3006"/>
    </p:cViewPr>
  </p:outlineViewPr>
  <p:notesTextViewPr>
    <p:cViewPr>
      <p:scale>
        <a:sx n="3" d="2"/>
        <a:sy n="3" d="2"/>
      </p:scale>
      <p:origin x="0" y="0"/>
    </p:cViewPr>
  </p:notesTextViewPr>
  <p:sorterViewPr>
    <p:cViewPr>
      <p:scale>
        <a:sx n="150" d="100"/>
        <a:sy n="150" d="100"/>
      </p:scale>
      <p:origin x="0" y="0"/>
    </p:cViewPr>
  </p:sorterViewPr>
  <p:notesViewPr>
    <p:cSldViewPr snapToGrid="0">
      <p:cViewPr varScale="1">
        <p:scale>
          <a:sx n="54" d="100"/>
          <a:sy n="54" d="100"/>
        </p:scale>
        <p:origin x="289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4597C3-9B4A-4352-9B29-A5C7CC84F15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DC2940B-DCCA-4092-BBB5-B83AA31C20B2}">
      <dgm:prSet phldrT="[Text]"/>
      <dgm:spPr>
        <a:solidFill>
          <a:srgbClr val="0070C0"/>
        </a:solidFill>
      </dgm:spPr>
      <dgm:t>
        <a:bodyPr/>
        <a:lstStyle/>
        <a:p>
          <a:r>
            <a:rPr lang="en-US" b="0" i="0" dirty="0" smtClean="0"/>
            <a:t>Rail, Traffic, Public Safety, Defence, Service Providers, Enterprise and Public Sector</a:t>
          </a:r>
          <a:endParaRPr lang="en-US" dirty="0"/>
        </a:p>
      </dgm:t>
    </dgm:pt>
    <dgm:pt modelId="{B3ECDE08-9518-437B-A1BF-2E3606D9E785}" type="parTrans" cxnId="{F71EFF91-805E-441C-A4EB-C5A451BE6D2E}">
      <dgm:prSet/>
      <dgm:spPr/>
      <dgm:t>
        <a:bodyPr/>
        <a:lstStyle/>
        <a:p>
          <a:endParaRPr lang="en-US"/>
        </a:p>
      </dgm:t>
    </dgm:pt>
    <dgm:pt modelId="{AC68CBFE-ACD6-418C-B969-7B5101B023BB}" type="sibTrans" cxnId="{F71EFF91-805E-441C-A4EB-C5A451BE6D2E}">
      <dgm:prSet/>
      <dgm:spPr/>
      <dgm:t>
        <a:bodyPr/>
        <a:lstStyle/>
        <a:p>
          <a:endParaRPr lang="en-US"/>
        </a:p>
      </dgm:t>
    </dgm:pt>
    <dgm:pt modelId="{6F9B421C-394B-4620-8854-1F8F1A320E51}">
      <dgm:prSet phldrT="[Text]"/>
      <dgm:spPr>
        <a:solidFill>
          <a:srgbClr val="0070C0"/>
        </a:solidFill>
      </dgm:spPr>
      <dgm:t>
        <a:bodyPr/>
        <a:lstStyle/>
        <a:p>
          <a:r>
            <a:rPr lang="en-US" b="0" i="0" dirty="0" smtClean="0"/>
            <a:t>enterprise software systems, emergency services communications and logistics</a:t>
          </a:r>
          <a:endParaRPr lang="en-US" dirty="0"/>
        </a:p>
      </dgm:t>
    </dgm:pt>
    <dgm:pt modelId="{9E15B723-68A6-486D-B742-16ADF996BE36}" type="parTrans" cxnId="{796F81AE-AAA7-4389-B749-08B531466045}">
      <dgm:prSet/>
      <dgm:spPr/>
      <dgm:t>
        <a:bodyPr/>
        <a:lstStyle/>
        <a:p>
          <a:endParaRPr lang="en-US"/>
        </a:p>
      </dgm:t>
    </dgm:pt>
    <dgm:pt modelId="{A341BB15-694C-4257-A992-584C6D472374}" type="sibTrans" cxnId="{796F81AE-AAA7-4389-B749-08B531466045}">
      <dgm:prSet/>
      <dgm:spPr/>
      <dgm:t>
        <a:bodyPr/>
        <a:lstStyle/>
        <a:p>
          <a:endParaRPr lang="en-US"/>
        </a:p>
      </dgm:t>
    </dgm:pt>
    <dgm:pt modelId="{0FC3B447-F522-4006-83DE-8EC14D1339D7}">
      <dgm:prSet phldrT="[Text]"/>
      <dgm:spPr>
        <a:solidFill>
          <a:srgbClr val="0070C0"/>
        </a:solidFill>
      </dgm:spPr>
      <dgm:t>
        <a:bodyPr/>
        <a:lstStyle/>
        <a:p>
          <a:r>
            <a:rPr lang="en-US" b="0" i="0" dirty="0" smtClean="0"/>
            <a:t>integrated warehouse logistics systems and rail and metro systems</a:t>
          </a:r>
          <a:endParaRPr lang="en-US" dirty="0"/>
        </a:p>
      </dgm:t>
    </dgm:pt>
    <dgm:pt modelId="{FC1D1CCC-D559-42D8-BCA8-D1C8E6553F2A}" type="parTrans" cxnId="{746D3214-BA00-484F-B157-CB8946C40D84}">
      <dgm:prSet/>
      <dgm:spPr/>
      <dgm:t>
        <a:bodyPr/>
        <a:lstStyle/>
        <a:p>
          <a:endParaRPr lang="en-US"/>
        </a:p>
      </dgm:t>
    </dgm:pt>
    <dgm:pt modelId="{C41FD3F3-95A4-445B-873C-420C84C5F8C1}" type="sibTrans" cxnId="{746D3214-BA00-484F-B157-CB8946C40D84}">
      <dgm:prSet/>
      <dgm:spPr/>
      <dgm:t>
        <a:bodyPr/>
        <a:lstStyle/>
        <a:p>
          <a:endParaRPr lang="en-US"/>
        </a:p>
      </dgm:t>
    </dgm:pt>
    <dgm:pt modelId="{47611FC2-8145-4DAD-A5B2-33577D839BEA}" type="pres">
      <dgm:prSet presAssocID="{FD4597C3-9B4A-4352-9B29-A5C7CC84F152}" presName="linear" presStyleCnt="0">
        <dgm:presLayoutVars>
          <dgm:dir/>
          <dgm:animLvl val="lvl"/>
          <dgm:resizeHandles val="exact"/>
        </dgm:presLayoutVars>
      </dgm:prSet>
      <dgm:spPr/>
      <dgm:t>
        <a:bodyPr/>
        <a:lstStyle/>
        <a:p>
          <a:endParaRPr lang="en-US"/>
        </a:p>
      </dgm:t>
    </dgm:pt>
    <dgm:pt modelId="{BF70447B-86F8-4221-B474-CD9AD7E11395}" type="pres">
      <dgm:prSet presAssocID="{FDC2940B-DCCA-4092-BBB5-B83AA31C20B2}" presName="parentLin" presStyleCnt="0"/>
      <dgm:spPr/>
    </dgm:pt>
    <dgm:pt modelId="{62D123A9-B887-4FF8-9310-AA4A3BF390CA}" type="pres">
      <dgm:prSet presAssocID="{FDC2940B-DCCA-4092-BBB5-B83AA31C20B2}" presName="parentLeftMargin" presStyleLbl="node1" presStyleIdx="0" presStyleCnt="3"/>
      <dgm:spPr/>
      <dgm:t>
        <a:bodyPr/>
        <a:lstStyle/>
        <a:p>
          <a:endParaRPr lang="en-US"/>
        </a:p>
      </dgm:t>
    </dgm:pt>
    <dgm:pt modelId="{75981FA5-CB5F-485D-A3B7-90FBEB2704FE}" type="pres">
      <dgm:prSet presAssocID="{FDC2940B-DCCA-4092-BBB5-B83AA31C20B2}" presName="parentText" presStyleLbl="node1" presStyleIdx="0" presStyleCnt="3" custScaleX="110724" custLinFactNeighborX="-4575">
        <dgm:presLayoutVars>
          <dgm:chMax val="0"/>
          <dgm:bulletEnabled val="1"/>
        </dgm:presLayoutVars>
      </dgm:prSet>
      <dgm:spPr/>
      <dgm:t>
        <a:bodyPr/>
        <a:lstStyle/>
        <a:p>
          <a:endParaRPr lang="en-US"/>
        </a:p>
      </dgm:t>
    </dgm:pt>
    <dgm:pt modelId="{F93DD44C-7FEE-404F-A865-0A3A86EF7AA2}" type="pres">
      <dgm:prSet presAssocID="{FDC2940B-DCCA-4092-BBB5-B83AA31C20B2}" presName="negativeSpace" presStyleCnt="0"/>
      <dgm:spPr/>
    </dgm:pt>
    <dgm:pt modelId="{A8260280-805D-4E24-B47D-9458BB66A759}" type="pres">
      <dgm:prSet presAssocID="{FDC2940B-DCCA-4092-BBB5-B83AA31C20B2}" presName="childText" presStyleLbl="conFgAcc1" presStyleIdx="0" presStyleCnt="3">
        <dgm:presLayoutVars>
          <dgm:bulletEnabled val="1"/>
        </dgm:presLayoutVars>
      </dgm:prSet>
      <dgm:spPr/>
    </dgm:pt>
    <dgm:pt modelId="{41665085-C44A-486E-AD7B-E2026829419D}" type="pres">
      <dgm:prSet presAssocID="{AC68CBFE-ACD6-418C-B969-7B5101B023BB}" presName="spaceBetweenRectangles" presStyleCnt="0"/>
      <dgm:spPr/>
    </dgm:pt>
    <dgm:pt modelId="{80672CE8-4095-487D-B84B-8053C6028697}" type="pres">
      <dgm:prSet presAssocID="{6F9B421C-394B-4620-8854-1F8F1A320E51}" presName="parentLin" presStyleCnt="0"/>
      <dgm:spPr/>
    </dgm:pt>
    <dgm:pt modelId="{F60E9874-D1C4-4992-A77E-084F3CB6DDC7}" type="pres">
      <dgm:prSet presAssocID="{6F9B421C-394B-4620-8854-1F8F1A320E51}" presName="parentLeftMargin" presStyleLbl="node1" presStyleIdx="0" presStyleCnt="3"/>
      <dgm:spPr/>
      <dgm:t>
        <a:bodyPr/>
        <a:lstStyle/>
        <a:p>
          <a:endParaRPr lang="en-US"/>
        </a:p>
      </dgm:t>
    </dgm:pt>
    <dgm:pt modelId="{74F75727-9EB9-40B9-87C4-E1B1095A39FE}" type="pres">
      <dgm:prSet presAssocID="{6F9B421C-394B-4620-8854-1F8F1A320E51}" presName="parentText" presStyleLbl="node1" presStyleIdx="1" presStyleCnt="3" custScaleX="110792">
        <dgm:presLayoutVars>
          <dgm:chMax val="0"/>
          <dgm:bulletEnabled val="1"/>
        </dgm:presLayoutVars>
      </dgm:prSet>
      <dgm:spPr/>
      <dgm:t>
        <a:bodyPr/>
        <a:lstStyle/>
        <a:p>
          <a:endParaRPr lang="en-US"/>
        </a:p>
      </dgm:t>
    </dgm:pt>
    <dgm:pt modelId="{193B28B3-B426-4239-975D-17C75FA1DD87}" type="pres">
      <dgm:prSet presAssocID="{6F9B421C-394B-4620-8854-1F8F1A320E51}" presName="negativeSpace" presStyleCnt="0"/>
      <dgm:spPr/>
    </dgm:pt>
    <dgm:pt modelId="{8FAA95C3-048E-41C6-9A88-B57B387DB7B6}" type="pres">
      <dgm:prSet presAssocID="{6F9B421C-394B-4620-8854-1F8F1A320E51}" presName="childText" presStyleLbl="conFgAcc1" presStyleIdx="1" presStyleCnt="3">
        <dgm:presLayoutVars>
          <dgm:bulletEnabled val="1"/>
        </dgm:presLayoutVars>
      </dgm:prSet>
      <dgm:spPr/>
    </dgm:pt>
    <dgm:pt modelId="{AE40308E-6C87-4717-9A77-94EC61A3BB48}" type="pres">
      <dgm:prSet presAssocID="{A341BB15-694C-4257-A992-584C6D472374}" presName="spaceBetweenRectangles" presStyleCnt="0"/>
      <dgm:spPr/>
    </dgm:pt>
    <dgm:pt modelId="{12A01BE6-393D-4A1F-8EBA-6EC773EF28B0}" type="pres">
      <dgm:prSet presAssocID="{0FC3B447-F522-4006-83DE-8EC14D1339D7}" presName="parentLin" presStyleCnt="0"/>
      <dgm:spPr/>
    </dgm:pt>
    <dgm:pt modelId="{76B9EAF6-09B2-4542-91CB-88E997ABCEC2}" type="pres">
      <dgm:prSet presAssocID="{0FC3B447-F522-4006-83DE-8EC14D1339D7}" presName="parentLeftMargin" presStyleLbl="node1" presStyleIdx="1" presStyleCnt="3"/>
      <dgm:spPr/>
      <dgm:t>
        <a:bodyPr/>
        <a:lstStyle/>
        <a:p>
          <a:endParaRPr lang="en-US"/>
        </a:p>
      </dgm:t>
    </dgm:pt>
    <dgm:pt modelId="{0352EBBF-1B2E-4759-9470-5C7C9056AD5C}" type="pres">
      <dgm:prSet presAssocID="{0FC3B447-F522-4006-83DE-8EC14D1339D7}" presName="parentText" presStyleLbl="node1" presStyleIdx="2" presStyleCnt="3" custScaleX="110252">
        <dgm:presLayoutVars>
          <dgm:chMax val="0"/>
          <dgm:bulletEnabled val="1"/>
        </dgm:presLayoutVars>
      </dgm:prSet>
      <dgm:spPr/>
      <dgm:t>
        <a:bodyPr/>
        <a:lstStyle/>
        <a:p>
          <a:endParaRPr lang="en-US"/>
        </a:p>
      </dgm:t>
    </dgm:pt>
    <dgm:pt modelId="{80B4E80F-BE66-48F3-898A-50A5EFD6EAAB}" type="pres">
      <dgm:prSet presAssocID="{0FC3B447-F522-4006-83DE-8EC14D1339D7}" presName="negativeSpace" presStyleCnt="0"/>
      <dgm:spPr/>
    </dgm:pt>
    <dgm:pt modelId="{C09E14BD-DAA4-47EA-9A60-AF86F2BB5D85}" type="pres">
      <dgm:prSet presAssocID="{0FC3B447-F522-4006-83DE-8EC14D1339D7}" presName="childText" presStyleLbl="conFgAcc1" presStyleIdx="2" presStyleCnt="3">
        <dgm:presLayoutVars>
          <dgm:bulletEnabled val="1"/>
        </dgm:presLayoutVars>
      </dgm:prSet>
      <dgm:spPr/>
    </dgm:pt>
  </dgm:ptLst>
  <dgm:cxnLst>
    <dgm:cxn modelId="{975FF879-BB25-4C3A-BD05-FF8F090BBBC2}" type="presOf" srcId="{6F9B421C-394B-4620-8854-1F8F1A320E51}" destId="{F60E9874-D1C4-4992-A77E-084F3CB6DDC7}" srcOrd="0" destOrd="0" presId="urn:microsoft.com/office/officeart/2005/8/layout/list1"/>
    <dgm:cxn modelId="{8E2FE09E-D5A8-4B0F-97F5-8A9580FE4F8E}" type="presOf" srcId="{FDC2940B-DCCA-4092-BBB5-B83AA31C20B2}" destId="{62D123A9-B887-4FF8-9310-AA4A3BF390CA}" srcOrd="0" destOrd="0" presId="urn:microsoft.com/office/officeart/2005/8/layout/list1"/>
    <dgm:cxn modelId="{F71EFF91-805E-441C-A4EB-C5A451BE6D2E}" srcId="{FD4597C3-9B4A-4352-9B29-A5C7CC84F152}" destId="{FDC2940B-DCCA-4092-BBB5-B83AA31C20B2}" srcOrd="0" destOrd="0" parTransId="{B3ECDE08-9518-437B-A1BF-2E3606D9E785}" sibTransId="{AC68CBFE-ACD6-418C-B969-7B5101B023BB}"/>
    <dgm:cxn modelId="{5260055A-12FE-4059-ABFD-D27D182D31B5}" type="presOf" srcId="{0FC3B447-F522-4006-83DE-8EC14D1339D7}" destId="{76B9EAF6-09B2-4542-91CB-88E997ABCEC2}" srcOrd="0" destOrd="0" presId="urn:microsoft.com/office/officeart/2005/8/layout/list1"/>
    <dgm:cxn modelId="{BB301FBE-9BD4-424A-972D-46B94BD45F29}" type="presOf" srcId="{6F9B421C-394B-4620-8854-1F8F1A320E51}" destId="{74F75727-9EB9-40B9-87C4-E1B1095A39FE}" srcOrd="1" destOrd="0" presId="urn:microsoft.com/office/officeart/2005/8/layout/list1"/>
    <dgm:cxn modelId="{3EEE3165-037E-4D89-8F0F-9D69A30684B5}" type="presOf" srcId="{FDC2940B-DCCA-4092-BBB5-B83AA31C20B2}" destId="{75981FA5-CB5F-485D-A3B7-90FBEB2704FE}" srcOrd="1" destOrd="0" presId="urn:microsoft.com/office/officeart/2005/8/layout/list1"/>
    <dgm:cxn modelId="{746D3214-BA00-484F-B157-CB8946C40D84}" srcId="{FD4597C3-9B4A-4352-9B29-A5C7CC84F152}" destId="{0FC3B447-F522-4006-83DE-8EC14D1339D7}" srcOrd="2" destOrd="0" parTransId="{FC1D1CCC-D559-42D8-BCA8-D1C8E6553F2A}" sibTransId="{C41FD3F3-95A4-445B-873C-420C84C5F8C1}"/>
    <dgm:cxn modelId="{9463DDE4-6B2A-478A-9AAB-2FC76F9BC2D5}" type="presOf" srcId="{0FC3B447-F522-4006-83DE-8EC14D1339D7}" destId="{0352EBBF-1B2E-4759-9470-5C7C9056AD5C}" srcOrd="1" destOrd="0" presId="urn:microsoft.com/office/officeart/2005/8/layout/list1"/>
    <dgm:cxn modelId="{796F81AE-AAA7-4389-B749-08B531466045}" srcId="{FD4597C3-9B4A-4352-9B29-A5C7CC84F152}" destId="{6F9B421C-394B-4620-8854-1F8F1A320E51}" srcOrd="1" destOrd="0" parTransId="{9E15B723-68A6-486D-B742-16ADF996BE36}" sibTransId="{A341BB15-694C-4257-A992-584C6D472374}"/>
    <dgm:cxn modelId="{912CEE27-6C0F-4FC7-889D-5C49C47638BF}" type="presOf" srcId="{FD4597C3-9B4A-4352-9B29-A5C7CC84F152}" destId="{47611FC2-8145-4DAD-A5B2-33577D839BEA}" srcOrd="0" destOrd="0" presId="urn:microsoft.com/office/officeart/2005/8/layout/list1"/>
    <dgm:cxn modelId="{D9ECE3DA-0D82-4BCB-A9DA-3EC4CA1DBF8C}" type="presParOf" srcId="{47611FC2-8145-4DAD-A5B2-33577D839BEA}" destId="{BF70447B-86F8-4221-B474-CD9AD7E11395}" srcOrd="0" destOrd="0" presId="urn:microsoft.com/office/officeart/2005/8/layout/list1"/>
    <dgm:cxn modelId="{3BFB17A7-B325-4E10-858D-66DFCB6AAA39}" type="presParOf" srcId="{BF70447B-86F8-4221-B474-CD9AD7E11395}" destId="{62D123A9-B887-4FF8-9310-AA4A3BF390CA}" srcOrd="0" destOrd="0" presId="urn:microsoft.com/office/officeart/2005/8/layout/list1"/>
    <dgm:cxn modelId="{05F22925-E16B-4C55-AB57-756EF0EED025}" type="presParOf" srcId="{BF70447B-86F8-4221-B474-CD9AD7E11395}" destId="{75981FA5-CB5F-485D-A3B7-90FBEB2704FE}" srcOrd="1" destOrd="0" presId="urn:microsoft.com/office/officeart/2005/8/layout/list1"/>
    <dgm:cxn modelId="{EE9E3295-4AA7-452D-8BEE-829D131768DC}" type="presParOf" srcId="{47611FC2-8145-4DAD-A5B2-33577D839BEA}" destId="{F93DD44C-7FEE-404F-A865-0A3A86EF7AA2}" srcOrd="1" destOrd="0" presId="urn:microsoft.com/office/officeart/2005/8/layout/list1"/>
    <dgm:cxn modelId="{CEBF3E32-45B4-4CB1-A296-598585B1F82F}" type="presParOf" srcId="{47611FC2-8145-4DAD-A5B2-33577D839BEA}" destId="{A8260280-805D-4E24-B47D-9458BB66A759}" srcOrd="2" destOrd="0" presId="urn:microsoft.com/office/officeart/2005/8/layout/list1"/>
    <dgm:cxn modelId="{ABF45F57-5C5D-49E3-A98A-45626E4671E7}" type="presParOf" srcId="{47611FC2-8145-4DAD-A5B2-33577D839BEA}" destId="{41665085-C44A-486E-AD7B-E2026829419D}" srcOrd="3" destOrd="0" presId="urn:microsoft.com/office/officeart/2005/8/layout/list1"/>
    <dgm:cxn modelId="{D588F7DC-9D6D-4269-947F-ADFA7D4A698E}" type="presParOf" srcId="{47611FC2-8145-4DAD-A5B2-33577D839BEA}" destId="{80672CE8-4095-487D-B84B-8053C6028697}" srcOrd="4" destOrd="0" presId="urn:microsoft.com/office/officeart/2005/8/layout/list1"/>
    <dgm:cxn modelId="{BF2DB99B-FAD5-4A35-AFB2-67A54DFE51CC}" type="presParOf" srcId="{80672CE8-4095-487D-B84B-8053C6028697}" destId="{F60E9874-D1C4-4992-A77E-084F3CB6DDC7}" srcOrd="0" destOrd="0" presId="urn:microsoft.com/office/officeart/2005/8/layout/list1"/>
    <dgm:cxn modelId="{0297950D-705C-46F1-873F-CB2D4C7F4AA5}" type="presParOf" srcId="{80672CE8-4095-487D-B84B-8053C6028697}" destId="{74F75727-9EB9-40B9-87C4-E1B1095A39FE}" srcOrd="1" destOrd="0" presId="urn:microsoft.com/office/officeart/2005/8/layout/list1"/>
    <dgm:cxn modelId="{40E9B0B7-2298-4D5D-8CA8-6AB3C3456F0B}" type="presParOf" srcId="{47611FC2-8145-4DAD-A5B2-33577D839BEA}" destId="{193B28B3-B426-4239-975D-17C75FA1DD87}" srcOrd="5" destOrd="0" presId="urn:microsoft.com/office/officeart/2005/8/layout/list1"/>
    <dgm:cxn modelId="{F90C9372-02B4-4115-BB8B-D53BDE9520F8}" type="presParOf" srcId="{47611FC2-8145-4DAD-A5B2-33577D839BEA}" destId="{8FAA95C3-048E-41C6-9A88-B57B387DB7B6}" srcOrd="6" destOrd="0" presId="urn:microsoft.com/office/officeart/2005/8/layout/list1"/>
    <dgm:cxn modelId="{24430EE0-3D1D-461F-A45C-C2B16ABA8A80}" type="presParOf" srcId="{47611FC2-8145-4DAD-A5B2-33577D839BEA}" destId="{AE40308E-6C87-4717-9A77-94EC61A3BB48}" srcOrd="7" destOrd="0" presId="urn:microsoft.com/office/officeart/2005/8/layout/list1"/>
    <dgm:cxn modelId="{C80EB3AC-1544-48D9-B702-98CFB32DC6C6}" type="presParOf" srcId="{47611FC2-8145-4DAD-A5B2-33577D839BEA}" destId="{12A01BE6-393D-4A1F-8EBA-6EC773EF28B0}" srcOrd="8" destOrd="0" presId="urn:microsoft.com/office/officeart/2005/8/layout/list1"/>
    <dgm:cxn modelId="{2E129FC1-0AA1-43E7-BCED-3EAEBEBE3655}" type="presParOf" srcId="{12A01BE6-393D-4A1F-8EBA-6EC773EF28B0}" destId="{76B9EAF6-09B2-4542-91CB-88E997ABCEC2}" srcOrd="0" destOrd="0" presId="urn:microsoft.com/office/officeart/2005/8/layout/list1"/>
    <dgm:cxn modelId="{940A2356-280E-48E5-B628-5230918204B8}" type="presParOf" srcId="{12A01BE6-393D-4A1F-8EBA-6EC773EF28B0}" destId="{0352EBBF-1B2E-4759-9470-5C7C9056AD5C}" srcOrd="1" destOrd="0" presId="urn:microsoft.com/office/officeart/2005/8/layout/list1"/>
    <dgm:cxn modelId="{C84C0E33-FDFB-4E7A-8767-D5194FC002B8}" type="presParOf" srcId="{47611FC2-8145-4DAD-A5B2-33577D839BEA}" destId="{80B4E80F-BE66-48F3-898A-50A5EFD6EAAB}" srcOrd="9" destOrd="0" presId="urn:microsoft.com/office/officeart/2005/8/layout/list1"/>
    <dgm:cxn modelId="{7C3EC284-64E6-4F47-A10A-1A4CC64C09DF}" type="presParOf" srcId="{47611FC2-8145-4DAD-A5B2-33577D839BEA}" destId="{C09E14BD-DAA4-47EA-9A60-AF86F2BB5D85}"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86F822-4D84-4C90-A4EA-60C24D5D7D9C}" type="doc">
      <dgm:prSet loTypeId="urn:microsoft.com/office/officeart/2008/layout/LinedList" loCatId="list" qsTypeId="urn:microsoft.com/office/officeart/2005/8/quickstyle/simple1" qsCatId="simple" csTypeId="urn:microsoft.com/office/officeart/2005/8/colors/accent2_4" csCatId="accent2" phldr="1"/>
      <dgm:spPr/>
      <dgm:t>
        <a:bodyPr/>
        <a:lstStyle/>
        <a:p>
          <a:endParaRPr lang="en-IN"/>
        </a:p>
      </dgm:t>
    </dgm:pt>
    <dgm:pt modelId="{6775EA7C-DC3C-4878-B224-EFB9C0C0BF63}">
      <dgm:prSet phldrT="[Text]" custT="1"/>
      <dgm:spPr/>
      <dgm:t>
        <a:bodyPr/>
        <a:lstStyle/>
        <a:p>
          <a:pPr algn="l"/>
          <a:endParaRPr lang="en-IN" sz="2400" dirty="0" smtClean="0"/>
        </a:p>
        <a:p>
          <a:pPr algn="l"/>
          <a:endParaRPr lang="en-IN" sz="2400" dirty="0" smtClean="0"/>
        </a:p>
        <a:p>
          <a:pPr algn="l"/>
          <a:endParaRPr lang="en-IN" sz="2400" dirty="0" smtClean="0"/>
        </a:p>
        <a:p>
          <a:pPr algn="l"/>
          <a:endParaRPr lang="en-IN" sz="2400" dirty="0" smtClean="0"/>
        </a:p>
        <a:p>
          <a:pPr algn="ctr"/>
          <a:r>
            <a:rPr lang="en-IN" sz="2800" b="1" dirty="0" smtClean="0"/>
            <a:t>Telent</a:t>
          </a:r>
          <a:endParaRPr lang="en-IN" sz="2800" b="1" dirty="0"/>
        </a:p>
      </dgm:t>
    </dgm:pt>
    <dgm:pt modelId="{7F46DE23-F9F0-4925-8C0F-7C0642D81FCB}" type="parTrans" cxnId="{4B6A9DD6-DBF4-4194-8954-FB1C641269B0}">
      <dgm:prSet/>
      <dgm:spPr/>
      <dgm:t>
        <a:bodyPr/>
        <a:lstStyle/>
        <a:p>
          <a:endParaRPr lang="en-IN"/>
        </a:p>
      </dgm:t>
    </dgm:pt>
    <dgm:pt modelId="{ACE49FE8-969F-4216-9F80-F0D408EC80CC}" type="sibTrans" cxnId="{4B6A9DD6-DBF4-4194-8954-FB1C641269B0}">
      <dgm:prSet/>
      <dgm:spPr/>
      <dgm:t>
        <a:bodyPr/>
        <a:lstStyle/>
        <a:p>
          <a:endParaRPr lang="en-IN"/>
        </a:p>
      </dgm:t>
    </dgm:pt>
    <dgm:pt modelId="{57F4D3A8-A2EB-4804-9C7C-C42A6BF25540}">
      <dgm:prSet phldrT="[Text]" custT="1"/>
      <dgm:spPr/>
      <dgm:t>
        <a:bodyPr/>
        <a:lstStyle/>
        <a:p>
          <a:r>
            <a:rPr lang="en-US" sz="1800" dirty="0" smtClean="0"/>
            <a:t>Telent is a web based intranet application developed for </a:t>
          </a:r>
          <a:r>
            <a:rPr lang="en-US" sz="1800" b="0" i="0" dirty="0" smtClean="0"/>
            <a:t>leading Tele communication service provision company in UK Namely Telent</a:t>
          </a:r>
          <a:r>
            <a:rPr lang="en-US" sz="1800" dirty="0" smtClean="0"/>
            <a:t>. </a:t>
          </a:r>
          <a:endParaRPr lang="en-IN" sz="1800" dirty="0"/>
        </a:p>
      </dgm:t>
    </dgm:pt>
    <dgm:pt modelId="{7C1411D9-0E2A-4CEE-A430-C0E7F73B6514}" type="parTrans" cxnId="{0657EC1D-F87D-407D-BD7F-DBE136E13088}">
      <dgm:prSet/>
      <dgm:spPr/>
      <dgm:t>
        <a:bodyPr/>
        <a:lstStyle/>
        <a:p>
          <a:endParaRPr lang="en-IN"/>
        </a:p>
      </dgm:t>
    </dgm:pt>
    <dgm:pt modelId="{E1EA2F20-4BED-46F3-8B65-F178E7E80E0E}" type="sibTrans" cxnId="{0657EC1D-F87D-407D-BD7F-DBE136E13088}">
      <dgm:prSet/>
      <dgm:spPr/>
      <dgm:t>
        <a:bodyPr/>
        <a:lstStyle/>
        <a:p>
          <a:endParaRPr lang="en-IN"/>
        </a:p>
      </dgm:t>
    </dgm:pt>
    <dgm:pt modelId="{4A582C8A-571F-4E90-B496-28835B4E072A}">
      <dgm:prSet phldrT="[Text]" custT="1"/>
      <dgm:spPr/>
      <dgm:t>
        <a:bodyPr/>
        <a:lstStyle/>
        <a:p>
          <a:endParaRPr lang="en-IN" sz="1800" dirty="0"/>
        </a:p>
      </dgm:t>
    </dgm:pt>
    <dgm:pt modelId="{4BC224F7-63F3-4768-AC20-5DE635B7B86E}" type="parTrans" cxnId="{64B73A1E-34D2-4673-8AB3-E9314E9DC70E}">
      <dgm:prSet/>
      <dgm:spPr/>
      <dgm:t>
        <a:bodyPr/>
        <a:lstStyle/>
        <a:p>
          <a:endParaRPr lang="en-IN"/>
        </a:p>
      </dgm:t>
    </dgm:pt>
    <dgm:pt modelId="{5D5C39C6-B5AB-4A77-9308-1D18E5EB3BE8}" type="sibTrans" cxnId="{64B73A1E-34D2-4673-8AB3-E9314E9DC70E}">
      <dgm:prSet/>
      <dgm:spPr/>
      <dgm:t>
        <a:bodyPr/>
        <a:lstStyle/>
        <a:p>
          <a:endParaRPr lang="en-IN"/>
        </a:p>
      </dgm:t>
    </dgm:pt>
    <dgm:pt modelId="{59066848-16B0-4BB1-82DD-AA63C9C3ACBA}">
      <dgm:prSet phldrT="[Text]" custT="1"/>
      <dgm:spPr/>
      <dgm:t>
        <a:bodyPr/>
        <a:lstStyle/>
        <a:p>
          <a:endParaRPr lang="en-IN" sz="1800" dirty="0"/>
        </a:p>
      </dgm:t>
    </dgm:pt>
    <dgm:pt modelId="{20ECB759-9B53-49C9-933D-E0C426D52ECF}" type="parTrans" cxnId="{46FEFBB1-596E-45C9-AEC6-A38C9557F9F0}">
      <dgm:prSet/>
      <dgm:spPr/>
      <dgm:t>
        <a:bodyPr/>
        <a:lstStyle/>
        <a:p>
          <a:endParaRPr lang="en-IN"/>
        </a:p>
      </dgm:t>
    </dgm:pt>
    <dgm:pt modelId="{A59CBEAD-DE45-4D8E-9D8E-82792889C712}" type="sibTrans" cxnId="{46FEFBB1-596E-45C9-AEC6-A38C9557F9F0}">
      <dgm:prSet/>
      <dgm:spPr/>
      <dgm:t>
        <a:bodyPr/>
        <a:lstStyle/>
        <a:p>
          <a:endParaRPr lang="en-IN"/>
        </a:p>
      </dgm:t>
    </dgm:pt>
    <dgm:pt modelId="{C2A16D2B-5F2A-4B36-92D7-7D20A2E25498}">
      <dgm:prSet phldrT="[Text]" custT="1"/>
      <dgm:spPr/>
      <dgm:t>
        <a:bodyPr/>
        <a:lstStyle/>
        <a:p>
          <a:endParaRPr lang="en-IN" sz="1800" dirty="0"/>
        </a:p>
      </dgm:t>
    </dgm:pt>
    <dgm:pt modelId="{F411DC56-033A-4346-A850-7A2F1271A32E}" type="sibTrans" cxnId="{913CAF98-9FA1-4D2A-B305-76BDE93B65E1}">
      <dgm:prSet/>
      <dgm:spPr/>
      <dgm:t>
        <a:bodyPr/>
        <a:lstStyle/>
        <a:p>
          <a:endParaRPr lang="en-US"/>
        </a:p>
      </dgm:t>
    </dgm:pt>
    <dgm:pt modelId="{1D8CFB29-9220-4FA4-B9B9-31E58303F835}" type="parTrans" cxnId="{913CAF98-9FA1-4D2A-B305-76BDE93B65E1}">
      <dgm:prSet/>
      <dgm:spPr/>
      <dgm:t>
        <a:bodyPr/>
        <a:lstStyle/>
        <a:p>
          <a:endParaRPr lang="en-US"/>
        </a:p>
      </dgm:t>
    </dgm:pt>
    <dgm:pt modelId="{DA04EF36-A90B-48A3-B497-F4D42638A33D}">
      <dgm:prSet phldrT="[Text]" custT="1"/>
      <dgm:spPr/>
      <dgm:t>
        <a:bodyPr/>
        <a:lstStyle/>
        <a:p>
          <a:endParaRPr lang="en-IN" sz="1900" dirty="0"/>
        </a:p>
      </dgm:t>
    </dgm:pt>
    <dgm:pt modelId="{B0331783-48EF-418D-B690-B8087C0E00D1}" type="parTrans" cxnId="{4430453B-E424-4E25-95AD-AE88C91A4F82}">
      <dgm:prSet/>
      <dgm:spPr/>
      <dgm:t>
        <a:bodyPr/>
        <a:lstStyle/>
        <a:p>
          <a:endParaRPr lang="en-US"/>
        </a:p>
      </dgm:t>
    </dgm:pt>
    <dgm:pt modelId="{7E47CDA8-3036-414C-BC17-1511EB009939}" type="sibTrans" cxnId="{4430453B-E424-4E25-95AD-AE88C91A4F82}">
      <dgm:prSet/>
      <dgm:spPr/>
      <dgm:t>
        <a:bodyPr/>
        <a:lstStyle/>
        <a:p>
          <a:endParaRPr lang="en-US"/>
        </a:p>
      </dgm:t>
    </dgm:pt>
    <dgm:pt modelId="{85B1038A-8D7C-4208-94B6-D3C8EBCE1BC1}" type="pres">
      <dgm:prSet presAssocID="{8086F822-4D84-4C90-A4EA-60C24D5D7D9C}" presName="vert0" presStyleCnt="0">
        <dgm:presLayoutVars>
          <dgm:dir/>
          <dgm:animOne val="branch"/>
          <dgm:animLvl val="lvl"/>
        </dgm:presLayoutVars>
      </dgm:prSet>
      <dgm:spPr/>
      <dgm:t>
        <a:bodyPr/>
        <a:lstStyle/>
        <a:p>
          <a:endParaRPr lang="en-IN"/>
        </a:p>
      </dgm:t>
    </dgm:pt>
    <dgm:pt modelId="{AC4B3A6E-040C-46F1-831B-D327EF566426}" type="pres">
      <dgm:prSet presAssocID="{6775EA7C-DC3C-4878-B224-EFB9C0C0BF63}" presName="thickLine" presStyleLbl="alignNode1" presStyleIdx="0" presStyleCnt="1"/>
      <dgm:spPr/>
    </dgm:pt>
    <dgm:pt modelId="{59EE28D2-4EBA-4019-B1E3-A55C1CE0AE5A}" type="pres">
      <dgm:prSet presAssocID="{6775EA7C-DC3C-4878-B224-EFB9C0C0BF63}" presName="horz1" presStyleCnt="0"/>
      <dgm:spPr/>
    </dgm:pt>
    <dgm:pt modelId="{141926C2-6F4F-4A9F-91D7-638FF94F5D29}" type="pres">
      <dgm:prSet presAssocID="{6775EA7C-DC3C-4878-B224-EFB9C0C0BF63}" presName="tx1" presStyleLbl="revTx" presStyleIdx="0" presStyleCnt="6"/>
      <dgm:spPr/>
      <dgm:t>
        <a:bodyPr/>
        <a:lstStyle/>
        <a:p>
          <a:endParaRPr lang="en-IN"/>
        </a:p>
      </dgm:t>
    </dgm:pt>
    <dgm:pt modelId="{C0ADA6E7-B022-40F8-A309-CCBF207C7A85}" type="pres">
      <dgm:prSet presAssocID="{6775EA7C-DC3C-4878-B224-EFB9C0C0BF63}" presName="vert1" presStyleCnt="0"/>
      <dgm:spPr/>
    </dgm:pt>
    <dgm:pt modelId="{931CADD2-32F1-4DE0-826C-9E65687F0AFA}" type="pres">
      <dgm:prSet presAssocID="{57F4D3A8-A2EB-4804-9C7C-C42A6BF25540}" presName="vertSpace2a" presStyleCnt="0"/>
      <dgm:spPr/>
    </dgm:pt>
    <dgm:pt modelId="{6E9A2739-CE2A-489F-83D2-4C3E1E5BBD53}" type="pres">
      <dgm:prSet presAssocID="{57F4D3A8-A2EB-4804-9C7C-C42A6BF25540}" presName="horz2" presStyleCnt="0"/>
      <dgm:spPr/>
    </dgm:pt>
    <dgm:pt modelId="{5F0299CF-BE35-453B-A521-855FE73CB124}" type="pres">
      <dgm:prSet presAssocID="{57F4D3A8-A2EB-4804-9C7C-C42A6BF25540}" presName="horzSpace2" presStyleCnt="0"/>
      <dgm:spPr/>
    </dgm:pt>
    <dgm:pt modelId="{CEDD44E9-EB27-4114-A0CE-38C240295E90}" type="pres">
      <dgm:prSet presAssocID="{57F4D3A8-A2EB-4804-9C7C-C42A6BF25540}" presName="tx2" presStyleLbl="revTx" presStyleIdx="1" presStyleCnt="6" custScaleY="15999"/>
      <dgm:spPr/>
      <dgm:t>
        <a:bodyPr/>
        <a:lstStyle/>
        <a:p>
          <a:endParaRPr lang="en-IN"/>
        </a:p>
      </dgm:t>
    </dgm:pt>
    <dgm:pt modelId="{E149072D-56B7-4CFA-9DC7-942D8414F602}" type="pres">
      <dgm:prSet presAssocID="{57F4D3A8-A2EB-4804-9C7C-C42A6BF25540}" presName="vert2" presStyleCnt="0"/>
      <dgm:spPr/>
    </dgm:pt>
    <dgm:pt modelId="{37688D18-70F4-44BB-A29F-40F9BD9DBBC6}" type="pres">
      <dgm:prSet presAssocID="{57F4D3A8-A2EB-4804-9C7C-C42A6BF25540}" presName="thinLine2b" presStyleLbl="callout" presStyleIdx="0" presStyleCnt="5"/>
      <dgm:spPr/>
    </dgm:pt>
    <dgm:pt modelId="{ED87104D-75CF-4952-A1F4-9705F5F56AA8}" type="pres">
      <dgm:prSet presAssocID="{57F4D3A8-A2EB-4804-9C7C-C42A6BF25540}" presName="vertSpace2b" presStyleCnt="0"/>
      <dgm:spPr/>
    </dgm:pt>
    <dgm:pt modelId="{A7272D7F-F5BA-4795-9270-CAA958CD9E0E}" type="pres">
      <dgm:prSet presAssocID="{4A582C8A-571F-4E90-B496-28835B4E072A}" presName="horz2" presStyleCnt="0"/>
      <dgm:spPr/>
    </dgm:pt>
    <dgm:pt modelId="{DCEC8ACF-B122-4E20-A067-8B4E59647F5A}" type="pres">
      <dgm:prSet presAssocID="{4A582C8A-571F-4E90-B496-28835B4E072A}" presName="horzSpace2" presStyleCnt="0"/>
      <dgm:spPr/>
    </dgm:pt>
    <dgm:pt modelId="{C41FC353-D9D1-4EC0-942B-3C97852FB57A}" type="pres">
      <dgm:prSet presAssocID="{4A582C8A-571F-4E90-B496-28835B4E072A}" presName="tx2" presStyleLbl="revTx" presStyleIdx="2" presStyleCnt="6" custScaleY="29877"/>
      <dgm:spPr/>
      <dgm:t>
        <a:bodyPr/>
        <a:lstStyle/>
        <a:p>
          <a:endParaRPr lang="en-IN"/>
        </a:p>
      </dgm:t>
    </dgm:pt>
    <dgm:pt modelId="{5AD31334-7F80-453B-8A06-BE0B8D1EB224}" type="pres">
      <dgm:prSet presAssocID="{4A582C8A-571F-4E90-B496-28835B4E072A}" presName="vert2" presStyleCnt="0"/>
      <dgm:spPr/>
    </dgm:pt>
    <dgm:pt modelId="{7C846797-BA25-4A3C-8F2A-69D5471FAF43}" type="pres">
      <dgm:prSet presAssocID="{4A582C8A-571F-4E90-B496-28835B4E072A}" presName="thinLine2b" presStyleLbl="callout" presStyleIdx="1" presStyleCnt="5"/>
      <dgm:spPr/>
    </dgm:pt>
    <dgm:pt modelId="{D12C0220-6DC3-42B5-A9DD-D0C7EECFDA83}" type="pres">
      <dgm:prSet presAssocID="{4A582C8A-571F-4E90-B496-28835B4E072A}" presName="vertSpace2b" presStyleCnt="0"/>
      <dgm:spPr/>
    </dgm:pt>
    <dgm:pt modelId="{53E17E43-0644-4C15-9D50-32DB58966788}" type="pres">
      <dgm:prSet presAssocID="{C2A16D2B-5F2A-4B36-92D7-7D20A2E25498}" presName="horz2" presStyleCnt="0"/>
      <dgm:spPr/>
    </dgm:pt>
    <dgm:pt modelId="{DE14E455-FBAC-4411-932E-A4DEA6456F56}" type="pres">
      <dgm:prSet presAssocID="{C2A16D2B-5F2A-4B36-92D7-7D20A2E25498}" presName="horzSpace2" presStyleCnt="0"/>
      <dgm:spPr/>
    </dgm:pt>
    <dgm:pt modelId="{ECC170AC-E58B-49D1-980F-246FBEBE6B81}" type="pres">
      <dgm:prSet presAssocID="{C2A16D2B-5F2A-4B36-92D7-7D20A2E25498}" presName="tx2" presStyleLbl="revTx" presStyleIdx="3" presStyleCnt="6" custScaleY="14103"/>
      <dgm:spPr/>
      <dgm:t>
        <a:bodyPr/>
        <a:lstStyle/>
        <a:p>
          <a:endParaRPr lang="en-US"/>
        </a:p>
      </dgm:t>
    </dgm:pt>
    <dgm:pt modelId="{09BE0D52-0065-476A-BB10-A5D8CCAB2D17}" type="pres">
      <dgm:prSet presAssocID="{C2A16D2B-5F2A-4B36-92D7-7D20A2E25498}" presName="vert2" presStyleCnt="0"/>
      <dgm:spPr/>
    </dgm:pt>
    <dgm:pt modelId="{29A259C7-163D-4FD3-8692-AA6452CEE3E3}" type="pres">
      <dgm:prSet presAssocID="{C2A16D2B-5F2A-4B36-92D7-7D20A2E25498}" presName="thinLine2b" presStyleLbl="callout" presStyleIdx="2" presStyleCnt="5"/>
      <dgm:spPr/>
    </dgm:pt>
    <dgm:pt modelId="{4016F283-200E-405D-937F-75EC632CFDBF}" type="pres">
      <dgm:prSet presAssocID="{C2A16D2B-5F2A-4B36-92D7-7D20A2E25498}" presName="vertSpace2b" presStyleCnt="0"/>
      <dgm:spPr/>
    </dgm:pt>
    <dgm:pt modelId="{4EA979B3-D30E-46CE-A68B-C3AFFAF60E1A}" type="pres">
      <dgm:prSet presAssocID="{DA04EF36-A90B-48A3-B497-F4D42638A33D}" presName="horz2" presStyleCnt="0"/>
      <dgm:spPr/>
    </dgm:pt>
    <dgm:pt modelId="{AA1BAA4E-4EC2-4860-9D95-C76C6905F78B}" type="pres">
      <dgm:prSet presAssocID="{DA04EF36-A90B-48A3-B497-F4D42638A33D}" presName="horzSpace2" presStyleCnt="0"/>
      <dgm:spPr/>
    </dgm:pt>
    <dgm:pt modelId="{EFE09B67-1B0B-4E47-A5CA-91D79F9C1E3C}" type="pres">
      <dgm:prSet presAssocID="{DA04EF36-A90B-48A3-B497-F4D42638A33D}" presName="tx2" presStyleLbl="revTx" presStyleIdx="4" presStyleCnt="6" custScaleY="12866"/>
      <dgm:spPr/>
      <dgm:t>
        <a:bodyPr/>
        <a:lstStyle/>
        <a:p>
          <a:endParaRPr lang="en-US"/>
        </a:p>
      </dgm:t>
    </dgm:pt>
    <dgm:pt modelId="{F3F18D6D-46D6-41D1-9716-96737BFB4022}" type="pres">
      <dgm:prSet presAssocID="{DA04EF36-A90B-48A3-B497-F4D42638A33D}" presName="vert2" presStyleCnt="0"/>
      <dgm:spPr/>
    </dgm:pt>
    <dgm:pt modelId="{C7909AD8-167C-491F-9EC6-DAC1C70CE291}" type="pres">
      <dgm:prSet presAssocID="{DA04EF36-A90B-48A3-B497-F4D42638A33D}" presName="thinLine2b" presStyleLbl="callout" presStyleIdx="3" presStyleCnt="5"/>
      <dgm:spPr/>
    </dgm:pt>
    <dgm:pt modelId="{CD8649FA-1516-41C4-B865-BAE7F8E5974B}" type="pres">
      <dgm:prSet presAssocID="{DA04EF36-A90B-48A3-B497-F4D42638A33D}" presName="vertSpace2b" presStyleCnt="0"/>
      <dgm:spPr/>
    </dgm:pt>
    <dgm:pt modelId="{29AEAC70-AD6E-4D54-8657-FA67D873AE78}" type="pres">
      <dgm:prSet presAssocID="{59066848-16B0-4BB1-82DD-AA63C9C3ACBA}" presName="horz2" presStyleCnt="0"/>
      <dgm:spPr/>
    </dgm:pt>
    <dgm:pt modelId="{436EFD96-9934-47CB-902B-C3F351BFC94E}" type="pres">
      <dgm:prSet presAssocID="{59066848-16B0-4BB1-82DD-AA63C9C3ACBA}" presName="horzSpace2" presStyleCnt="0"/>
      <dgm:spPr/>
    </dgm:pt>
    <dgm:pt modelId="{DBE64CD5-0F2B-443E-9831-840D2A2A880F}" type="pres">
      <dgm:prSet presAssocID="{59066848-16B0-4BB1-82DD-AA63C9C3ACBA}" presName="tx2" presStyleLbl="revTx" presStyleIdx="5" presStyleCnt="6" custScaleY="17329"/>
      <dgm:spPr/>
      <dgm:t>
        <a:bodyPr/>
        <a:lstStyle/>
        <a:p>
          <a:endParaRPr lang="en-IN"/>
        </a:p>
      </dgm:t>
    </dgm:pt>
    <dgm:pt modelId="{E6B81ACE-3C57-4C33-B3F6-14E505CC590D}" type="pres">
      <dgm:prSet presAssocID="{59066848-16B0-4BB1-82DD-AA63C9C3ACBA}" presName="vert2" presStyleCnt="0"/>
      <dgm:spPr/>
    </dgm:pt>
    <dgm:pt modelId="{852AC869-DD86-4F90-8582-82C24739FB1E}" type="pres">
      <dgm:prSet presAssocID="{59066848-16B0-4BB1-82DD-AA63C9C3ACBA}" presName="thinLine2b" presStyleLbl="callout" presStyleIdx="4" presStyleCnt="5"/>
      <dgm:spPr/>
    </dgm:pt>
    <dgm:pt modelId="{E4E8368B-D0A6-4C5F-AAA1-7144053AB282}" type="pres">
      <dgm:prSet presAssocID="{59066848-16B0-4BB1-82DD-AA63C9C3ACBA}" presName="vertSpace2b" presStyleCnt="0"/>
      <dgm:spPr/>
    </dgm:pt>
  </dgm:ptLst>
  <dgm:cxnLst>
    <dgm:cxn modelId="{27FF2BED-D0B3-451C-A116-FE4ADFA12596}" type="presOf" srcId="{57F4D3A8-A2EB-4804-9C7C-C42A6BF25540}" destId="{CEDD44E9-EB27-4114-A0CE-38C240295E90}" srcOrd="0" destOrd="0" presId="urn:microsoft.com/office/officeart/2008/layout/LinedList"/>
    <dgm:cxn modelId="{BF7DB8A5-9577-41C3-9883-3833215C408F}" type="presOf" srcId="{59066848-16B0-4BB1-82DD-AA63C9C3ACBA}" destId="{DBE64CD5-0F2B-443E-9831-840D2A2A880F}" srcOrd="0" destOrd="0" presId="urn:microsoft.com/office/officeart/2008/layout/LinedList"/>
    <dgm:cxn modelId="{913CAF98-9FA1-4D2A-B305-76BDE93B65E1}" srcId="{6775EA7C-DC3C-4878-B224-EFB9C0C0BF63}" destId="{C2A16D2B-5F2A-4B36-92D7-7D20A2E25498}" srcOrd="2" destOrd="0" parTransId="{1D8CFB29-9220-4FA4-B9B9-31E58303F835}" sibTransId="{F411DC56-033A-4346-A850-7A2F1271A32E}"/>
    <dgm:cxn modelId="{4430453B-E424-4E25-95AD-AE88C91A4F82}" srcId="{6775EA7C-DC3C-4878-B224-EFB9C0C0BF63}" destId="{DA04EF36-A90B-48A3-B497-F4D42638A33D}" srcOrd="3" destOrd="0" parTransId="{B0331783-48EF-418D-B690-B8087C0E00D1}" sibTransId="{7E47CDA8-3036-414C-BC17-1511EB009939}"/>
    <dgm:cxn modelId="{FEE2C3DB-BED9-4C6F-8866-A30242E6B5F6}" type="presOf" srcId="{DA04EF36-A90B-48A3-B497-F4D42638A33D}" destId="{EFE09B67-1B0B-4E47-A5CA-91D79F9C1E3C}" srcOrd="0" destOrd="0" presId="urn:microsoft.com/office/officeart/2008/layout/LinedList"/>
    <dgm:cxn modelId="{5ED9B60A-B03B-47C5-A5FD-64915E691B30}" type="presOf" srcId="{4A582C8A-571F-4E90-B496-28835B4E072A}" destId="{C41FC353-D9D1-4EC0-942B-3C97852FB57A}" srcOrd="0" destOrd="0" presId="urn:microsoft.com/office/officeart/2008/layout/LinedList"/>
    <dgm:cxn modelId="{46FEFBB1-596E-45C9-AEC6-A38C9557F9F0}" srcId="{6775EA7C-DC3C-4878-B224-EFB9C0C0BF63}" destId="{59066848-16B0-4BB1-82DD-AA63C9C3ACBA}" srcOrd="4" destOrd="0" parTransId="{20ECB759-9B53-49C9-933D-E0C426D52ECF}" sibTransId="{A59CBEAD-DE45-4D8E-9D8E-82792889C712}"/>
    <dgm:cxn modelId="{D70ED297-943E-4ECE-B1BC-CB4304AB1CBA}" type="presOf" srcId="{6775EA7C-DC3C-4878-B224-EFB9C0C0BF63}" destId="{141926C2-6F4F-4A9F-91D7-638FF94F5D29}" srcOrd="0" destOrd="0" presId="urn:microsoft.com/office/officeart/2008/layout/LinedList"/>
    <dgm:cxn modelId="{377020C2-D7A0-4C3A-A51F-037AE4ABF7EA}" type="presOf" srcId="{8086F822-4D84-4C90-A4EA-60C24D5D7D9C}" destId="{85B1038A-8D7C-4208-94B6-D3C8EBCE1BC1}" srcOrd="0" destOrd="0" presId="urn:microsoft.com/office/officeart/2008/layout/LinedList"/>
    <dgm:cxn modelId="{4B6A9DD6-DBF4-4194-8954-FB1C641269B0}" srcId="{8086F822-4D84-4C90-A4EA-60C24D5D7D9C}" destId="{6775EA7C-DC3C-4878-B224-EFB9C0C0BF63}" srcOrd="0" destOrd="0" parTransId="{7F46DE23-F9F0-4925-8C0F-7C0642D81FCB}" sibTransId="{ACE49FE8-969F-4216-9F80-F0D408EC80CC}"/>
    <dgm:cxn modelId="{38EF4C8D-2585-4413-9A7A-DAA335468B67}" type="presOf" srcId="{C2A16D2B-5F2A-4B36-92D7-7D20A2E25498}" destId="{ECC170AC-E58B-49D1-980F-246FBEBE6B81}" srcOrd="0" destOrd="0" presId="urn:microsoft.com/office/officeart/2008/layout/LinedList"/>
    <dgm:cxn modelId="{0657EC1D-F87D-407D-BD7F-DBE136E13088}" srcId="{6775EA7C-DC3C-4878-B224-EFB9C0C0BF63}" destId="{57F4D3A8-A2EB-4804-9C7C-C42A6BF25540}" srcOrd="0" destOrd="0" parTransId="{7C1411D9-0E2A-4CEE-A430-C0E7F73B6514}" sibTransId="{E1EA2F20-4BED-46F3-8B65-F178E7E80E0E}"/>
    <dgm:cxn modelId="{64B73A1E-34D2-4673-8AB3-E9314E9DC70E}" srcId="{6775EA7C-DC3C-4878-B224-EFB9C0C0BF63}" destId="{4A582C8A-571F-4E90-B496-28835B4E072A}" srcOrd="1" destOrd="0" parTransId="{4BC224F7-63F3-4768-AC20-5DE635B7B86E}" sibTransId="{5D5C39C6-B5AB-4A77-9308-1D18E5EB3BE8}"/>
    <dgm:cxn modelId="{CA45A3BD-0D97-408B-833E-179D0226EB59}" type="presParOf" srcId="{85B1038A-8D7C-4208-94B6-D3C8EBCE1BC1}" destId="{AC4B3A6E-040C-46F1-831B-D327EF566426}" srcOrd="0" destOrd="0" presId="urn:microsoft.com/office/officeart/2008/layout/LinedList"/>
    <dgm:cxn modelId="{94D4C452-D01D-4199-A2A4-27BD9F015CBD}" type="presParOf" srcId="{85B1038A-8D7C-4208-94B6-D3C8EBCE1BC1}" destId="{59EE28D2-4EBA-4019-B1E3-A55C1CE0AE5A}" srcOrd="1" destOrd="0" presId="urn:microsoft.com/office/officeart/2008/layout/LinedList"/>
    <dgm:cxn modelId="{D2DBDCD5-0778-4EFF-8A45-A7E91CFCC734}" type="presParOf" srcId="{59EE28D2-4EBA-4019-B1E3-A55C1CE0AE5A}" destId="{141926C2-6F4F-4A9F-91D7-638FF94F5D29}" srcOrd="0" destOrd="0" presId="urn:microsoft.com/office/officeart/2008/layout/LinedList"/>
    <dgm:cxn modelId="{B03FB3C4-B5C6-496A-AF21-E3AEB38C07CB}" type="presParOf" srcId="{59EE28D2-4EBA-4019-B1E3-A55C1CE0AE5A}" destId="{C0ADA6E7-B022-40F8-A309-CCBF207C7A85}" srcOrd="1" destOrd="0" presId="urn:microsoft.com/office/officeart/2008/layout/LinedList"/>
    <dgm:cxn modelId="{0199AFA8-14C0-4289-A18C-A079D3BB6072}" type="presParOf" srcId="{C0ADA6E7-B022-40F8-A309-CCBF207C7A85}" destId="{931CADD2-32F1-4DE0-826C-9E65687F0AFA}" srcOrd="0" destOrd="0" presId="urn:microsoft.com/office/officeart/2008/layout/LinedList"/>
    <dgm:cxn modelId="{65099B1C-D0EF-4FD8-A3E2-A9A8A4DF36FE}" type="presParOf" srcId="{C0ADA6E7-B022-40F8-A309-CCBF207C7A85}" destId="{6E9A2739-CE2A-489F-83D2-4C3E1E5BBD53}" srcOrd="1" destOrd="0" presId="urn:microsoft.com/office/officeart/2008/layout/LinedList"/>
    <dgm:cxn modelId="{E366B3D1-C622-40C3-AE11-01B08171FE96}" type="presParOf" srcId="{6E9A2739-CE2A-489F-83D2-4C3E1E5BBD53}" destId="{5F0299CF-BE35-453B-A521-855FE73CB124}" srcOrd="0" destOrd="0" presId="urn:microsoft.com/office/officeart/2008/layout/LinedList"/>
    <dgm:cxn modelId="{3773118C-922E-4223-856F-1D1C09DB6338}" type="presParOf" srcId="{6E9A2739-CE2A-489F-83D2-4C3E1E5BBD53}" destId="{CEDD44E9-EB27-4114-A0CE-38C240295E90}" srcOrd="1" destOrd="0" presId="urn:microsoft.com/office/officeart/2008/layout/LinedList"/>
    <dgm:cxn modelId="{37823C0E-0CF6-4CE6-98FE-B59101C459BF}" type="presParOf" srcId="{6E9A2739-CE2A-489F-83D2-4C3E1E5BBD53}" destId="{E149072D-56B7-4CFA-9DC7-942D8414F602}" srcOrd="2" destOrd="0" presId="urn:microsoft.com/office/officeart/2008/layout/LinedList"/>
    <dgm:cxn modelId="{C87711C4-8A5E-480B-BA3C-0E81BCD696E3}" type="presParOf" srcId="{C0ADA6E7-B022-40F8-A309-CCBF207C7A85}" destId="{37688D18-70F4-44BB-A29F-40F9BD9DBBC6}" srcOrd="2" destOrd="0" presId="urn:microsoft.com/office/officeart/2008/layout/LinedList"/>
    <dgm:cxn modelId="{042B01D7-085B-4551-A6B5-4AD25FE1FE06}" type="presParOf" srcId="{C0ADA6E7-B022-40F8-A309-CCBF207C7A85}" destId="{ED87104D-75CF-4952-A1F4-9705F5F56AA8}" srcOrd="3" destOrd="0" presId="urn:microsoft.com/office/officeart/2008/layout/LinedList"/>
    <dgm:cxn modelId="{56ED8745-CA53-4554-9044-6338C759142F}" type="presParOf" srcId="{C0ADA6E7-B022-40F8-A309-CCBF207C7A85}" destId="{A7272D7F-F5BA-4795-9270-CAA958CD9E0E}" srcOrd="4" destOrd="0" presId="urn:microsoft.com/office/officeart/2008/layout/LinedList"/>
    <dgm:cxn modelId="{B9D352C2-7F5C-4CC2-8C76-2BA79EB8B8B2}" type="presParOf" srcId="{A7272D7F-F5BA-4795-9270-CAA958CD9E0E}" destId="{DCEC8ACF-B122-4E20-A067-8B4E59647F5A}" srcOrd="0" destOrd="0" presId="urn:microsoft.com/office/officeart/2008/layout/LinedList"/>
    <dgm:cxn modelId="{5BB3B190-A6DF-44E7-9604-DAE42E966D37}" type="presParOf" srcId="{A7272D7F-F5BA-4795-9270-CAA958CD9E0E}" destId="{C41FC353-D9D1-4EC0-942B-3C97852FB57A}" srcOrd="1" destOrd="0" presId="urn:microsoft.com/office/officeart/2008/layout/LinedList"/>
    <dgm:cxn modelId="{73D99D2A-FA1C-4588-88D8-F6FFF900142F}" type="presParOf" srcId="{A7272D7F-F5BA-4795-9270-CAA958CD9E0E}" destId="{5AD31334-7F80-453B-8A06-BE0B8D1EB224}" srcOrd="2" destOrd="0" presId="urn:microsoft.com/office/officeart/2008/layout/LinedList"/>
    <dgm:cxn modelId="{88CD9D65-E959-465E-A9AD-3517683C920D}" type="presParOf" srcId="{C0ADA6E7-B022-40F8-A309-CCBF207C7A85}" destId="{7C846797-BA25-4A3C-8F2A-69D5471FAF43}" srcOrd="5" destOrd="0" presId="urn:microsoft.com/office/officeart/2008/layout/LinedList"/>
    <dgm:cxn modelId="{9C92A9F1-79E8-49D2-A9C6-C890AF59D7C6}" type="presParOf" srcId="{C0ADA6E7-B022-40F8-A309-CCBF207C7A85}" destId="{D12C0220-6DC3-42B5-A9DD-D0C7EECFDA83}" srcOrd="6" destOrd="0" presId="urn:microsoft.com/office/officeart/2008/layout/LinedList"/>
    <dgm:cxn modelId="{C21B9C75-F788-4C49-8798-648CCC5894FE}" type="presParOf" srcId="{C0ADA6E7-B022-40F8-A309-CCBF207C7A85}" destId="{53E17E43-0644-4C15-9D50-32DB58966788}" srcOrd="7" destOrd="0" presId="urn:microsoft.com/office/officeart/2008/layout/LinedList"/>
    <dgm:cxn modelId="{EAD6A6C9-8732-411D-AC7A-8AB2A6E4A889}" type="presParOf" srcId="{53E17E43-0644-4C15-9D50-32DB58966788}" destId="{DE14E455-FBAC-4411-932E-A4DEA6456F56}" srcOrd="0" destOrd="0" presId="urn:microsoft.com/office/officeart/2008/layout/LinedList"/>
    <dgm:cxn modelId="{1A306C32-31A5-418F-AF59-3E047121C9B4}" type="presParOf" srcId="{53E17E43-0644-4C15-9D50-32DB58966788}" destId="{ECC170AC-E58B-49D1-980F-246FBEBE6B81}" srcOrd="1" destOrd="0" presId="urn:microsoft.com/office/officeart/2008/layout/LinedList"/>
    <dgm:cxn modelId="{ACAF5D23-BD4D-4953-B8D2-B7356136348B}" type="presParOf" srcId="{53E17E43-0644-4C15-9D50-32DB58966788}" destId="{09BE0D52-0065-476A-BB10-A5D8CCAB2D17}" srcOrd="2" destOrd="0" presId="urn:microsoft.com/office/officeart/2008/layout/LinedList"/>
    <dgm:cxn modelId="{C8F5F8FA-0008-4CA7-9E77-89B70B4D2849}" type="presParOf" srcId="{C0ADA6E7-B022-40F8-A309-CCBF207C7A85}" destId="{29A259C7-163D-4FD3-8692-AA6452CEE3E3}" srcOrd="8" destOrd="0" presId="urn:microsoft.com/office/officeart/2008/layout/LinedList"/>
    <dgm:cxn modelId="{0CEB800A-4BC9-4FE3-AD06-FBCC3DF88749}" type="presParOf" srcId="{C0ADA6E7-B022-40F8-A309-CCBF207C7A85}" destId="{4016F283-200E-405D-937F-75EC632CFDBF}" srcOrd="9" destOrd="0" presId="urn:microsoft.com/office/officeart/2008/layout/LinedList"/>
    <dgm:cxn modelId="{3BACC3D6-B504-4EB8-8179-49F563C6440B}" type="presParOf" srcId="{C0ADA6E7-B022-40F8-A309-CCBF207C7A85}" destId="{4EA979B3-D30E-46CE-A68B-C3AFFAF60E1A}" srcOrd="10" destOrd="0" presId="urn:microsoft.com/office/officeart/2008/layout/LinedList"/>
    <dgm:cxn modelId="{0B88AD56-1D99-43E3-848C-9451A11B0BAB}" type="presParOf" srcId="{4EA979B3-D30E-46CE-A68B-C3AFFAF60E1A}" destId="{AA1BAA4E-4EC2-4860-9D95-C76C6905F78B}" srcOrd="0" destOrd="0" presId="urn:microsoft.com/office/officeart/2008/layout/LinedList"/>
    <dgm:cxn modelId="{3E537B82-B352-4649-95B1-37B469B0F97A}" type="presParOf" srcId="{4EA979B3-D30E-46CE-A68B-C3AFFAF60E1A}" destId="{EFE09B67-1B0B-4E47-A5CA-91D79F9C1E3C}" srcOrd="1" destOrd="0" presId="urn:microsoft.com/office/officeart/2008/layout/LinedList"/>
    <dgm:cxn modelId="{A9CE9DE6-288B-4499-8E81-4BEFBC7E44A9}" type="presParOf" srcId="{4EA979B3-D30E-46CE-A68B-C3AFFAF60E1A}" destId="{F3F18D6D-46D6-41D1-9716-96737BFB4022}" srcOrd="2" destOrd="0" presId="urn:microsoft.com/office/officeart/2008/layout/LinedList"/>
    <dgm:cxn modelId="{52DA9CC3-79E3-4708-82D3-0CBC273E9245}" type="presParOf" srcId="{C0ADA6E7-B022-40F8-A309-CCBF207C7A85}" destId="{C7909AD8-167C-491F-9EC6-DAC1C70CE291}" srcOrd="11" destOrd="0" presId="urn:microsoft.com/office/officeart/2008/layout/LinedList"/>
    <dgm:cxn modelId="{0B801E15-B74C-43C2-8CCC-6657BB119C75}" type="presParOf" srcId="{C0ADA6E7-B022-40F8-A309-CCBF207C7A85}" destId="{CD8649FA-1516-41C4-B865-BAE7F8E5974B}" srcOrd="12" destOrd="0" presId="urn:microsoft.com/office/officeart/2008/layout/LinedList"/>
    <dgm:cxn modelId="{9B03EBEE-3F95-44B2-8513-B34AAD2F10FA}" type="presParOf" srcId="{C0ADA6E7-B022-40F8-A309-CCBF207C7A85}" destId="{29AEAC70-AD6E-4D54-8657-FA67D873AE78}" srcOrd="13" destOrd="0" presId="urn:microsoft.com/office/officeart/2008/layout/LinedList"/>
    <dgm:cxn modelId="{9CDA25F7-34DE-4E3A-8379-11AC90DAC1BF}" type="presParOf" srcId="{29AEAC70-AD6E-4D54-8657-FA67D873AE78}" destId="{436EFD96-9934-47CB-902B-C3F351BFC94E}" srcOrd="0" destOrd="0" presId="urn:microsoft.com/office/officeart/2008/layout/LinedList"/>
    <dgm:cxn modelId="{68084BFD-72FE-4E6A-BC07-1F8656D527E7}" type="presParOf" srcId="{29AEAC70-AD6E-4D54-8657-FA67D873AE78}" destId="{DBE64CD5-0F2B-443E-9831-840D2A2A880F}" srcOrd="1" destOrd="0" presId="urn:microsoft.com/office/officeart/2008/layout/LinedList"/>
    <dgm:cxn modelId="{2D685085-D77C-4001-8EF9-1D7CC08BA24D}" type="presParOf" srcId="{29AEAC70-AD6E-4D54-8657-FA67D873AE78}" destId="{E6B81ACE-3C57-4C33-B3F6-14E505CC590D}" srcOrd="2" destOrd="0" presId="urn:microsoft.com/office/officeart/2008/layout/LinedList"/>
    <dgm:cxn modelId="{039FD4B6-5017-4A69-AA09-0E0E47F0158A}" type="presParOf" srcId="{C0ADA6E7-B022-40F8-A309-CCBF207C7A85}" destId="{852AC869-DD86-4F90-8582-82C24739FB1E}" srcOrd="14" destOrd="0" presId="urn:microsoft.com/office/officeart/2008/layout/LinedList"/>
    <dgm:cxn modelId="{298F3A48-D65D-4B99-8024-11487E3DF125}" type="presParOf" srcId="{C0ADA6E7-B022-40F8-A309-CCBF207C7A85}" destId="{E4E8368B-D0A6-4C5F-AAA1-7144053AB282}"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4B3A6E-040C-46F1-831B-D327EF566426}">
      <dsp:nvSpPr>
        <dsp:cNvPr id="0" name=""/>
        <dsp:cNvSpPr/>
      </dsp:nvSpPr>
      <dsp:spPr>
        <a:xfrm>
          <a:off x="0" y="0"/>
          <a:ext cx="11882438" cy="0"/>
        </a:xfrm>
        <a:prstGeom prst="line">
          <a:avLst/>
        </a:prstGeom>
        <a:solidFill>
          <a:schemeClr val="accent2">
            <a:shade val="50000"/>
            <a:hueOff val="0"/>
            <a:satOff val="0"/>
            <a:lumOff val="0"/>
            <a:alphaOff val="0"/>
          </a:schemeClr>
        </a:solidFill>
        <a:ln w="12700" cap="flat" cmpd="sng" algn="ctr">
          <a:solidFill>
            <a:schemeClr val="accent2">
              <a:shade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1926C2-6F4F-4A9F-91D7-638FF94F5D29}">
      <dsp:nvSpPr>
        <dsp:cNvPr id="0" name=""/>
        <dsp:cNvSpPr/>
      </dsp:nvSpPr>
      <dsp:spPr>
        <a:xfrm>
          <a:off x="0" y="0"/>
          <a:ext cx="2376487" cy="5475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endParaRPr lang="en-IN" sz="2400" kern="1200" dirty="0" smtClean="0"/>
        </a:p>
        <a:p>
          <a:pPr lvl="0" algn="l" defTabSz="1066800">
            <a:lnSpc>
              <a:spcPct val="90000"/>
            </a:lnSpc>
            <a:spcBef>
              <a:spcPct val="0"/>
            </a:spcBef>
            <a:spcAft>
              <a:spcPct val="35000"/>
            </a:spcAft>
          </a:pPr>
          <a:endParaRPr lang="en-IN" sz="2400" kern="1200" dirty="0" smtClean="0"/>
        </a:p>
        <a:p>
          <a:pPr lvl="0" algn="l" defTabSz="1066800">
            <a:lnSpc>
              <a:spcPct val="90000"/>
            </a:lnSpc>
            <a:spcBef>
              <a:spcPct val="0"/>
            </a:spcBef>
            <a:spcAft>
              <a:spcPct val="35000"/>
            </a:spcAft>
          </a:pPr>
          <a:endParaRPr lang="en-IN" sz="2400" kern="1200" dirty="0" smtClean="0"/>
        </a:p>
        <a:p>
          <a:pPr lvl="0" algn="l" defTabSz="1066800">
            <a:lnSpc>
              <a:spcPct val="90000"/>
            </a:lnSpc>
            <a:spcBef>
              <a:spcPct val="0"/>
            </a:spcBef>
            <a:spcAft>
              <a:spcPct val="35000"/>
            </a:spcAft>
          </a:pPr>
          <a:endParaRPr lang="en-IN" sz="2400" kern="1200" dirty="0" smtClean="0"/>
        </a:p>
        <a:p>
          <a:pPr lvl="0" algn="ctr" defTabSz="1066800">
            <a:lnSpc>
              <a:spcPct val="90000"/>
            </a:lnSpc>
            <a:spcBef>
              <a:spcPct val="0"/>
            </a:spcBef>
            <a:spcAft>
              <a:spcPct val="35000"/>
            </a:spcAft>
          </a:pPr>
          <a:r>
            <a:rPr lang="en-IN" sz="2800" b="1" kern="1200" dirty="0" smtClean="0"/>
            <a:t>Telent</a:t>
          </a:r>
          <a:endParaRPr lang="en-IN" sz="2800" b="1" kern="1200" dirty="0"/>
        </a:p>
      </dsp:txBody>
      <dsp:txXfrm>
        <a:off x="0" y="0"/>
        <a:ext cx="2376487" cy="5475889"/>
      </dsp:txXfrm>
    </dsp:sp>
    <dsp:sp modelId="{CEDD44E9-EB27-4114-A0CE-38C240295E90}">
      <dsp:nvSpPr>
        <dsp:cNvPr id="0" name=""/>
        <dsp:cNvSpPr/>
      </dsp:nvSpPr>
      <dsp:spPr>
        <a:xfrm>
          <a:off x="2554724" y="227805"/>
          <a:ext cx="9327713" cy="728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Telent is a web based intranet application developed for </a:t>
          </a:r>
          <a:r>
            <a:rPr lang="en-US" sz="1800" b="0" i="0" kern="1200" dirty="0" smtClean="0"/>
            <a:t>leading Tele communication service provision company in UK Namely Telent</a:t>
          </a:r>
          <a:r>
            <a:rPr lang="en-US" sz="1800" kern="1200" dirty="0" smtClean="0"/>
            <a:t>. </a:t>
          </a:r>
          <a:endParaRPr lang="en-IN" sz="1800" kern="1200" dirty="0"/>
        </a:p>
      </dsp:txBody>
      <dsp:txXfrm>
        <a:off x="2554724" y="227805"/>
        <a:ext cx="9327713" cy="728932"/>
      </dsp:txXfrm>
    </dsp:sp>
    <dsp:sp modelId="{37688D18-70F4-44BB-A29F-40F9BD9DBBC6}">
      <dsp:nvSpPr>
        <dsp:cNvPr id="0" name=""/>
        <dsp:cNvSpPr/>
      </dsp:nvSpPr>
      <dsp:spPr>
        <a:xfrm>
          <a:off x="2376487" y="956737"/>
          <a:ext cx="95059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1FC353-D9D1-4EC0-942B-3C97852FB57A}">
      <dsp:nvSpPr>
        <dsp:cNvPr id="0" name=""/>
        <dsp:cNvSpPr/>
      </dsp:nvSpPr>
      <dsp:spPr>
        <a:xfrm>
          <a:off x="2554724" y="1184543"/>
          <a:ext cx="9327713" cy="1361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IN" sz="1800" kern="1200" dirty="0"/>
        </a:p>
      </dsp:txBody>
      <dsp:txXfrm>
        <a:off x="2554724" y="1184543"/>
        <a:ext cx="9327713" cy="1361229"/>
      </dsp:txXfrm>
    </dsp:sp>
    <dsp:sp modelId="{7C846797-BA25-4A3C-8F2A-69D5471FAF43}">
      <dsp:nvSpPr>
        <dsp:cNvPr id="0" name=""/>
        <dsp:cNvSpPr/>
      </dsp:nvSpPr>
      <dsp:spPr>
        <a:xfrm>
          <a:off x="2376487" y="2545772"/>
          <a:ext cx="95059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C170AC-E58B-49D1-980F-246FBEBE6B81}">
      <dsp:nvSpPr>
        <dsp:cNvPr id="0" name=""/>
        <dsp:cNvSpPr/>
      </dsp:nvSpPr>
      <dsp:spPr>
        <a:xfrm>
          <a:off x="2554724" y="2773577"/>
          <a:ext cx="9327713" cy="6425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IN" sz="1800" kern="1200" dirty="0"/>
        </a:p>
      </dsp:txBody>
      <dsp:txXfrm>
        <a:off x="2554724" y="2773577"/>
        <a:ext cx="9327713" cy="642548"/>
      </dsp:txXfrm>
    </dsp:sp>
    <dsp:sp modelId="{29A259C7-163D-4FD3-8692-AA6452CEE3E3}">
      <dsp:nvSpPr>
        <dsp:cNvPr id="0" name=""/>
        <dsp:cNvSpPr/>
      </dsp:nvSpPr>
      <dsp:spPr>
        <a:xfrm>
          <a:off x="2376487" y="3416126"/>
          <a:ext cx="95059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FE09B67-1B0B-4E47-A5CA-91D79F9C1E3C}">
      <dsp:nvSpPr>
        <dsp:cNvPr id="0" name=""/>
        <dsp:cNvSpPr/>
      </dsp:nvSpPr>
      <dsp:spPr>
        <a:xfrm>
          <a:off x="2554724" y="3643931"/>
          <a:ext cx="9327713" cy="586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endParaRPr lang="en-IN" sz="1900" kern="1200" dirty="0"/>
        </a:p>
      </dsp:txBody>
      <dsp:txXfrm>
        <a:off x="2554724" y="3643931"/>
        <a:ext cx="9327713" cy="586189"/>
      </dsp:txXfrm>
    </dsp:sp>
    <dsp:sp modelId="{C7909AD8-167C-491F-9EC6-DAC1C70CE291}">
      <dsp:nvSpPr>
        <dsp:cNvPr id="0" name=""/>
        <dsp:cNvSpPr/>
      </dsp:nvSpPr>
      <dsp:spPr>
        <a:xfrm>
          <a:off x="2376487" y="4230121"/>
          <a:ext cx="95059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E64CD5-0F2B-443E-9831-840D2A2A880F}">
      <dsp:nvSpPr>
        <dsp:cNvPr id="0" name=""/>
        <dsp:cNvSpPr/>
      </dsp:nvSpPr>
      <dsp:spPr>
        <a:xfrm>
          <a:off x="2554724" y="4457926"/>
          <a:ext cx="9327713" cy="789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endParaRPr lang="en-IN" sz="1800" kern="1200" dirty="0"/>
        </a:p>
      </dsp:txBody>
      <dsp:txXfrm>
        <a:off x="2554724" y="4457926"/>
        <a:ext cx="9327713" cy="789528"/>
      </dsp:txXfrm>
    </dsp:sp>
    <dsp:sp modelId="{852AC869-DD86-4F90-8582-82C24739FB1E}">
      <dsp:nvSpPr>
        <dsp:cNvPr id="0" name=""/>
        <dsp:cNvSpPr/>
      </dsp:nvSpPr>
      <dsp:spPr>
        <a:xfrm>
          <a:off x="2376487" y="5247455"/>
          <a:ext cx="950595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1A55D59-E1E0-44AE-B5A2-F7C8371AA723}" type="datetimeFigureOut">
              <a:rPr lang="en-US"/>
              <a:pPr>
                <a:defRPr/>
              </a:pPr>
              <a:t>6/27/2024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F37C2B03-8CE2-41DF-A971-D385A841D692}" type="slidenum">
              <a:rPr lang="en-US" altLang="en-US"/>
              <a:pPr>
                <a:defRPr/>
              </a:pPr>
              <a:t>‹#›</a:t>
            </a:fld>
            <a:endParaRPr lang="en-US" altLang="en-US" dirty="0"/>
          </a:p>
        </p:txBody>
      </p:sp>
    </p:spTree>
    <p:extLst>
      <p:ext uri="{BB962C8B-B14F-4D97-AF65-F5344CB8AC3E}">
        <p14:creationId xmlns:p14="http://schemas.microsoft.com/office/powerpoint/2010/main" val="4288495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1943100" y="8685213"/>
            <a:ext cx="2971800" cy="458787"/>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1B8B51C-A486-4C54-AF66-CE4B92A6E5C2}" type="datetimeFigureOut">
              <a:rPr lang="en-US"/>
              <a:pPr>
                <a:defRPr/>
              </a:pPr>
              <a:t>6/27/2024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68DFDBCC-F597-4009-B620-437902125855}" type="slidenum">
              <a:rPr lang="en-US" altLang="en-US"/>
              <a:pPr>
                <a:defRPr/>
              </a:pPr>
              <a:t>‹#›</a:t>
            </a:fld>
            <a:endParaRPr lang="en-US" altLang="en-US" dirty="0"/>
          </a:p>
        </p:txBody>
      </p:sp>
    </p:spTree>
    <p:extLst>
      <p:ext uri="{BB962C8B-B14F-4D97-AF65-F5344CB8AC3E}">
        <p14:creationId xmlns:p14="http://schemas.microsoft.com/office/powerpoint/2010/main" val="24273738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4135795-C8D1-4842-9CFE-5F2D6E93EE0D}" type="slidenum">
              <a:rPr lang="en-US" altLang="en-US" smtClean="0">
                <a:latin typeface="Calibri" panose="020F0502020204030204" pitchFamily="34" charset="0"/>
              </a:rPr>
              <a:pPr/>
              <a:t>1</a:t>
            </a:fld>
            <a:endParaRPr lang="en-US" altLang="en-US" dirty="0" smtClean="0">
              <a:latin typeface="Calibri" panose="020F0502020204030204" pitchFamily="34" charset="0"/>
            </a:endParaRPr>
          </a:p>
        </p:txBody>
      </p:sp>
    </p:spTree>
    <p:extLst>
      <p:ext uri="{BB962C8B-B14F-4D97-AF65-F5344CB8AC3E}">
        <p14:creationId xmlns:p14="http://schemas.microsoft.com/office/powerpoint/2010/main" val="195912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3038" y="6388100"/>
            <a:ext cx="26463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73502" y="503385"/>
            <a:ext cx="8815754" cy="2214415"/>
          </a:xfrm>
        </p:spPr>
        <p:txBody>
          <a:bodyPr/>
          <a:lstStyle>
            <a:lvl1pPr algn="l">
              <a:defRPr sz="6000">
                <a:solidFill>
                  <a:schemeClr val="bg1"/>
                </a:solidFill>
                <a:latin typeface="+mn-lt"/>
              </a:defRPr>
            </a:lvl1pPr>
          </a:lstStyle>
          <a:p>
            <a:r>
              <a:rPr lang="en-US" smtClean="0"/>
              <a:t>Click to edit Master title style</a:t>
            </a:r>
            <a:endParaRPr lang="en-IN" dirty="0"/>
          </a:p>
        </p:txBody>
      </p:sp>
      <p:sp>
        <p:nvSpPr>
          <p:cNvPr id="3" name="Subtitle 2"/>
          <p:cNvSpPr>
            <a:spLocks noGrp="1"/>
          </p:cNvSpPr>
          <p:nvPr>
            <p:ph type="subTitle" idx="1"/>
          </p:nvPr>
        </p:nvSpPr>
        <p:spPr>
          <a:xfrm>
            <a:off x="173502" y="2777320"/>
            <a:ext cx="6438314" cy="801149"/>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Tree>
    <p:extLst>
      <p:ext uri="{BB962C8B-B14F-4D97-AF65-F5344CB8AC3E}">
        <p14:creationId xmlns:p14="http://schemas.microsoft.com/office/powerpoint/2010/main" val="69832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Vertical Text Placeholder 2"/>
          <p:cNvSpPr>
            <a:spLocks noGrp="1"/>
          </p:cNvSpPr>
          <p:nvPr>
            <p:ph type="body" orient="vert" idx="1"/>
          </p:nvPr>
        </p:nvSpPr>
        <p:spPr>
          <a:xfrm>
            <a:off x="314177" y="1825625"/>
            <a:ext cx="11601157" cy="443449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6" name="Title 1"/>
          <p:cNvSpPr>
            <a:spLocks noGrp="1"/>
          </p:cNvSpPr>
          <p:nvPr>
            <p:ph type="title"/>
          </p:nvPr>
        </p:nvSpPr>
        <p:spPr>
          <a:xfrm>
            <a:off x="159433" y="0"/>
            <a:ext cx="11882511" cy="1325563"/>
          </a:xfrm>
        </p:spPr>
        <p:txBody>
          <a:bodyPr>
            <a:normAutofit/>
          </a:bodyPr>
          <a:lstStyle>
            <a:lvl1pPr>
              <a:defRPr sz="3600"/>
            </a:lvl1pPr>
          </a:lstStyle>
          <a:p>
            <a:r>
              <a:rPr lang="en-US" dirty="0" smtClean="0"/>
              <a:t>Click to edit Master title style</a:t>
            </a:r>
            <a:endParaRPr lang="en-IN" dirty="0"/>
          </a:p>
        </p:txBody>
      </p:sp>
    </p:spTree>
    <p:extLst>
      <p:ext uri="{BB962C8B-B14F-4D97-AF65-F5344CB8AC3E}">
        <p14:creationId xmlns:p14="http://schemas.microsoft.com/office/powerpoint/2010/main" val="39723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286435"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314178" y="365125"/>
            <a:ext cx="8745416"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75960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4325" y="6388100"/>
            <a:ext cx="26463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14178" y="2250831"/>
            <a:ext cx="5669280" cy="1325563"/>
          </a:xfrm>
        </p:spPr>
        <p:txBody>
          <a:bodyPr/>
          <a:lstStyle>
            <a:lvl1pPr>
              <a:defRPr baseline="0">
                <a:solidFill>
                  <a:schemeClr val="bg1"/>
                </a:solidFill>
                <a:latin typeface="+mn-lt"/>
              </a:defRPr>
            </a:lvl1pPr>
          </a:lstStyle>
          <a:p>
            <a:r>
              <a:rPr lang="en-US" smtClean="0"/>
              <a:t>Click to edit Master title style</a:t>
            </a:r>
            <a:endParaRPr lang="en-IN" dirty="0"/>
          </a:p>
        </p:txBody>
      </p:sp>
    </p:spTree>
    <p:extLst>
      <p:ext uri="{BB962C8B-B14F-4D97-AF65-F5344CB8AC3E}">
        <p14:creationId xmlns:p14="http://schemas.microsoft.com/office/powerpoint/2010/main" val="1693233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Separato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2367" y="0"/>
            <a:ext cx="12240000" cy="6858000"/>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pic>
        <p:nvPicPr>
          <p:cNvPr id="153" name="Picture 152"/>
          <p:cNvPicPr>
            <a:picLocks/>
          </p:cNvPicPr>
          <p:nvPr userDrawn="1"/>
        </p:nvPicPr>
        <p:blipFill rotWithShape="1">
          <a:blip r:embed="rId3" cstate="print">
            <a:duotone>
              <a:prstClr val="black"/>
              <a:schemeClr val="accent5">
                <a:tint val="45000"/>
                <a:satMod val="400000"/>
              </a:schemeClr>
            </a:duotone>
            <a:extLst>
              <a:ext uri="{28A0092B-C50C-407E-A947-70E740481C1C}">
                <a14:useLocalDpi xmlns:a14="http://schemas.microsoft.com/office/drawing/2010/main" val="0"/>
              </a:ext>
            </a:extLst>
          </a:blip>
          <a:srcRect/>
          <a:stretch/>
        </p:blipFill>
        <p:spPr>
          <a:xfrm>
            <a:off x="0" y="36869"/>
            <a:ext cx="12207240" cy="5383688"/>
          </a:xfrm>
          <a:prstGeom prst="rect">
            <a:avLst/>
          </a:prstGeom>
        </p:spPr>
      </p:pic>
      <p:sp>
        <p:nvSpPr>
          <p:cNvPr id="154" name="Freeform 153"/>
          <p:cNvSpPr>
            <a:spLocks/>
          </p:cNvSpPr>
          <p:nvPr userDrawn="1"/>
        </p:nvSpPr>
        <p:spPr bwMode="auto">
          <a:xfrm rot="16200000">
            <a:off x="3829327" y="-1555080"/>
            <a:ext cx="3518766" cy="13307390"/>
          </a:xfrm>
          <a:custGeom>
            <a:avLst/>
            <a:gdLst>
              <a:gd name="connsiteX0" fmla="*/ 3739293 w 3739558"/>
              <a:gd name="connsiteY0" fmla="*/ 3466395 h 9529162"/>
              <a:gd name="connsiteX1" fmla="*/ 1274428 w 3739558"/>
              <a:gd name="connsiteY1" fmla="*/ 9529162 h 9529162"/>
              <a:gd name="connsiteX2" fmla="*/ 0 w 3739558"/>
              <a:gd name="connsiteY2" fmla="*/ 9529162 h 9529162"/>
              <a:gd name="connsiteX3" fmla="*/ 0 w 3739558"/>
              <a:gd name="connsiteY3" fmla="*/ 728809 h 9529162"/>
              <a:gd name="connsiteX4" fmla="*/ 167595 w 3739558"/>
              <a:gd name="connsiteY4" fmla="*/ 650859 h 9529162"/>
              <a:gd name="connsiteX5" fmla="*/ 1441627 w 3739558"/>
              <a:gd name="connsiteY5" fmla="*/ 0 h 9529162"/>
              <a:gd name="connsiteX6" fmla="*/ 3739293 w 3739558"/>
              <a:gd name="connsiteY6" fmla="*/ 3466395 h 952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39558" h="9529162">
                <a:moveTo>
                  <a:pt x="3739293" y="3466395"/>
                </a:moveTo>
                <a:cubicBezTo>
                  <a:pt x="3757187" y="5059847"/>
                  <a:pt x="2869718" y="7024623"/>
                  <a:pt x="1274428" y="9529162"/>
                </a:cubicBezTo>
                <a:lnTo>
                  <a:pt x="0" y="9529162"/>
                </a:lnTo>
                <a:lnTo>
                  <a:pt x="0" y="728809"/>
                </a:lnTo>
                <a:lnTo>
                  <a:pt x="167595" y="650859"/>
                </a:lnTo>
                <a:cubicBezTo>
                  <a:pt x="564458" y="462562"/>
                  <a:pt x="988517" y="246588"/>
                  <a:pt x="1441627" y="0"/>
                </a:cubicBezTo>
                <a:cubicBezTo>
                  <a:pt x="3002850" y="943513"/>
                  <a:pt x="3723505" y="2060407"/>
                  <a:pt x="3739293" y="3466395"/>
                </a:cubicBezTo>
                <a:close/>
              </a:path>
            </a:pathLst>
          </a:custGeom>
          <a:solidFill>
            <a:srgbClr val="00264D"/>
          </a:solidFill>
          <a:ln>
            <a:noFill/>
          </a:ln>
        </p:spPr>
        <p:txBody>
          <a:bodyPr vert="horz" wrap="square" lIns="91440" tIns="45720" rIns="91440" bIns="45720" numCol="1" anchor="t" anchorCtr="0" compatLnSpc="1">
            <a:prstTxWarp prst="textNoShape">
              <a:avLst/>
            </a:prstTxWarp>
            <a:noAutofit/>
          </a:bodyPr>
          <a:lstStyle/>
          <a:p>
            <a:endParaRPr lang="en-US" dirty="0">
              <a:solidFill>
                <a:prstClr val="black"/>
              </a:solidFill>
            </a:endParaRPr>
          </a:p>
        </p:txBody>
      </p:sp>
      <p:pic>
        <p:nvPicPr>
          <p:cNvPr id="155" name="Picture 154"/>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138689" y="351692"/>
            <a:ext cx="5645719" cy="6506308"/>
          </a:xfrm>
          <a:prstGeom prst="rect">
            <a:avLst/>
          </a:prstGeom>
        </p:spPr>
      </p:pic>
      <p:cxnSp>
        <p:nvCxnSpPr>
          <p:cNvPr id="157" name="Straight Connector 156"/>
          <p:cNvCxnSpPr/>
          <p:nvPr userDrawn="1"/>
        </p:nvCxnSpPr>
        <p:spPr>
          <a:xfrm flipV="1">
            <a:off x="2715065" y="6625886"/>
            <a:ext cx="9200270" cy="1"/>
          </a:xfrm>
          <a:prstGeom prst="line">
            <a:avLst/>
          </a:prstGeom>
        </p:spPr>
        <p:style>
          <a:lnRef idx="1">
            <a:schemeClr val="accent1"/>
          </a:lnRef>
          <a:fillRef idx="0">
            <a:schemeClr val="accent1"/>
          </a:fillRef>
          <a:effectRef idx="0">
            <a:schemeClr val="accent1"/>
          </a:effectRef>
          <a:fontRef idx="minor">
            <a:schemeClr val="tx1"/>
          </a:fontRef>
        </p:style>
      </p:cxnSp>
      <p:sp>
        <p:nvSpPr>
          <p:cNvPr id="158" name="Title 1"/>
          <p:cNvSpPr>
            <a:spLocks noGrp="1"/>
          </p:cNvSpPr>
          <p:nvPr>
            <p:ph type="title"/>
          </p:nvPr>
        </p:nvSpPr>
        <p:spPr>
          <a:xfrm>
            <a:off x="5543707" y="4880101"/>
            <a:ext cx="6067147" cy="1620117"/>
          </a:xfrm>
        </p:spPr>
        <p:txBody>
          <a:bodyPr vert="horz" lIns="91440" tIns="45720" rIns="91440" bIns="45720" rtlCol="0" anchor="b">
            <a:normAutofit lnSpcReduction="10000"/>
          </a:bodyPr>
          <a:lstStyle>
            <a:lvl1pPr>
              <a:defRPr lang="en-IN" sz="6000" b="1">
                <a:solidFill>
                  <a:schemeClr val="bg1"/>
                </a:solidFill>
                <a:latin typeface="+mn-lt"/>
              </a:defRPr>
            </a:lvl1pPr>
          </a:lstStyle>
          <a:p>
            <a:pPr marL="0" lvl="0"/>
            <a:r>
              <a:rPr lang="en-US" dirty="0" smtClean="0"/>
              <a:t>Click to edit Master title style</a:t>
            </a:r>
            <a:endParaRPr lang="en-IN" dirty="0"/>
          </a:p>
        </p:txBody>
      </p:sp>
      <p:sp>
        <p:nvSpPr>
          <p:cNvPr id="144" name="Freeform 23"/>
          <p:cNvSpPr>
            <a:spLocks/>
          </p:cNvSpPr>
          <p:nvPr userDrawn="1"/>
        </p:nvSpPr>
        <p:spPr bwMode="auto">
          <a:xfrm>
            <a:off x="6563275" y="309325"/>
            <a:ext cx="1421083" cy="889424"/>
          </a:xfrm>
          <a:custGeom>
            <a:avLst/>
            <a:gdLst>
              <a:gd name="T0" fmla="*/ 267 w 275"/>
              <a:gd name="T1" fmla="*/ 80 h 172"/>
              <a:gd name="T2" fmla="*/ 196 w 275"/>
              <a:gd name="T3" fmla="*/ 46 h 172"/>
              <a:gd name="T4" fmla="*/ 127 w 275"/>
              <a:gd name="T5" fmla="*/ 2 h 172"/>
              <a:gd name="T6" fmla="*/ 55 w 275"/>
              <a:gd name="T7" fmla="*/ 59 h 172"/>
              <a:gd name="T8" fmla="*/ 1 w 275"/>
              <a:gd name="T9" fmla="*/ 103 h 172"/>
              <a:gd name="T10" fmla="*/ 1 w 275"/>
              <a:gd name="T11" fmla="*/ 103 h 172"/>
              <a:gd name="T12" fmla="*/ 109 w 275"/>
              <a:gd name="T13" fmla="*/ 158 h 172"/>
              <a:gd name="T14" fmla="*/ 109 w 275"/>
              <a:gd name="T15" fmla="*/ 158 h 172"/>
              <a:gd name="T16" fmla="*/ 238 w 275"/>
              <a:gd name="T17" fmla="*/ 131 h 172"/>
              <a:gd name="T18" fmla="*/ 265 w 275"/>
              <a:gd name="T19" fmla="*/ 135 h 172"/>
              <a:gd name="T20" fmla="*/ 267 w 275"/>
              <a:gd name="T21" fmla="*/ 8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5" h="172">
                <a:moveTo>
                  <a:pt x="267" y="80"/>
                </a:moveTo>
                <a:cubicBezTo>
                  <a:pt x="256" y="54"/>
                  <a:pt x="229" y="39"/>
                  <a:pt x="196" y="46"/>
                </a:cubicBezTo>
                <a:cubicBezTo>
                  <a:pt x="196" y="46"/>
                  <a:pt x="180" y="0"/>
                  <a:pt x="127" y="2"/>
                </a:cubicBezTo>
                <a:cubicBezTo>
                  <a:pt x="84" y="4"/>
                  <a:pt x="60" y="34"/>
                  <a:pt x="55" y="59"/>
                </a:cubicBezTo>
                <a:cubicBezTo>
                  <a:pt x="35" y="54"/>
                  <a:pt x="0" y="69"/>
                  <a:pt x="1" y="103"/>
                </a:cubicBezTo>
                <a:cubicBezTo>
                  <a:pt x="1" y="103"/>
                  <a:pt x="1" y="103"/>
                  <a:pt x="1" y="103"/>
                </a:cubicBezTo>
                <a:cubicBezTo>
                  <a:pt x="2" y="172"/>
                  <a:pt x="90" y="162"/>
                  <a:pt x="109" y="158"/>
                </a:cubicBezTo>
                <a:cubicBezTo>
                  <a:pt x="109" y="158"/>
                  <a:pt x="109" y="158"/>
                  <a:pt x="109" y="158"/>
                </a:cubicBezTo>
                <a:cubicBezTo>
                  <a:pt x="138" y="155"/>
                  <a:pt x="186" y="131"/>
                  <a:pt x="238" y="131"/>
                </a:cubicBezTo>
                <a:cubicBezTo>
                  <a:pt x="248" y="131"/>
                  <a:pt x="257" y="133"/>
                  <a:pt x="265" y="135"/>
                </a:cubicBezTo>
                <a:cubicBezTo>
                  <a:pt x="271" y="122"/>
                  <a:pt x="275" y="102"/>
                  <a:pt x="267" y="80"/>
                </a:cubicBezTo>
              </a:path>
            </a:pathLst>
          </a:custGeom>
          <a:solidFill>
            <a:srgbClr val="00264D"/>
          </a:solidFill>
          <a:ln>
            <a:noFill/>
          </a:ln>
          <a:extLst/>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nvGrpSpPr>
          <p:cNvPr id="145" name="Group 144">
            <a:extLst>
              <a:ext uri="{FF2B5EF4-FFF2-40B4-BE49-F238E27FC236}">
                <a16:creationId xmlns="" xmlns:a16="http://schemas.microsoft.com/office/drawing/2014/main" id="{DBA3A991-82EA-4338-B65D-500D3DE7A640}"/>
              </a:ext>
            </a:extLst>
          </p:cNvPr>
          <p:cNvGrpSpPr/>
          <p:nvPr userDrawn="1"/>
        </p:nvGrpSpPr>
        <p:grpSpPr>
          <a:xfrm>
            <a:off x="10461056" y="1697041"/>
            <a:ext cx="895288" cy="1029051"/>
            <a:chOff x="6141917" y="1978735"/>
            <a:chExt cx="2520315" cy="2896871"/>
          </a:xfrm>
        </p:grpSpPr>
        <p:sp>
          <p:nvSpPr>
            <p:cNvPr id="147" name="Freeform: Shape 19">
              <a:extLst>
                <a:ext uri="{FF2B5EF4-FFF2-40B4-BE49-F238E27FC236}">
                  <a16:creationId xmlns="" xmlns:a16="http://schemas.microsoft.com/office/drawing/2014/main" id="{43012669-B895-456B-BE86-6433A7AD3F0C}"/>
                </a:ext>
              </a:extLst>
            </p:cNvPr>
            <p:cNvSpPr/>
            <p:nvPr/>
          </p:nvSpPr>
          <p:spPr>
            <a:xfrm>
              <a:off x="6408420" y="2286000"/>
              <a:ext cx="1988820" cy="2293620"/>
            </a:xfrm>
            <a:custGeom>
              <a:avLst/>
              <a:gdLst>
                <a:gd name="connsiteX0" fmla="*/ 986790 w 1988820"/>
                <a:gd name="connsiteY0" fmla="*/ 0 h 2293620"/>
                <a:gd name="connsiteX1" fmla="*/ 0 w 1988820"/>
                <a:gd name="connsiteY1" fmla="*/ 579120 h 2293620"/>
                <a:gd name="connsiteX2" fmla="*/ 3810 w 1988820"/>
                <a:gd name="connsiteY2" fmla="*/ 1714500 h 2293620"/>
                <a:gd name="connsiteX3" fmla="*/ 994410 w 1988820"/>
                <a:gd name="connsiteY3" fmla="*/ 2293620 h 2293620"/>
                <a:gd name="connsiteX4" fmla="*/ 1988820 w 1988820"/>
                <a:gd name="connsiteY4" fmla="*/ 1718310 h 2293620"/>
                <a:gd name="connsiteX5" fmla="*/ 1985010 w 1988820"/>
                <a:gd name="connsiteY5" fmla="*/ 571500 h 2293620"/>
                <a:gd name="connsiteX6" fmla="*/ 986790 w 1988820"/>
                <a:gd name="connsiteY6" fmla="*/ 0 h 2293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8820" h="2293620">
                  <a:moveTo>
                    <a:pt x="986790" y="0"/>
                  </a:moveTo>
                  <a:lnTo>
                    <a:pt x="0" y="579120"/>
                  </a:lnTo>
                  <a:lnTo>
                    <a:pt x="3810" y="1714500"/>
                  </a:lnTo>
                  <a:lnTo>
                    <a:pt x="994410" y="2293620"/>
                  </a:lnTo>
                  <a:lnTo>
                    <a:pt x="1988820" y="1718310"/>
                  </a:lnTo>
                  <a:lnTo>
                    <a:pt x="1985010" y="571500"/>
                  </a:lnTo>
                  <a:lnTo>
                    <a:pt x="986790" y="0"/>
                  </a:lnTo>
                  <a:close/>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48" name="Freeform: Shape 20">
              <a:extLst>
                <a:ext uri="{FF2B5EF4-FFF2-40B4-BE49-F238E27FC236}">
                  <a16:creationId xmlns="" xmlns:a16="http://schemas.microsoft.com/office/drawing/2014/main" id="{5A89ADE2-A526-4D55-B9C4-4E989D341B43}"/>
                </a:ext>
              </a:extLst>
            </p:cNvPr>
            <p:cNvSpPr/>
            <p:nvPr/>
          </p:nvSpPr>
          <p:spPr>
            <a:xfrm>
              <a:off x="7147560" y="2404110"/>
              <a:ext cx="514350" cy="640080"/>
            </a:xfrm>
            <a:custGeom>
              <a:avLst/>
              <a:gdLst>
                <a:gd name="connsiteX0" fmla="*/ 0 w 514350"/>
                <a:gd name="connsiteY0" fmla="*/ 19050 h 640080"/>
                <a:gd name="connsiteX1" fmla="*/ 255270 w 514350"/>
                <a:gd name="connsiteY1" fmla="*/ 640080 h 640080"/>
                <a:gd name="connsiteX2" fmla="*/ 514350 w 514350"/>
                <a:gd name="connsiteY2" fmla="*/ 0 h 640080"/>
                <a:gd name="connsiteX3" fmla="*/ 0 w 514350"/>
                <a:gd name="connsiteY3" fmla="*/ 19050 h 640080"/>
              </a:gdLst>
              <a:ahLst/>
              <a:cxnLst>
                <a:cxn ang="0">
                  <a:pos x="connsiteX0" y="connsiteY0"/>
                </a:cxn>
                <a:cxn ang="0">
                  <a:pos x="connsiteX1" y="connsiteY1"/>
                </a:cxn>
                <a:cxn ang="0">
                  <a:pos x="connsiteX2" y="connsiteY2"/>
                </a:cxn>
                <a:cxn ang="0">
                  <a:pos x="connsiteX3" y="connsiteY3"/>
                </a:cxn>
              </a:cxnLst>
              <a:rect l="l" t="t" r="r" b="b"/>
              <a:pathLst>
                <a:path w="514350" h="640080">
                  <a:moveTo>
                    <a:pt x="0" y="19050"/>
                  </a:moveTo>
                  <a:lnTo>
                    <a:pt x="255270" y="640080"/>
                  </a:lnTo>
                  <a:lnTo>
                    <a:pt x="514350" y="0"/>
                  </a:lnTo>
                  <a:lnTo>
                    <a:pt x="0" y="19050"/>
                  </a:lnTo>
                  <a:close/>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sp>
          <p:nvSpPr>
            <p:cNvPr id="149" name="Freeform: Shape 21">
              <a:extLst>
                <a:ext uri="{FF2B5EF4-FFF2-40B4-BE49-F238E27FC236}">
                  <a16:creationId xmlns="" xmlns:a16="http://schemas.microsoft.com/office/drawing/2014/main" id="{FCAF3326-E1E9-4F02-A56D-EBFB117F7420}"/>
                </a:ext>
              </a:extLst>
            </p:cNvPr>
            <p:cNvSpPr/>
            <p:nvPr/>
          </p:nvSpPr>
          <p:spPr>
            <a:xfrm rot="7245380">
              <a:off x="7763794" y="3465707"/>
              <a:ext cx="514350" cy="640080"/>
            </a:xfrm>
            <a:custGeom>
              <a:avLst/>
              <a:gdLst>
                <a:gd name="connsiteX0" fmla="*/ 0 w 514350"/>
                <a:gd name="connsiteY0" fmla="*/ 19050 h 640080"/>
                <a:gd name="connsiteX1" fmla="*/ 255270 w 514350"/>
                <a:gd name="connsiteY1" fmla="*/ 640080 h 640080"/>
                <a:gd name="connsiteX2" fmla="*/ 514350 w 514350"/>
                <a:gd name="connsiteY2" fmla="*/ 0 h 640080"/>
                <a:gd name="connsiteX3" fmla="*/ 0 w 514350"/>
                <a:gd name="connsiteY3" fmla="*/ 19050 h 640080"/>
              </a:gdLst>
              <a:ahLst/>
              <a:cxnLst>
                <a:cxn ang="0">
                  <a:pos x="connsiteX0" y="connsiteY0"/>
                </a:cxn>
                <a:cxn ang="0">
                  <a:pos x="connsiteX1" y="connsiteY1"/>
                </a:cxn>
                <a:cxn ang="0">
                  <a:pos x="connsiteX2" y="connsiteY2"/>
                </a:cxn>
                <a:cxn ang="0">
                  <a:pos x="connsiteX3" y="connsiteY3"/>
                </a:cxn>
              </a:cxnLst>
              <a:rect l="l" t="t" r="r" b="b"/>
              <a:pathLst>
                <a:path w="514350" h="640080">
                  <a:moveTo>
                    <a:pt x="0" y="19050"/>
                  </a:moveTo>
                  <a:lnTo>
                    <a:pt x="255270" y="640080"/>
                  </a:lnTo>
                  <a:lnTo>
                    <a:pt x="514350" y="0"/>
                  </a:lnTo>
                  <a:lnTo>
                    <a:pt x="0" y="19050"/>
                  </a:lnTo>
                  <a:close/>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sp>
          <p:nvSpPr>
            <p:cNvPr id="150" name="Freeform: Shape 22">
              <a:extLst>
                <a:ext uri="{FF2B5EF4-FFF2-40B4-BE49-F238E27FC236}">
                  <a16:creationId xmlns="" xmlns:a16="http://schemas.microsoft.com/office/drawing/2014/main" id="{6D57C792-EF4E-4A62-B8C6-6E38CD821039}"/>
                </a:ext>
              </a:extLst>
            </p:cNvPr>
            <p:cNvSpPr/>
            <p:nvPr/>
          </p:nvSpPr>
          <p:spPr>
            <a:xfrm rot="14354620" flipH="1">
              <a:off x="6517884" y="3473909"/>
              <a:ext cx="514350" cy="640080"/>
            </a:xfrm>
            <a:custGeom>
              <a:avLst/>
              <a:gdLst>
                <a:gd name="connsiteX0" fmla="*/ 0 w 514350"/>
                <a:gd name="connsiteY0" fmla="*/ 19050 h 640080"/>
                <a:gd name="connsiteX1" fmla="*/ 255270 w 514350"/>
                <a:gd name="connsiteY1" fmla="*/ 640080 h 640080"/>
                <a:gd name="connsiteX2" fmla="*/ 514350 w 514350"/>
                <a:gd name="connsiteY2" fmla="*/ 0 h 640080"/>
                <a:gd name="connsiteX3" fmla="*/ 0 w 514350"/>
                <a:gd name="connsiteY3" fmla="*/ 19050 h 640080"/>
              </a:gdLst>
              <a:ahLst/>
              <a:cxnLst>
                <a:cxn ang="0">
                  <a:pos x="connsiteX0" y="connsiteY0"/>
                </a:cxn>
                <a:cxn ang="0">
                  <a:pos x="connsiteX1" y="connsiteY1"/>
                </a:cxn>
                <a:cxn ang="0">
                  <a:pos x="connsiteX2" y="connsiteY2"/>
                </a:cxn>
                <a:cxn ang="0">
                  <a:pos x="connsiteX3" y="connsiteY3"/>
                </a:cxn>
              </a:cxnLst>
              <a:rect l="l" t="t" r="r" b="b"/>
              <a:pathLst>
                <a:path w="514350" h="640080">
                  <a:moveTo>
                    <a:pt x="0" y="19050"/>
                  </a:moveTo>
                  <a:lnTo>
                    <a:pt x="255270" y="640080"/>
                  </a:lnTo>
                  <a:lnTo>
                    <a:pt x="514350" y="0"/>
                  </a:lnTo>
                  <a:lnTo>
                    <a:pt x="0" y="19050"/>
                  </a:lnTo>
                  <a:close/>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sp>
          <p:nvSpPr>
            <p:cNvPr id="151" name="Freeform: Shape 23">
              <a:extLst>
                <a:ext uri="{FF2B5EF4-FFF2-40B4-BE49-F238E27FC236}">
                  <a16:creationId xmlns="" xmlns:a16="http://schemas.microsoft.com/office/drawing/2014/main" id="{090A1633-5578-494C-AE73-BB5602DCEA9A}"/>
                </a:ext>
              </a:extLst>
            </p:cNvPr>
            <p:cNvSpPr/>
            <p:nvPr/>
          </p:nvSpPr>
          <p:spPr>
            <a:xfrm>
              <a:off x="6595110" y="2952750"/>
              <a:ext cx="502920" cy="316230"/>
            </a:xfrm>
            <a:custGeom>
              <a:avLst/>
              <a:gdLst>
                <a:gd name="connsiteX0" fmla="*/ 0 w 502920"/>
                <a:gd name="connsiteY0" fmla="*/ 0 h 316230"/>
                <a:gd name="connsiteX1" fmla="*/ 502920 w 502920"/>
                <a:gd name="connsiteY1" fmla="*/ 316230 h 316230"/>
              </a:gdLst>
              <a:ahLst/>
              <a:cxnLst>
                <a:cxn ang="0">
                  <a:pos x="connsiteX0" y="connsiteY0"/>
                </a:cxn>
                <a:cxn ang="0">
                  <a:pos x="connsiteX1" y="connsiteY1"/>
                </a:cxn>
              </a:cxnLst>
              <a:rect l="l" t="t" r="r" b="b"/>
              <a:pathLst>
                <a:path w="502920" h="316230">
                  <a:moveTo>
                    <a:pt x="0" y="0"/>
                  </a:moveTo>
                  <a:lnTo>
                    <a:pt x="502920" y="316230"/>
                  </a:lnTo>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sp>
          <p:nvSpPr>
            <p:cNvPr id="152" name="Freeform: Shape 24">
              <a:extLst>
                <a:ext uri="{FF2B5EF4-FFF2-40B4-BE49-F238E27FC236}">
                  <a16:creationId xmlns="" xmlns:a16="http://schemas.microsoft.com/office/drawing/2014/main" id="{BFC2BC96-0D0F-4E41-8909-D8B1953CE6F0}"/>
                </a:ext>
              </a:extLst>
            </p:cNvPr>
            <p:cNvSpPr/>
            <p:nvPr/>
          </p:nvSpPr>
          <p:spPr>
            <a:xfrm>
              <a:off x="7669530" y="2967990"/>
              <a:ext cx="533400" cy="297180"/>
            </a:xfrm>
            <a:custGeom>
              <a:avLst/>
              <a:gdLst>
                <a:gd name="connsiteX0" fmla="*/ 533400 w 533400"/>
                <a:gd name="connsiteY0" fmla="*/ 0 h 297180"/>
                <a:gd name="connsiteX1" fmla="*/ 0 w 533400"/>
                <a:gd name="connsiteY1" fmla="*/ 297180 h 297180"/>
              </a:gdLst>
              <a:ahLst/>
              <a:cxnLst>
                <a:cxn ang="0">
                  <a:pos x="connsiteX0" y="connsiteY0"/>
                </a:cxn>
                <a:cxn ang="0">
                  <a:pos x="connsiteX1" y="connsiteY1"/>
                </a:cxn>
              </a:cxnLst>
              <a:rect l="l" t="t" r="r" b="b"/>
              <a:pathLst>
                <a:path w="533400" h="297180">
                  <a:moveTo>
                    <a:pt x="533400" y="0"/>
                  </a:moveTo>
                  <a:lnTo>
                    <a:pt x="0" y="297180"/>
                  </a:lnTo>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sp>
          <p:nvSpPr>
            <p:cNvPr id="159" name="Freeform: Shape 25">
              <a:extLst>
                <a:ext uri="{FF2B5EF4-FFF2-40B4-BE49-F238E27FC236}">
                  <a16:creationId xmlns="" xmlns:a16="http://schemas.microsoft.com/office/drawing/2014/main" id="{9BE76648-316D-427F-92B7-C7BE5CDCFBA1}"/>
                </a:ext>
              </a:extLst>
            </p:cNvPr>
            <p:cNvSpPr/>
            <p:nvPr/>
          </p:nvSpPr>
          <p:spPr>
            <a:xfrm>
              <a:off x="7399020" y="3790950"/>
              <a:ext cx="3810" cy="628650"/>
            </a:xfrm>
            <a:custGeom>
              <a:avLst/>
              <a:gdLst>
                <a:gd name="connsiteX0" fmla="*/ 0 w 3810"/>
                <a:gd name="connsiteY0" fmla="*/ 0 h 628650"/>
                <a:gd name="connsiteX1" fmla="*/ 3810 w 3810"/>
                <a:gd name="connsiteY1" fmla="*/ 628650 h 628650"/>
              </a:gdLst>
              <a:ahLst/>
              <a:cxnLst>
                <a:cxn ang="0">
                  <a:pos x="connsiteX0" y="connsiteY0"/>
                </a:cxn>
                <a:cxn ang="0">
                  <a:pos x="connsiteX1" y="connsiteY1"/>
                </a:cxn>
              </a:cxnLst>
              <a:rect l="l" t="t" r="r" b="b"/>
              <a:pathLst>
                <a:path w="3810" h="628650">
                  <a:moveTo>
                    <a:pt x="0" y="0"/>
                  </a:moveTo>
                  <a:lnTo>
                    <a:pt x="3810" y="628650"/>
                  </a:lnTo>
                </a:path>
              </a:pathLst>
            </a:custGeom>
            <a:noFill/>
            <a:ln>
              <a:solidFill>
                <a:srgbClr val="7E39B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1400" dirty="0">
                <a:solidFill>
                  <a:prstClr val="black"/>
                </a:solidFill>
              </a:endParaRPr>
            </a:p>
          </p:txBody>
        </p:sp>
        <p:grpSp>
          <p:nvGrpSpPr>
            <p:cNvPr id="160" name="Group 159">
              <a:extLst>
                <a:ext uri="{FF2B5EF4-FFF2-40B4-BE49-F238E27FC236}">
                  <a16:creationId xmlns="" xmlns:a16="http://schemas.microsoft.com/office/drawing/2014/main" id="{9840E0EC-9210-4ECC-A122-F9DA503DA4A5}"/>
                </a:ext>
              </a:extLst>
            </p:cNvPr>
            <p:cNvGrpSpPr/>
            <p:nvPr/>
          </p:nvGrpSpPr>
          <p:grpSpPr>
            <a:xfrm>
              <a:off x="6141917" y="1978735"/>
              <a:ext cx="2520315" cy="2896871"/>
              <a:chOff x="6141917" y="1978735"/>
              <a:chExt cx="2520315" cy="2896871"/>
            </a:xfrm>
          </p:grpSpPr>
          <p:grpSp>
            <p:nvGrpSpPr>
              <p:cNvPr id="161" name="Group 160">
                <a:extLst>
                  <a:ext uri="{FF2B5EF4-FFF2-40B4-BE49-F238E27FC236}">
                    <a16:creationId xmlns="" xmlns:a16="http://schemas.microsoft.com/office/drawing/2014/main" id="{97F85E1C-3B13-4736-AC4B-DC34F3A96A39}"/>
                  </a:ext>
                </a:extLst>
              </p:cNvPr>
              <p:cNvGrpSpPr/>
              <p:nvPr/>
            </p:nvGrpSpPr>
            <p:grpSpPr>
              <a:xfrm>
                <a:off x="7046594" y="3017519"/>
                <a:ext cx="710565" cy="805815"/>
                <a:chOff x="7046594" y="3017519"/>
                <a:chExt cx="710565" cy="805815"/>
              </a:xfrm>
            </p:grpSpPr>
            <p:sp>
              <p:nvSpPr>
                <p:cNvPr id="198" name="Freeform: Shape 64">
                  <a:extLst>
                    <a:ext uri="{FF2B5EF4-FFF2-40B4-BE49-F238E27FC236}">
                      <a16:creationId xmlns="" xmlns:a16="http://schemas.microsoft.com/office/drawing/2014/main" id="{8698F8B2-2A2C-419D-A3F0-E4131149F7E6}"/>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99" name="Group 198">
                  <a:extLst>
                    <a:ext uri="{FF2B5EF4-FFF2-40B4-BE49-F238E27FC236}">
                      <a16:creationId xmlns="" xmlns:a16="http://schemas.microsoft.com/office/drawing/2014/main" id="{DA176FCA-E49F-46D8-8277-E5FCB388D15A}"/>
                    </a:ext>
                  </a:extLst>
                </p:cNvPr>
                <p:cNvGrpSpPr/>
                <p:nvPr/>
              </p:nvGrpSpPr>
              <p:grpSpPr>
                <a:xfrm>
                  <a:off x="7048501" y="3019425"/>
                  <a:ext cx="706754" cy="802004"/>
                  <a:chOff x="7048501" y="3019425"/>
                  <a:chExt cx="706754" cy="802004"/>
                </a:xfrm>
              </p:grpSpPr>
              <p:sp>
                <p:nvSpPr>
                  <p:cNvPr id="200" name="Freeform: Shape 66">
                    <a:extLst>
                      <a:ext uri="{FF2B5EF4-FFF2-40B4-BE49-F238E27FC236}">
                        <a16:creationId xmlns="" xmlns:a16="http://schemas.microsoft.com/office/drawing/2014/main" id="{9CF254DC-466E-406C-BF4C-B026CA99937F}"/>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201" name="Freeform: Shape 67">
                    <a:extLst>
                      <a:ext uri="{FF2B5EF4-FFF2-40B4-BE49-F238E27FC236}">
                        <a16:creationId xmlns="" xmlns:a16="http://schemas.microsoft.com/office/drawing/2014/main" id="{31743438-16A0-4C52-99B7-156E1CFAA4D7}"/>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202" name="Freeform: Shape 68">
                    <a:extLst>
                      <a:ext uri="{FF2B5EF4-FFF2-40B4-BE49-F238E27FC236}">
                        <a16:creationId xmlns="" xmlns:a16="http://schemas.microsoft.com/office/drawing/2014/main" id="{C68A7CD5-4354-4581-B07C-37A21D7FBA1A}"/>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2" name="Group 161">
                <a:extLst>
                  <a:ext uri="{FF2B5EF4-FFF2-40B4-BE49-F238E27FC236}">
                    <a16:creationId xmlns="" xmlns:a16="http://schemas.microsoft.com/office/drawing/2014/main" id="{B3A033E4-3168-4CF5-B045-7E241AE0E357}"/>
                  </a:ext>
                </a:extLst>
              </p:cNvPr>
              <p:cNvGrpSpPr/>
              <p:nvPr/>
            </p:nvGrpSpPr>
            <p:grpSpPr>
              <a:xfrm>
                <a:off x="7134224" y="1978735"/>
                <a:ext cx="535305" cy="607061"/>
                <a:chOff x="7046594" y="3017519"/>
                <a:chExt cx="710565" cy="805815"/>
              </a:xfrm>
            </p:grpSpPr>
            <p:sp>
              <p:nvSpPr>
                <p:cNvPr id="193" name="Freeform: Shape 59">
                  <a:extLst>
                    <a:ext uri="{FF2B5EF4-FFF2-40B4-BE49-F238E27FC236}">
                      <a16:creationId xmlns="" xmlns:a16="http://schemas.microsoft.com/office/drawing/2014/main" id="{42079505-48B8-4ADF-9D8F-66423EBEE33C}"/>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94" name="Group 193">
                  <a:extLst>
                    <a:ext uri="{FF2B5EF4-FFF2-40B4-BE49-F238E27FC236}">
                      <a16:creationId xmlns="" xmlns:a16="http://schemas.microsoft.com/office/drawing/2014/main" id="{BB02623B-3E71-4D97-BF4B-170FC92FB792}"/>
                    </a:ext>
                  </a:extLst>
                </p:cNvPr>
                <p:cNvGrpSpPr/>
                <p:nvPr/>
              </p:nvGrpSpPr>
              <p:grpSpPr>
                <a:xfrm>
                  <a:off x="7048501" y="3019425"/>
                  <a:ext cx="706754" cy="802004"/>
                  <a:chOff x="7048501" y="3019425"/>
                  <a:chExt cx="706754" cy="802004"/>
                </a:xfrm>
              </p:grpSpPr>
              <p:sp>
                <p:nvSpPr>
                  <p:cNvPr id="195" name="Freeform: Shape 61">
                    <a:extLst>
                      <a:ext uri="{FF2B5EF4-FFF2-40B4-BE49-F238E27FC236}">
                        <a16:creationId xmlns="" xmlns:a16="http://schemas.microsoft.com/office/drawing/2014/main" id="{187D9590-247A-49BB-88C8-556EC714C24F}"/>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96" name="Freeform: Shape 62">
                    <a:extLst>
                      <a:ext uri="{FF2B5EF4-FFF2-40B4-BE49-F238E27FC236}">
                        <a16:creationId xmlns="" xmlns:a16="http://schemas.microsoft.com/office/drawing/2014/main" id="{115C611D-C055-4A42-8DC6-69EABCA30436}"/>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97" name="Freeform: Shape 63">
                    <a:extLst>
                      <a:ext uri="{FF2B5EF4-FFF2-40B4-BE49-F238E27FC236}">
                        <a16:creationId xmlns="" xmlns:a16="http://schemas.microsoft.com/office/drawing/2014/main" id="{41F7D81D-CD65-4141-AE28-E9649D67B48D}"/>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3" name="Group 162">
                <a:extLst>
                  <a:ext uri="{FF2B5EF4-FFF2-40B4-BE49-F238E27FC236}">
                    <a16:creationId xmlns="" xmlns:a16="http://schemas.microsoft.com/office/drawing/2014/main" id="{3A6D543E-D369-4A79-AA37-ADB1E56201F6}"/>
                  </a:ext>
                </a:extLst>
              </p:cNvPr>
              <p:cNvGrpSpPr/>
              <p:nvPr/>
            </p:nvGrpSpPr>
            <p:grpSpPr>
              <a:xfrm>
                <a:off x="6141917" y="2548636"/>
                <a:ext cx="535305" cy="607061"/>
                <a:chOff x="7046594" y="3017519"/>
                <a:chExt cx="710565" cy="805815"/>
              </a:xfrm>
            </p:grpSpPr>
            <p:sp>
              <p:nvSpPr>
                <p:cNvPr id="188" name="Freeform: Shape 54">
                  <a:extLst>
                    <a:ext uri="{FF2B5EF4-FFF2-40B4-BE49-F238E27FC236}">
                      <a16:creationId xmlns="" xmlns:a16="http://schemas.microsoft.com/office/drawing/2014/main" id="{A61DA451-AD09-468B-A166-1883C73ECC84}"/>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89" name="Group 188">
                  <a:extLst>
                    <a:ext uri="{FF2B5EF4-FFF2-40B4-BE49-F238E27FC236}">
                      <a16:creationId xmlns="" xmlns:a16="http://schemas.microsoft.com/office/drawing/2014/main" id="{9C4838D4-C1D7-4EF7-BF4A-01784C5815FF}"/>
                    </a:ext>
                  </a:extLst>
                </p:cNvPr>
                <p:cNvGrpSpPr/>
                <p:nvPr/>
              </p:nvGrpSpPr>
              <p:grpSpPr>
                <a:xfrm>
                  <a:off x="7048501" y="3019425"/>
                  <a:ext cx="706754" cy="802004"/>
                  <a:chOff x="7048501" y="3019425"/>
                  <a:chExt cx="706754" cy="802004"/>
                </a:xfrm>
              </p:grpSpPr>
              <p:sp>
                <p:nvSpPr>
                  <p:cNvPr id="190" name="Freeform: Shape 56">
                    <a:extLst>
                      <a:ext uri="{FF2B5EF4-FFF2-40B4-BE49-F238E27FC236}">
                        <a16:creationId xmlns="" xmlns:a16="http://schemas.microsoft.com/office/drawing/2014/main" id="{C4380124-BBA6-4ABF-99AE-9D5FCA1C5666}"/>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91" name="Freeform: Shape 57">
                    <a:extLst>
                      <a:ext uri="{FF2B5EF4-FFF2-40B4-BE49-F238E27FC236}">
                        <a16:creationId xmlns="" xmlns:a16="http://schemas.microsoft.com/office/drawing/2014/main" id="{788D9467-F513-4D5F-A0C1-03933A0A30B4}"/>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92" name="Freeform: Shape 58">
                    <a:extLst>
                      <a:ext uri="{FF2B5EF4-FFF2-40B4-BE49-F238E27FC236}">
                        <a16:creationId xmlns="" xmlns:a16="http://schemas.microsoft.com/office/drawing/2014/main" id="{92E6A2AE-3B43-4D05-9821-FBA9828EF869}"/>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4" name="Group 163">
                <a:extLst>
                  <a:ext uri="{FF2B5EF4-FFF2-40B4-BE49-F238E27FC236}">
                    <a16:creationId xmlns="" xmlns:a16="http://schemas.microsoft.com/office/drawing/2014/main" id="{890846E2-24EE-4941-ADA0-A607597A1C03}"/>
                  </a:ext>
                </a:extLst>
              </p:cNvPr>
              <p:cNvGrpSpPr/>
              <p:nvPr/>
            </p:nvGrpSpPr>
            <p:grpSpPr>
              <a:xfrm>
                <a:off x="8126927" y="2548636"/>
                <a:ext cx="535305" cy="607061"/>
                <a:chOff x="7046594" y="3017519"/>
                <a:chExt cx="710565" cy="805815"/>
              </a:xfrm>
            </p:grpSpPr>
            <p:sp>
              <p:nvSpPr>
                <p:cNvPr id="183" name="Freeform: Shape 49">
                  <a:extLst>
                    <a:ext uri="{FF2B5EF4-FFF2-40B4-BE49-F238E27FC236}">
                      <a16:creationId xmlns="" xmlns:a16="http://schemas.microsoft.com/office/drawing/2014/main" id="{E7EDD214-5DE3-49AF-9B76-E217DF758EDF}"/>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84" name="Group 183">
                  <a:extLst>
                    <a:ext uri="{FF2B5EF4-FFF2-40B4-BE49-F238E27FC236}">
                      <a16:creationId xmlns="" xmlns:a16="http://schemas.microsoft.com/office/drawing/2014/main" id="{35D58412-7F19-422F-8A71-85C485615F73}"/>
                    </a:ext>
                  </a:extLst>
                </p:cNvPr>
                <p:cNvGrpSpPr/>
                <p:nvPr/>
              </p:nvGrpSpPr>
              <p:grpSpPr>
                <a:xfrm>
                  <a:off x="7048501" y="3019425"/>
                  <a:ext cx="706754" cy="802004"/>
                  <a:chOff x="7048501" y="3019425"/>
                  <a:chExt cx="706754" cy="802004"/>
                </a:xfrm>
              </p:grpSpPr>
              <p:sp>
                <p:nvSpPr>
                  <p:cNvPr id="185" name="Freeform: Shape 51">
                    <a:extLst>
                      <a:ext uri="{FF2B5EF4-FFF2-40B4-BE49-F238E27FC236}">
                        <a16:creationId xmlns="" xmlns:a16="http://schemas.microsoft.com/office/drawing/2014/main" id="{003E76D3-7A02-4718-91D7-03DD4FC65836}"/>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86" name="Freeform: Shape 52">
                    <a:extLst>
                      <a:ext uri="{FF2B5EF4-FFF2-40B4-BE49-F238E27FC236}">
                        <a16:creationId xmlns="" xmlns:a16="http://schemas.microsoft.com/office/drawing/2014/main" id="{BD6EA554-0E4A-48DB-96D8-53D08B521925}"/>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87" name="Freeform: Shape 53">
                    <a:extLst>
                      <a:ext uri="{FF2B5EF4-FFF2-40B4-BE49-F238E27FC236}">
                        <a16:creationId xmlns="" xmlns:a16="http://schemas.microsoft.com/office/drawing/2014/main" id="{11F1D5E9-B41A-4146-9CE6-08745B549A4D}"/>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5" name="Group 164">
                <a:extLst>
                  <a:ext uri="{FF2B5EF4-FFF2-40B4-BE49-F238E27FC236}">
                    <a16:creationId xmlns="" xmlns:a16="http://schemas.microsoft.com/office/drawing/2014/main" id="{1ACE38DF-1DAF-49A5-832E-746E81AA947A}"/>
                  </a:ext>
                </a:extLst>
              </p:cNvPr>
              <p:cNvGrpSpPr/>
              <p:nvPr/>
            </p:nvGrpSpPr>
            <p:grpSpPr>
              <a:xfrm>
                <a:off x="6141917" y="3691636"/>
                <a:ext cx="535305" cy="607061"/>
                <a:chOff x="7046594" y="3017519"/>
                <a:chExt cx="710565" cy="805815"/>
              </a:xfrm>
            </p:grpSpPr>
            <p:sp>
              <p:nvSpPr>
                <p:cNvPr id="178" name="Freeform: Shape 44">
                  <a:extLst>
                    <a:ext uri="{FF2B5EF4-FFF2-40B4-BE49-F238E27FC236}">
                      <a16:creationId xmlns="" xmlns:a16="http://schemas.microsoft.com/office/drawing/2014/main" id="{FFCC67C7-C8C8-4973-9452-3961F77D50A8}"/>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79" name="Group 178">
                  <a:extLst>
                    <a:ext uri="{FF2B5EF4-FFF2-40B4-BE49-F238E27FC236}">
                      <a16:creationId xmlns="" xmlns:a16="http://schemas.microsoft.com/office/drawing/2014/main" id="{62D9FC6F-1529-4D1A-A3DB-6271816C91E0}"/>
                    </a:ext>
                  </a:extLst>
                </p:cNvPr>
                <p:cNvGrpSpPr/>
                <p:nvPr/>
              </p:nvGrpSpPr>
              <p:grpSpPr>
                <a:xfrm>
                  <a:off x="7048501" y="3019425"/>
                  <a:ext cx="706754" cy="802004"/>
                  <a:chOff x="7048501" y="3019425"/>
                  <a:chExt cx="706754" cy="802004"/>
                </a:xfrm>
              </p:grpSpPr>
              <p:sp>
                <p:nvSpPr>
                  <p:cNvPr id="180" name="Freeform: Shape 46">
                    <a:extLst>
                      <a:ext uri="{FF2B5EF4-FFF2-40B4-BE49-F238E27FC236}">
                        <a16:creationId xmlns="" xmlns:a16="http://schemas.microsoft.com/office/drawing/2014/main" id="{8C172C60-856B-44AC-B4D0-81AE8458DF9C}"/>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81" name="Freeform: Shape 47">
                    <a:extLst>
                      <a:ext uri="{FF2B5EF4-FFF2-40B4-BE49-F238E27FC236}">
                        <a16:creationId xmlns="" xmlns:a16="http://schemas.microsoft.com/office/drawing/2014/main" id="{5B0CCFEE-5E28-46F2-9BCD-6C9F98325FE9}"/>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82" name="Freeform: Shape 48">
                    <a:extLst>
                      <a:ext uri="{FF2B5EF4-FFF2-40B4-BE49-F238E27FC236}">
                        <a16:creationId xmlns="" xmlns:a16="http://schemas.microsoft.com/office/drawing/2014/main" id="{8AF4F1A5-36CF-477E-8D94-C7880583C0ED}"/>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6" name="Group 165">
                <a:extLst>
                  <a:ext uri="{FF2B5EF4-FFF2-40B4-BE49-F238E27FC236}">
                    <a16:creationId xmlns="" xmlns:a16="http://schemas.microsoft.com/office/drawing/2014/main" id="{6A744F24-6FCE-421A-B5E6-F85EBC790358}"/>
                  </a:ext>
                </a:extLst>
              </p:cNvPr>
              <p:cNvGrpSpPr/>
              <p:nvPr/>
            </p:nvGrpSpPr>
            <p:grpSpPr>
              <a:xfrm>
                <a:off x="8126927" y="3691636"/>
                <a:ext cx="535305" cy="607061"/>
                <a:chOff x="7046594" y="3017519"/>
                <a:chExt cx="710565" cy="805815"/>
              </a:xfrm>
            </p:grpSpPr>
            <p:sp>
              <p:nvSpPr>
                <p:cNvPr id="173" name="Freeform: Shape 39">
                  <a:extLst>
                    <a:ext uri="{FF2B5EF4-FFF2-40B4-BE49-F238E27FC236}">
                      <a16:creationId xmlns="" xmlns:a16="http://schemas.microsoft.com/office/drawing/2014/main" id="{3BB030FA-034D-4792-9E9A-AFF04D79CE61}"/>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74" name="Group 173">
                  <a:extLst>
                    <a:ext uri="{FF2B5EF4-FFF2-40B4-BE49-F238E27FC236}">
                      <a16:creationId xmlns="" xmlns:a16="http://schemas.microsoft.com/office/drawing/2014/main" id="{DD5EEF3F-D349-4F1E-8EF7-720646FB22D6}"/>
                    </a:ext>
                  </a:extLst>
                </p:cNvPr>
                <p:cNvGrpSpPr/>
                <p:nvPr/>
              </p:nvGrpSpPr>
              <p:grpSpPr>
                <a:xfrm>
                  <a:off x="7048501" y="3019425"/>
                  <a:ext cx="706754" cy="802004"/>
                  <a:chOff x="7048501" y="3019425"/>
                  <a:chExt cx="706754" cy="802004"/>
                </a:xfrm>
              </p:grpSpPr>
              <p:sp>
                <p:nvSpPr>
                  <p:cNvPr id="175" name="Freeform: Shape 41">
                    <a:extLst>
                      <a:ext uri="{FF2B5EF4-FFF2-40B4-BE49-F238E27FC236}">
                        <a16:creationId xmlns="" xmlns:a16="http://schemas.microsoft.com/office/drawing/2014/main" id="{A938BF27-8F38-499A-8E20-3104342F9549}"/>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76" name="Freeform: Shape 42">
                    <a:extLst>
                      <a:ext uri="{FF2B5EF4-FFF2-40B4-BE49-F238E27FC236}">
                        <a16:creationId xmlns="" xmlns:a16="http://schemas.microsoft.com/office/drawing/2014/main" id="{45F88CDA-3EFB-41C0-A06C-9469378D0DDE}"/>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77" name="Freeform: Shape 43">
                    <a:extLst>
                      <a:ext uri="{FF2B5EF4-FFF2-40B4-BE49-F238E27FC236}">
                        <a16:creationId xmlns="" xmlns:a16="http://schemas.microsoft.com/office/drawing/2014/main" id="{41B29062-27A5-4604-9213-46860648261C}"/>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nvGrpSpPr>
              <p:cNvPr id="167" name="Group 166">
                <a:extLst>
                  <a:ext uri="{FF2B5EF4-FFF2-40B4-BE49-F238E27FC236}">
                    <a16:creationId xmlns="" xmlns:a16="http://schemas.microsoft.com/office/drawing/2014/main" id="{2CB14C67-8654-4958-B997-DC3CE6BF6471}"/>
                  </a:ext>
                </a:extLst>
              </p:cNvPr>
              <p:cNvGrpSpPr/>
              <p:nvPr/>
            </p:nvGrpSpPr>
            <p:grpSpPr>
              <a:xfrm>
                <a:off x="7134224" y="4268545"/>
                <a:ext cx="535305" cy="607061"/>
                <a:chOff x="7046594" y="3017519"/>
                <a:chExt cx="710565" cy="805815"/>
              </a:xfrm>
            </p:grpSpPr>
            <p:sp>
              <p:nvSpPr>
                <p:cNvPr id="168" name="Freeform: Shape 34">
                  <a:extLst>
                    <a:ext uri="{FF2B5EF4-FFF2-40B4-BE49-F238E27FC236}">
                      <a16:creationId xmlns="" xmlns:a16="http://schemas.microsoft.com/office/drawing/2014/main" id="{86CDD3AD-61D4-475F-9777-F8A48467C7F2}"/>
                    </a:ext>
                  </a:extLst>
                </p:cNvPr>
                <p:cNvSpPr/>
                <p:nvPr/>
              </p:nvSpPr>
              <p:spPr>
                <a:xfrm>
                  <a:off x="7046594" y="3017519"/>
                  <a:ext cx="710565" cy="805815"/>
                </a:xfrm>
                <a:custGeom>
                  <a:avLst/>
                  <a:gdLst>
                    <a:gd name="connsiteX0" fmla="*/ 354330 w 712470"/>
                    <a:gd name="connsiteY0" fmla="*/ 0 h 794385"/>
                    <a:gd name="connsiteX1" fmla="*/ 0 w 712470"/>
                    <a:gd name="connsiteY1" fmla="*/ 209550 h 794385"/>
                    <a:gd name="connsiteX2" fmla="*/ 0 w 712470"/>
                    <a:gd name="connsiteY2" fmla="*/ 607695 h 794385"/>
                    <a:gd name="connsiteX3" fmla="*/ 352425 w 712470"/>
                    <a:gd name="connsiteY3" fmla="*/ 794385 h 794385"/>
                    <a:gd name="connsiteX4" fmla="*/ 710565 w 712470"/>
                    <a:gd name="connsiteY4" fmla="*/ 594360 h 794385"/>
                    <a:gd name="connsiteX5" fmla="*/ 712470 w 712470"/>
                    <a:gd name="connsiteY5" fmla="*/ 205740 h 794385"/>
                    <a:gd name="connsiteX6" fmla="*/ 354330 w 712470"/>
                    <a:gd name="connsiteY6" fmla="*/ 0 h 794385"/>
                    <a:gd name="connsiteX0" fmla="*/ 354330 w 712470"/>
                    <a:gd name="connsiteY0" fmla="*/ 0 h 792511"/>
                    <a:gd name="connsiteX1" fmla="*/ 0 w 712470"/>
                    <a:gd name="connsiteY1" fmla="*/ 20955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 name="connsiteX0" fmla="*/ 354330 w 712470"/>
                    <a:gd name="connsiteY0" fmla="*/ 0 h 792511"/>
                    <a:gd name="connsiteX1" fmla="*/ 0 w 712470"/>
                    <a:gd name="connsiteY1" fmla="*/ 203930 h 792511"/>
                    <a:gd name="connsiteX2" fmla="*/ 0 w 712470"/>
                    <a:gd name="connsiteY2" fmla="*/ 607695 h 792511"/>
                    <a:gd name="connsiteX3" fmla="*/ 358140 w 712470"/>
                    <a:gd name="connsiteY3" fmla="*/ 792511 h 792511"/>
                    <a:gd name="connsiteX4" fmla="*/ 710565 w 712470"/>
                    <a:gd name="connsiteY4" fmla="*/ 594360 h 792511"/>
                    <a:gd name="connsiteX5" fmla="*/ 712470 w 712470"/>
                    <a:gd name="connsiteY5" fmla="*/ 205740 h 792511"/>
                    <a:gd name="connsiteX6" fmla="*/ 354330 w 712470"/>
                    <a:gd name="connsiteY6" fmla="*/ 0 h 79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2470" h="792511">
                      <a:moveTo>
                        <a:pt x="354330" y="0"/>
                      </a:moveTo>
                      <a:lnTo>
                        <a:pt x="0" y="203930"/>
                      </a:lnTo>
                      <a:lnTo>
                        <a:pt x="0" y="607695"/>
                      </a:lnTo>
                      <a:lnTo>
                        <a:pt x="358140" y="792511"/>
                      </a:lnTo>
                      <a:lnTo>
                        <a:pt x="710565" y="594360"/>
                      </a:lnTo>
                      <a:lnTo>
                        <a:pt x="712470" y="205740"/>
                      </a:lnTo>
                      <a:lnTo>
                        <a:pt x="35433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nvGrpSpPr>
                <p:cNvPr id="169" name="Group 168">
                  <a:extLst>
                    <a:ext uri="{FF2B5EF4-FFF2-40B4-BE49-F238E27FC236}">
                      <a16:creationId xmlns="" xmlns:a16="http://schemas.microsoft.com/office/drawing/2014/main" id="{0F558BB5-EC6F-49BD-AC8C-9F708F42ECB4}"/>
                    </a:ext>
                  </a:extLst>
                </p:cNvPr>
                <p:cNvGrpSpPr/>
                <p:nvPr/>
              </p:nvGrpSpPr>
              <p:grpSpPr>
                <a:xfrm>
                  <a:off x="7048501" y="3019425"/>
                  <a:ext cx="706754" cy="802004"/>
                  <a:chOff x="7048501" y="3019425"/>
                  <a:chExt cx="706754" cy="802004"/>
                </a:xfrm>
              </p:grpSpPr>
              <p:sp>
                <p:nvSpPr>
                  <p:cNvPr id="170" name="Freeform: Shape 36">
                    <a:extLst>
                      <a:ext uri="{FF2B5EF4-FFF2-40B4-BE49-F238E27FC236}">
                        <a16:creationId xmlns="" xmlns:a16="http://schemas.microsoft.com/office/drawing/2014/main" id="{4ECA262B-2983-4D82-B53A-27926BD300CE}"/>
                      </a:ext>
                    </a:extLst>
                  </p:cNvPr>
                  <p:cNvSpPr/>
                  <p:nvPr/>
                </p:nvSpPr>
                <p:spPr>
                  <a:xfrm>
                    <a:off x="7056120" y="3019425"/>
                    <a:ext cx="691515" cy="407670"/>
                  </a:xfrm>
                  <a:custGeom>
                    <a:avLst/>
                    <a:gdLst>
                      <a:gd name="connsiteX0" fmla="*/ 342900 w 691515"/>
                      <a:gd name="connsiteY0" fmla="*/ 0 h 407670"/>
                      <a:gd name="connsiteX1" fmla="*/ 0 w 691515"/>
                      <a:gd name="connsiteY1" fmla="*/ 201930 h 407670"/>
                      <a:gd name="connsiteX2" fmla="*/ 344805 w 691515"/>
                      <a:gd name="connsiteY2" fmla="*/ 407670 h 407670"/>
                      <a:gd name="connsiteX3" fmla="*/ 691515 w 691515"/>
                      <a:gd name="connsiteY3" fmla="*/ 201930 h 407670"/>
                      <a:gd name="connsiteX4" fmla="*/ 342900 w 691515"/>
                      <a:gd name="connsiteY4" fmla="*/ 0 h 407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 h="407670">
                        <a:moveTo>
                          <a:pt x="342900" y="0"/>
                        </a:moveTo>
                        <a:lnTo>
                          <a:pt x="0" y="201930"/>
                        </a:lnTo>
                        <a:lnTo>
                          <a:pt x="344805" y="407670"/>
                        </a:lnTo>
                        <a:lnTo>
                          <a:pt x="691515" y="201930"/>
                        </a:lnTo>
                        <a:lnTo>
                          <a:pt x="34290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71" name="Freeform: Shape 37">
                    <a:extLst>
                      <a:ext uri="{FF2B5EF4-FFF2-40B4-BE49-F238E27FC236}">
                        <a16:creationId xmlns="" xmlns:a16="http://schemas.microsoft.com/office/drawing/2014/main" id="{BE0682B5-4785-4FDF-A08D-A6A22E92363F}"/>
                      </a:ext>
                    </a:extLst>
                  </p:cNvPr>
                  <p:cNvSpPr/>
                  <p:nvPr/>
                </p:nvSpPr>
                <p:spPr>
                  <a:xfrm>
                    <a:off x="7048501" y="3238499"/>
                    <a:ext cx="346710" cy="582930"/>
                  </a:xfrm>
                  <a:custGeom>
                    <a:avLst/>
                    <a:gdLst>
                      <a:gd name="connsiteX0" fmla="*/ 340995 w 344805"/>
                      <a:gd name="connsiteY0" fmla="*/ 579120 h 579120"/>
                      <a:gd name="connsiteX1" fmla="*/ 344805 w 344805"/>
                      <a:gd name="connsiteY1" fmla="*/ 200025 h 579120"/>
                      <a:gd name="connsiteX2" fmla="*/ 1905 w 344805"/>
                      <a:gd name="connsiteY2" fmla="*/ 0 h 579120"/>
                      <a:gd name="connsiteX3" fmla="*/ 0 w 344805"/>
                      <a:gd name="connsiteY3" fmla="*/ 384810 h 579120"/>
                      <a:gd name="connsiteX4" fmla="*/ 340995 w 344805"/>
                      <a:gd name="connsiteY4" fmla="*/ 579120 h 579120"/>
                      <a:gd name="connsiteX0" fmla="*/ 340995 w 344805"/>
                      <a:gd name="connsiteY0" fmla="*/ 588645 h 588645"/>
                      <a:gd name="connsiteX1" fmla="*/ 344805 w 344805"/>
                      <a:gd name="connsiteY1" fmla="*/ 209550 h 588645"/>
                      <a:gd name="connsiteX2" fmla="*/ 1905 w 344805"/>
                      <a:gd name="connsiteY2" fmla="*/ 0 h 588645"/>
                      <a:gd name="connsiteX3" fmla="*/ 0 w 344805"/>
                      <a:gd name="connsiteY3" fmla="*/ 394335 h 588645"/>
                      <a:gd name="connsiteX4" fmla="*/ 340995 w 344805"/>
                      <a:gd name="connsiteY4" fmla="*/ 588645 h 588645"/>
                      <a:gd name="connsiteX0" fmla="*/ 340995 w 344805"/>
                      <a:gd name="connsiteY0" fmla="*/ 584835 h 584835"/>
                      <a:gd name="connsiteX1" fmla="*/ 344805 w 344805"/>
                      <a:gd name="connsiteY1" fmla="*/ 205740 h 584835"/>
                      <a:gd name="connsiteX2" fmla="*/ 0 w 344805"/>
                      <a:gd name="connsiteY2" fmla="*/ 0 h 584835"/>
                      <a:gd name="connsiteX3" fmla="*/ 0 w 344805"/>
                      <a:gd name="connsiteY3" fmla="*/ 390525 h 584835"/>
                      <a:gd name="connsiteX4" fmla="*/ 340995 w 344805"/>
                      <a:gd name="connsiteY4" fmla="*/ 584835 h 584835"/>
                      <a:gd name="connsiteX0" fmla="*/ 346710 w 346710"/>
                      <a:gd name="connsiteY0" fmla="*/ 582930 h 582930"/>
                      <a:gd name="connsiteX1" fmla="*/ 344805 w 346710"/>
                      <a:gd name="connsiteY1" fmla="*/ 205740 h 582930"/>
                      <a:gd name="connsiteX2" fmla="*/ 0 w 346710"/>
                      <a:gd name="connsiteY2" fmla="*/ 0 h 582930"/>
                      <a:gd name="connsiteX3" fmla="*/ 0 w 346710"/>
                      <a:gd name="connsiteY3" fmla="*/ 390525 h 582930"/>
                      <a:gd name="connsiteX4" fmla="*/ 346710 w 346710"/>
                      <a:gd name="connsiteY4" fmla="*/ 582930 h 5829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710" h="582930">
                        <a:moveTo>
                          <a:pt x="346710" y="582930"/>
                        </a:moveTo>
                        <a:lnTo>
                          <a:pt x="344805" y="205740"/>
                        </a:lnTo>
                        <a:lnTo>
                          <a:pt x="0" y="0"/>
                        </a:lnTo>
                        <a:lnTo>
                          <a:pt x="0" y="390525"/>
                        </a:lnTo>
                        <a:lnTo>
                          <a:pt x="346710" y="58293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sp>
                <p:nvSpPr>
                  <p:cNvPr id="172" name="Freeform: Shape 38">
                    <a:extLst>
                      <a:ext uri="{FF2B5EF4-FFF2-40B4-BE49-F238E27FC236}">
                        <a16:creationId xmlns="" xmlns:a16="http://schemas.microsoft.com/office/drawing/2014/main" id="{24CB843F-035F-4FEA-8AAD-99410E797AF3}"/>
                      </a:ext>
                    </a:extLst>
                  </p:cNvPr>
                  <p:cNvSpPr/>
                  <p:nvPr/>
                </p:nvSpPr>
                <p:spPr>
                  <a:xfrm>
                    <a:off x="7410450" y="3240405"/>
                    <a:ext cx="344805" cy="579120"/>
                  </a:xfrm>
                  <a:custGeom>
                    <a:avLst/>
                    <a:gdLst>
                      <a:gd name="connsiteX0" fmla="*/ 344805 w 344805"/>
                      <a:gd name="connsiteY0" fmla="*/ 0 h 569595"/>
                      <a:gd name="connsiteX1" fmla="*/ 342900 w 344805"/>
                      <a:gd name="connsiteY1" fmla="*/ 363855 h 569595"/>
                      <a:gd name="connsiteX2" fmla="*/ 1905 w 344805"/>
                      <a:gd name="connsiteY2" fmla="*/ 569595 h 569595"/>
                      <a:gd name="connsiteX3" fmla="*/ 0 w 344805"/>
                      <a:gd name="connsiteY3" fmla="*/ 194310 h 569595"/>
                      <a:gd name="connsiteX4" fmla="*/ 344805 w 344805"/>
                      <a:gd name="connsiteY4" fmla="*/ 0 h 569595"/>
                      <a:gd name="connsiteX0" fmla="*/ 344805 w 344805"/>
                      <a:gd name="connsiteY0" fmla="*/ 0 h 579120"/>
                      <a:gd name="connsiteX1" fmla="*/ 342900 w 344805"/>
                      <a:gd name="connsiteY1" fmla="*/ 37338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77190 h 579120"/>
                      <a:gd name="connsiteX2" fmla="*/ 1905 w 344805"/>
                      <a:gd name="connsiteY2" fmla="*/ 579120 h 579120"/>
                      <a:gd name="connsiteX3" fmla="*/ 0 w 344805"/>
                      <a:gd name="connsiteY3" fmla="*/ 203835 h 579120"/>
                      <a:gd name="connsiteX4" fmla="*/ 344805 w 344805"/>
                      <a:gd name="connsiteY4" fmla="*/ 0 h 579120"/>
                      <a:gd name="connsiteX0" fmla="*/ 344805 w 344805"/>
                      <a:gd name="connsiteY0" fmla="*/ 0 h 579120"/>
                      <a:gd name="connsiteX1" fmla="*/ 342900 w 344805"/>
                      <a:gd name="connsiteY1" fmla="*/ 382905 h 579120"/>
                      <a:gd name="connsiteX2" fmla="*/ 1905 w 344805"/>
                      <a:gd name="connsiteY2" fmla="*/ 579120 h 579120"/>
                      <a:gd name="connsiteX3" fmla="*/ 0 w 344805"/>
                      <a:gd name="connsiteY3" fmla="*/ 203835 h 579120"/>
                      <a:gd name="connsiteX4" fmla="*/ 344805 w 344805"/>
                      <a:gd name="connsiteY4" fmla="*/ 0 h 579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05" h="579120">
                        <a:moveTo>
                          <a:pt x="344805" y="0"/>
                        </a:moveTo>
                        <a:lnTo>
                          <a:pt x="342900" y="382905"/>
                        </a:lnTo>
                        <a:lnTo>
                          <a:pt x="1905" y="579120"/>
                        </a:lnTo>
                        <a:lnTo>
                          <a:pt x="0" y="203835"/>
                        </a:lnTo>
                        <a:lnTo>
                          <a:pt x="344805" y="0"/>
                        </a:lnTo>
                        <a:close/>
                      </a:path>
                    </a:pathLst>
                  </a:custGeom>
                  <a:solidFill>
                    <a:srgbClr val="0038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endParaRPr>
                  </a:p>
                </p:txBody>
              </p:sp>
            </p:grpSp>
          </p:grpSp>
        </p:grpSp>
      </p:grpSp>
      <p:grpSp>
        <p:nvGrpSpPr>
          <p:cNvPr id="203" name="Group 202">
            <a:extLst>
              <a:ext uri="{FF2B5EF4-FFF2-40B4-BE49-F238E27FC236}">
                <a16:creationId xmlns="" xmlns:a16="http://schemas.microsoft.com/office/drawing/2014/main" id="{B9EA65BE-18CE-46DC-8803-9286C3F476E1}"/>
              </a:ext>
            </a:extLst>
          </p:cNvPr>
          <p:cNvGrpSpPr/>
          <p:nvPr userDrawn="1"/>
        </p:nvGrpSpPr>
        <p:grpSpPr>
          <a:xfrm>
            <a:off x="6602671" y="2840273"/>
            <a:ext cx="399448" cy="739836"/>
            <a:chOff x="8424863" y="2759075"/>
            <a:chExt cx="998538" cy="1849438"/>
          </a:xfrm>
          <a:solidFill>
            <a:srgbClr val="00264D"/>
          </a:solidFill>
        </p:grpSpPr>
        <p:grpSp>
          <p:nvGrpSpPr>
            <p:cNvPr id="204" name="Group 203">
              <a:extLst>
                <a:ext uri="{FF2B5EF4-FFF2-40B4-BE49-F238E27FC236}">
                  <a16:creationId xmlns="" xmlns:a16="http://schemas.microsoft.com/office/drawing/2014/main" id="{378D4E54-B76C-4785-875A-BA1B4C39221F}"/>
                </a:ext>
              </a:extLst>
            </p:cNvPr>
            <p:cNvGrpSpPr/>
            <p:nvPr/>
          </p:nvGrpSpPr>
          <p:grpSpPr>
            <a:xfrm>
              <a:off x="8424863" y="2759075"/>
              <a:ext cx="998538" cy="1849438"/>
              <a:chOff x="8424863" y="2759075"/>
              <a:chExt cx="998538" cy="1849438"/>
            </a:xfrm>
            <a:grpFill/>
          </p:grpSpPr>
          <p:sp>
            <p:nvSpPr>
              <p:cNvPr id="206" name="Freeform: Shape 82">
                <a:extLst>
                  <a:ext uri="{FF2B5EF4-FFF2-40B4-BE49-F238E27FC236}">
                    <a16:creationId xmlns="" xmlns:a16="http://schemas.microsoft.com/office/drawing/2014/main" id="{E53B1996-E4F6-4A4A-A79D-E78381DA9833}"/>
                  </a:ext>
                </a:extLst>
              </p:cNvPr>
              <p:cNvSpPr>
                <a:spLocks/>
              </p:cNvSpPr>
              <p:nvPr/>
            </p:nvSpPr>
            <p:spPr bwMode="auto">
              <a:xfrm>
                <a:off x="8424863" y="2759075"/>
                <a:ext cx="998538" cy="1849438"/>
              </a:xfrm>
              <a:custGeom>
                <a:avLst/>
                <a:gdLst>
                  <a:gd name="connsiteX0" fmla="*/ 60325 w 998538"/>
                  <a:gd name="connsiteY0" fmla="*/ 222250 h 1849438"/>
                  <a:gd name="connsiteX1" fmla="*/ 60325 w 998538"/>
                  <a:gd name="connsiteY1" fmla="*/ 1649413 h 1849438"/>
                  <a:gd name="connsiteX2" fmla="*/ 941388 w 998538"/>
                  <a:gd name="connsiteY2" fmla="*/ 1649413 h 1849438"/>
                  <a:gd name="connsiteX3" fmla="*/ 941388 w 998538"/>
                  <a:gd name="connsiteY3" fmla="*/ 222250 h 1849438"/>
                  <a:gd name="connsiteX4" fmla="*/ 157972 w 998538"/>
                  <a:gd name="connsiteY4" fmla="*/ 0 h 1849438"/>
                  <a:gd name="connsiteX5" fmla="*/ 850317 w 998538"/>
                  <a:gd name="connsiteY5" fmla="*/ 1895 h 1849438"/>
                  <a:gd name="connsiteX6" fmla="*/ 959533 w 998538"/>
                  <a:gd name="connsiteY6" fmla="*/ 45478 h 1849438"/>
                  <a:gd name="connsiteX7" fmla="*/ 998538 w 998538"/>
                  <a:gd name="connsiteY7" fmla="*/ 151593 h 1849438"/>
                  <a:gd name="connsiteX8" fmla="*/ 998538 w 998538"/>
                  <a:gd name="connsiteY8" fmla="*/ 1699740 h 1849438"/>
                  <a:gd name="connsiteX9" fmla="*/ 844467 w 998538"/>
                  <a:gd name="connsiteY9" fmla="*/ 1849438 h 1849438"/>
                  <a:gd name="connsiteX10" fmla="*/ 154071 w 998538"/>
                  <a:gd name="connsiteY10" fmla="*/ 1849438 h 1849438"/>
                  <a:gd name="connsiteX11" fmla="*/ 46806 w 998538"/>
                  <a:gd name="connsiteY11" fmla="*/ 1805855 h 1849438"/>
                  <a:gd name="connsiteX12" fmla="*/ 0 w 998538"/>
                  <a:gd name="connsiteY12" fmla="*/ 1699740 h 1849438"/>
                  <a:gd name="connsiteX13" fmla="*/ 3901 w 998538"/>
                  <a:gd name="connsiteY13" fmla="*/ 147804 h 1849438"/>
                  <a:gd name="connsiteX14" fmla="*/ 157972 w 998538"/>
                  <a:gd name="connsiteY14" fmla="*/ 0 h 18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8538" h="1849438">
                    <a:moveTo>
                      <a:pt x="60325" y="222250"/>
                    </a:moveTo>
                    <a:lnTo>
                      <a:pt x="60325" y="1649413"/>
                    </a:lnTo>
                    <a:lnTo>
                      <a:pt x="941388" y="1649413"/>
                    </a:lnTo>
                    <a:lnTo>
                      <a:pt x="941388" y="222250"/>
                    </a:lnTo>
                    <a:close/>
                    <a:moveTo>
                      <a:pt x="157972" y="0"/>
                    </a:moveTo>
                    <a:cubicBezTo>
                      <a:pt x="157972" y="0"/>
                      <a:pt x="157972" y="0"/>
                      <a:pt x="850317" y="1895"/>
                    </a:cubicBezTo>
                    <a:cubicBezTo>
                      <a:pt x="891273" y="1895"/>
                      <a:pt x="930279" y="17054"/>
                      <a:pt x="959533" y="45478"/>
                    </a:cubicBezTo>
                    <a:cubicBezTo>
                      <a:pt x="988787" y="73902"/>
                      <a:pt x="998538" y="111800"/>
                      <a:pt x="998538" y="151593"/>
                    </a:cubicBezTo>
                    <a:cubicBezTo>
                      <a:pt x="998538" y="151593"/>
                      <a:pt x="998538" y="151593"/>
                      <a:pt x="998538" y="1699740"/>
                    </a:cubicBezTo>
                    <a:cubicBezTo>
                      <a:pt x="998538" y="1783116"/>
                      <a:pt x="930279" y="1849438"/>
                      <a:pt x="844467" y="1849438"/>
                    </a:cubicBezTo>
                    <a:cubicBezTo>
                      <a:pt x="844467" y="1849438"/>
                      <a:pt x="844467" y="1849438"/>
                      <a:pt x="154071" y="1849438"/>
                    </a:cubicBezTo>
                    <a:cubicBezTo>
                      <a:pt x="113116" y="1849438"/>
                      <a:pt x="76061" y="1834279"/>
                      <a:pt x="46806" y="1805855"/>
                    </a:cubicBezTo>
                    <a:cubicBezTo>
                      <a:pt x="17552" y="1777431"/>
                      <a:pt x="0" y="1739533"/>
                      <a:pt x="0" y="1699740"/>
                    </a:cubicBezTo>
                    <a:cubicBezTo>
                      <a:pt x="0" y="1699740"/>
                      <a:pt x="0" y="1699740"/>
                      <a:pt x="3901" y="147804"/>
                    </a:cubicBezTo>
                    <a:cubicBezTo>
                      <a:pt x="3901" y="66322"/>
                      <a:pt x="72160" y="0"/>
                      <a:pt x="157972" y="0"/>
                    </a:cubicBezTo>
                    <a:close/>
                  </a:path>
                </a:pathLst>
              </a:custGeom>
              <a:grpFill/>
              <a:ln>
                <a:noFill/>
              </a:ln>
            </p:spPr>
            <p:txBody>
              <a:bodyPr vert="horz" wrap="square" lIns="91416" tIns="45708" rIns="91416" bIns="45708" numCol="1" anchor="t" anchorCtr="0" compatLnSpc="1">
                <a:prstTxWarp prst="textNoShape">
                  <a:avLst/>
                </a:prstTxWarp>
                <a:noAutofit/>
              </a:bodyPr>
              <a:lstStyle/>
              <a:p>
                <a:endParaRPr lang="en-US" sz="1799" dirty="0">
                  <a:solidFill>
                    <a:prstClr val="black"/>
                  </a:solidFill>
                </a:endParaRPr>
              </a:p>
            </p:txBody>
          </p:sp>
          <p:sp>
            <p:nvSpPr>
              <p:cNvPr id="207" name="Oval 30">
                <a:extLst>
                  <a:ext uri="{FF2B5EF4-FFF2-40B4-BE49-F238E27FC236}">
                    <a16:creationId xmlns="" xmlns:a16="http://schemas.microsoft.com/office/drawing/2014/main" id="{E2309026-4099-4044-A127-5728B3D24FE6}"/>
                  </a:ext>
                </a:extLst>
              </p:cNvPr>
              <p:cNvSpPr>
                <a:spLocks noChangeArrowheads="1"/>
              </p:cNvSpPr>
              <p:nvPr/>
            </p:nvSpPr>
            <p:spPr bwMode="auto">
              <a:xfrm>
                <a:off x="8872538" y="4457700"/>
                <a:ext cx="107950" cy="106363"/>
              </a:xfrm>
              <a:prstGeom prst="ellipse">
                <a:avLst/>
              </a:pr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08" name="Freeform 31">
                <a:extLst>
                  <a:ext uri="{FF2B5EF4-FFF2-40B4-BE49-F238E27FC236}">
                    <a16:creationId xmlns="" xmlns:a16="http://schemas.microsoft.com/office/drawing/2014/main" id="{1AEADBBC-13CB-4DF5-8913-1E5C047C171D}"/>
                  </a:ext>
                </a:extLst>
              </p:cNvPr>
              <p:cNvSpPr>
                <a:spLocks/>
              </p:cNvSpPr>
              <p:nvPr/>
            </p:nvSpPr>
            <p:spPr bwMode="auto">
              <a:xfrm>
                <a:off x="8785225" y="2857500"/>
                <a:ext cx="280988" cy="34925"/>
              </a:xfrm>
              <a:custGeom>
                <a:avLst/>
                <a:gdLst>
                  <a:gd name="T0" fmla="*/ 35 w 144"/>
                  <a:gd name="T1" fmla="*/ 0 h 18"/>
                  <a:gd name="T2" fmla="*/ 109 w 144"/>
                  <a:gd name="T3" fmla="*/ 0 h 18"/>
                  <a:gd name="T4" fmla="*/ 144 w 144"/>
                  <a:gd name="T5" fmla="*/ 9 h 18"/>
                  <a:gd name="T6" fmla="*/ 109 w 144"/>
                  <a:gd name="T7" fmla="*/ 18 h 18"/>
                  <a:gd name="T8" fmla="*/ 35 w 144"/>
                  <a:gd name="T9" fmla="*/ 18 h 18"/>
                  <a:gd name="T10" fmla="*/ 0 w 144"/>
                  <a:gd name="T11" fmla="*/ 9 h 18"/>
                  <a:gd name="T12" fmla="*/ 35 w 144"/>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44" h="18">
                    <a:moveTo>
                      <a:pt x="35" y="0"/>
                    </a:moveTo>
                    <a:cubicBezTo>
                      <a:pt x="109" y="0"/>
                      <a:pt x="109" y="0"/>
                      <a:pt x="109" y="0"/>
                    </a:cubicBezTo>
                    <a:cubicBezTo>
                      <a:pt x="128" y="0"/>
                      <a:pt x="144" y="4"/>
                      <a:pt x="144" y="9"/>
                    </a:cubicBezTo>
                    <a:cubicBezTo>
                      <a:pt x="144" y="14"/>
                      <a:pt x="128" y="18"/>
                      <a:pt x="109" y="18"/>
                    </a:cubicBezTo>
                    <a:cubicBezTo>
                      <a:pt x="35" y="18"/>
                      <a:pt x="35" y="18"/>
                      <a:pt x="35" y="18"/>
                    </a:cubicBezTo>
                    <a:cubicBezTo>
                      <a:pt x="16" y="18"/>
                      <a:pt x="0" y="14"/>
                      <a:pt x="0" y="9"/>
                    </a:cubicBezTo>
                    <a:cubicBezTo>
                      <a:pt x="0" y="4"/>
                      <a:pt x="16" y="0"/>
                      <a:pt x="35" y="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sp>
          <p:nvSpPr>
            <p:cNvPr id="205" name="Freeform 35">
              <a:extLst>
                <a:ext uri="{FF2B5EF4-FFF2-40B4-BE49-F238E27FC236}">
                  <a16:creationId xmlns="" xmlns:a16="http://schemas.microsoft.com/office/drawing/2014/main" id="{95270765-8368-487D-A0FE-E98881B3FFA3}"/>
                </a:ext>
              </a:extLst>
            </p:cNvPr>
            <p:cNvSpPr>
              <a:spLocks noEditPoints="1"/>
            </p:cNvSpPr>
            <p:nvPr/>
          </p:nvSpPr>
          <p:spPr bwMode="auto">
            <a:xfrm>
              <a:off x="8548563" y="3361214"/>
              <a:ext cx="751138" cy="645160"/>
            </a:xfrm>
            <a:custGeom>
              <a:avLst/>
              <a:gdLst>
                <a:gd name="T0" fmla="*/ 651 w 659"/>
                <a:gd name="T1" fmla="*/ 79 h 581"/>
                <a:gd name="T2" fmla="*/ 593 w 659"/>
                <a:gd name="T3" fmla="*/ 21 h 581"/>
                <a:gd name="T4" fmla="*/ 564 w 659"/>
                <a:gd name="T5" fmla="*/ 21 h 581"/>
                <a:gd name="T6" fmla="*/ 558 w 659"/>
                <a:gd name="T7" fmla="*/ 38 h 581"/>
                <a:gd name="T8" fmla="*/ 546 w 659"/>
                <a:gd name="T9" fmla="*/ 43 h 581"/>
                <a:gd name="T10" fmla="*/ 546 w 659"/>
                <a:gd name="T11" fmla="*/ 42 h 581"/>
                <a:gd name="T12" fmla="*/ 396 w 659"/>
                <a:gd name="T13" fmla="*/ 192 h 581"/>
                <a:gd name="T14" fmla="*/ 386 w 659"/>
                <a:gd name="T15" fmla="*/ 230 h 581"/>
                <a:gd name="T16" fmla="*/ 402 w 659"/>
                <a:gd name="T17" fmla="*/ 246 h 581"/>
                <a:gd name="T18" fmla="*/ 403 w 659"/>
                <a:gd name="T19" fmla="*/ 246 h 581"/>
                <a:gd name="T20" fmla="*/ 404 w 659"/>
                <a:gd name="T21" fmla="*/ 247 h 581"/>
                <a:gd name="T22" fmla="*/ 371 w 659"/>
                <a:gd name="T23" fmla="*/ 280 h 581"/>
                <a:gd name="T24" fmla="*/ 262 w 659"/>
                <a:gd name="T25" fmla="*/ 172 h 581"/>
                <a:gd name="T26" fmla="*/ 229 w 659"/>
                <a:gd name="T27" fmla="*/ 45 h 581"/>
                <a:gd name="T28" fmla="*/ 104 w 659"/>
                <a:gd name="T29" fmla="*/ 12 h 581"/>
                <a:gd name="T30" fmla="*/ 177 w 659"/>
                <a:gd name="T31" fmla="*/ 85 h 581"/>
                <a:gd name="T32" fmla="*/ 158 w 659"/>
                <a:gd name="T33" fmla="*/ 157 h 581"/>
                <a:gd name="T34" fmla="*/ 86 w 659"/>
                <a:gd name="T35" fmla="*/ 177 h 581"/>
                <a:gd name="T36" fmla="*/ 12 w 659"/>
                <a:gd name="T37" fmla="*/ 103 h 581"/>
                <a:gd name="T38" fmla="*/ 46 w 659"/>
                <a:gd name="T39" fmla="*/ 229 h 581"/>
                <a:gd name="T40" fmla="*/ 178 w 659"/>
                <a:gd name="T41" fmla="*/ 261 h 581"/>
                <a:gd name="T42" fmla="*/ 178 w 659"/>
                <a:gd name="T43" fmla="*/ 261 h 581"/>
                <a:gd name="T44" fmla="*/ 285 w 659"/>
                <a:gd name="T45" fmla="*/ 367 h 581"/>
                <a:gd name="T46" fmla="*/ 183 w 659"/>
                <a:gd name="T47" fmla="*/ 468 h 581"/>
                <a:gd name="T48" fmla="*/ 178 w 659"/>
                <a:gd name="T49" fmla="*/ 463 h 581"/>
                <a:gd name="T50" fmla="*/ 150 w 659"/>
                <a:gd name="T51" fmla="*/ 486 h 581"/>
                <a:gd name="T52" fmla="*/ 102 w 659"/>
                <a:gd name="T53" fmla="*/ 561 h 581"/>
                <a:gd name="T54" fmla="*/ 114 w 659"/>
                <a:gd name="T55" fmla="*/ 573 h 581"/>
                <a:gd name="T56" fmla="*/ 189 w 659"/>
                <a:gd name="T57" fmla="*/ 525 h 581"/>
                <a:gd name="T58" fmla="*/ 212 w 659"/>
                <a:gd name="T59" fmla="*/ 497 h 581"/>
                <a:gd name="T60" fmla="*/ 207 w 659"/>
                <a:gd name="T61" fmla="*/ 492 h 581"/>
                <a:gd name="T62" fmla="*/ 308 w 659"/>
                <a:gd name="T63" fmla="*/ 391 h 581"/>
                <a:gd name="T64" fmla="*/ 481 w 659"/>
                <a:gd name="T65" fmla="*/ 563 h 581"/>
                <a:gd name="T66" fmla="*/ 524 w 659"/>
                <a:gd name="T67" fmla="*/ 581 h 581"/>
                <a:gd name="T68" fmla="*/ 568 w 659"/>
                <a:gd name="T69" fmla="*/ 563 h 581"/>
                <a:gd name="T70" fmla="*/ 568 w 659"/>
                <a:gd name="T71" fmla="*/ 477 h 581"/>
                <a:gd name="T72" fmla="*/ 395 w 659"/>
                <a:gd name="T73" fmla="*/ 304 h 581"/>
                <a:gd name="T74" fmla="*/ 427 w 659"/>
                <a:gd name="T75" fmla="*/ 271 h 581"/>
                <a:gd name="T76" fmla="*/ 441 w 659"/>
                <a:gd name="T77" fmla="*/ 286 h 581"/>
                <a:gd name="T78" fmla="*/ 480 w 659"/>
                <a:gd name="T79" fmla="*/ 276 h 581"/>
                <a:gd name="T80" fmla="*/ 628 w 659"/>
                <a:gd name="T81" fmla="*/ 128 h 581"/>
                <a:gd name="T82" fmla="*/ 630 w 659"/>
                <a:gd name="T83" fmla="*/ 126 h 581"/>
                <a:gd name="T84" fmla="*/ 629 w 659"/>
                <a:gd name="T85" fmla="*/ 126 h 581"/>
                <a:gd name="T86" fmla="*/ 634 w 659"/>
                <a:gd name="T87" fmla="*/ 114 h 581"/>
                <a:gd name="T88" fmla="*/ 651 w 659"/>
                <a:gd name="T89" fmla="*/ 108 h 581"/>
                <a:gd name="T90" fmla="*/ 651 w 659"/>
                <a:gd name="T91" fmla="*/ 79 h 581"/>
                <a:gd name="T92" fmla="*/ 530 w 659"/>
                <a:gd name="T93" fmla="*/ 506 h 581"/>
                <a:gd name="T94" fmla="*/ 553 w 659"/>
                <a:gd name="T95" fmla="*/ 530 h 581"/>
                <a:gd name="T96" fmla="*/ 530 w 659"/>
                <a:gd name="T97" fmla="*/ 553 h 581"/>
                <a:gd name="T98" fmla="*/ 506 w 659"/>
                <a:gd name="T99" fmla="*/ 530 h 581"/>
                <a:gd name="T100" fmla="*/ 530 w 659"/>
                <a:gd name="T101" fmla="*/ 506 h 581"/>
                <a:gd name="T102" fmla="*/ 446 w 659"/>
                <a:gd name="T103" fmla="*/ 200 h 581"/>
                <a:gd name="T104" fmla="*/ 436 w 659"/>
                <a:gd name="T105" fmla="*/ 191 h 581"/>
                <a:gd name="T106" fmla="*/ 547 w 659"/>
                <a:gd name="T107" fmla="*/ 80 h 581"/>
                <a:gd name="T108" fmla="*/ 557 w 659"/>
                <a:gd name="T109" fmla="*/ 89 h 581"/>
                <a:gd name="T110" fmla="*/ 446 w 659"/>
                <a:gd name="T111" fmla="*/ 200 h 581"/>
                <a:gd name="T112" fmla="*/ 482 w 659"/>
                <a:gd name="T113" fmla="*/ 237 h 581"/>
                <a:gd name="T114" fmla="*/ 472 w 659"/>
                <a:gd name="T115" fmla="*/ 227 h 581"/>
                <a:gd name="T116" fmla="*/ 583 w 659"/>
                <a:gd name="T117" fmla="*/ 116 h 581"/>
                <a:gd name="T118" fmla="*/ 593 w 659"/>
                <a:gd name="T119" fmla="*/ 126 h 581"/>
                <a:gd name="T120" fmla="*/ 482 w 659"/>
                <a:gd name="T121" fmla="*/ 237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9" h="581">
                  <a:moveTo>
                    <a:pt x="651" y="79"/>
                  </a:moveTo>
                  <a:cubicBezTo>
                    <a:pt x="593" y="21"/>
                    <a:pt x="593" y="21"/>
                    <a:pt x="593" y="21"/>
                  </a:cubicBezTo>
                  <a:cubicBezTo>
                    <a:pt x="585" y="13"/>
                    <a:pt x="572" y="13"/>
                    <a:pt x="564" y="21"/>
                  </a:cubicBezTo>
                  <a:cubicBezTo>
                    <a:pt x="559" y="26"/>
                    <a:pt x="558" y="32"/>
                    <a:pt x="558" y="38"/>
                  </a:cubicBezTo>
                  <a:cubicBezTo>
                    <a:pt x="554" y="38"/>
                    <a:pt x="550" y="40"/>
                    <a:pt x="546" y="43"/>
                  </a:cubicBezTo>
                  <a:cubicBezTo>
                    <a:pt x="546" y="42"/>
                    <a:pt x="546" y="42"/>
                    <a:pt x="546" y="42"/>
                  </a:cubicBezTo>
                  <a:cubicBezTo>
                    <a:pt x="396" y="192"/>
                    <a:pt x="396" y="192"/>
                    <a:pt x="396" y="192"/>
                  </a:cubicBezTo>
                  <a:cubicBezTo>
                    <a:pt x="397" y="205"/>
                    <a:pt x="394" y="219"/>
                    <a:pt x="386" y="230"/>
                  </a:cubicBezTo>
                  <a:cubicBezTo>
                    <a:pt x="402" y="246"/>
                    <a:pt x="402" y="246"/>
                    <a:pt x="402" y="246"/>
                  </a:cubicBezTo>
                  <a:cubicBezTo>
                    <a:pt x="403" y="246"/>
                    <a:pt x="403" y="246"/>
                    <a:pt x="403" y="246"/>
                  </a:cubicBezTo>
                  <a:cubicBezTo>
                    <a:pt x="404" y="247"/>
                    <a:pt x="404" y="247"/>
                    <a:pt x="404" y="247"/>
                  </a:cubicBezTo>
                  <a:cubicBezTo>
                    <a:pt x="371" y="280"/>
                    <a:pt x="371" y="280"/>
                    <a:pt x="371" y="280"/>
                  </a:cubicBezTo>
                  <a:cubicBezTo>
                    <a:pt x="262" y="172"/>
                    <a:pt x="262" y="172"/>
                    <a:pt x="262" y="172"/>
                  </a:cubicBezTo>
                  <a:cubicBezTo>
                    <a:pt x="275" y="128"/>
                    <a:pt x="264" y="79"/>
                    <a:pt x="229" y="45"/>
                  </a:cubicBezTo>
                  <a:cubicBezTo>
                    <a:pt x="195" y="11"/>
                    <a:pt x="147" y="0"/>
                    <a:pt x="104" y="12"/>
                  </a:cubicBezTo>
                  <a:cubicBezTo>
                    <a:pt x="177" y="85"/>
                    <a:pt x="177" y="85"/>
                    <a:pt x="177" y="85"/>
                  </a:cubicBezTo>
                  <a:cubicBezTo>
                    <a:pt x="158" y="157"/>
                    <a:pt x="158" y="157"/>
                    <a:pt x="158" y="157"/>
                  </a:cubicBezTo>
                  <a:cubicBezTo>
                    <a:pt x="86" y="177"/>
                    <a:pt x="86" y="177"/>
                    <a:pt x="86" y="177"/>
                  </a:cubicBezTo>
                  <a:cubicBezTo>
                    <a:pt x="12" y="103"/>
                    <a:pt x="12" y="103"/>
                    <a:pt x="12" y="103"/>
                  </a:cubicBezTo>
                  <a:cubicBezTo>
                    <a:pt x="0" y="146"/>
                    <a:pt x="12" y="195"/>
                    <a:pt x="46" y="229"/>
                  </a:cubicBezTo>
                  <a:cubicBezTo>
                    <a:pt x="81" y="265"/>
                    <a:pt x="133" y="275"/>
                    <a:pt x="178" y="261"/>
                  </a:cubicBezTo>
                  <a:cubicBezTo>
                    <a:pt x="178" y="261"/>
                    <a:pt x="178" y="261"/>
                    <a:pt x="178" y="261"/>
                  </a:cubicBezTo>
                  <a:cubicBezTo>
                    <a:pt x="285" y="367"/>
                    <a:pt x="285" y="367"/>
                    <a:pt x="285" y="367"/>
                  </a:cubicBezTo>
                  <a:cubicBezTo>
                    <a:pt x="183" y="468"/>
                    <a:pt x="183" y="468"/>
                    <a:pt x="183" y="468"/>
                  </a:cubicBezTo>
                  <a:cubicBezTo>
                    <a:pt x="178" y="463"/>
                    <a:pt x="178" y="463"/>
                    <a:pt x="178" y="463"/>
                  </a:cubicBezTo>
                  <a:cubicBezTo>
                    <a:pt x="150" y="486"/>
                    <a:pt x="150" y="486"/>
                    <a:pt x="150" y="486"/>
                  </a:cubicBezTo>
                  <a:cubicBezTo>
                    <a:pt x="102" y="561"/>
                    <a:pt x="102" y="561"/>
                    <a:pt x="102" y="561"/>
                  </a:cubicBezTo>
                  <a:cubicBezTo>
                    <a:pt x="114" y="573"/>
                    <a:pt x="114" y="573"/>
                    <a:pt x="114" y="573"/>
                  </a:cubicBezTo>
                  <a:cubicBezTo>
                    <a:pt x="189" y="525"/>
                    <a:pt x="189" y="525"/>
                    <a:pt x="189" y="525"/>
                  </a:cubicBezTo>
                  <a:cubicBezTo>
                    <a:pt x="212" y="497"/>
                    <a:pt x="212" y="497"/>
                    <a:pt x="212" y="497"/>
                  </a:cubicBezTo>
                  <a:cubicBezTo>
                    <a:pt x="207" y="492"/>
                    <a:pt x="207" y="492"/>
                    <a:pt x="207" y="492"/>
                  </a:cubicBezTo>
                  <a:cubicBezTo>
                    <a:pt x="308" y="391"/>
                    <a:pt x="308" y="391"/>
                    <a:pt x="308" y="391"/>
                  </a:cubicBezTo>
                  <a:cubicBezTo>
                    <a:pt x="481" y="563"/>
                    <a:pt x="481" y="563"/>
                    <a:pt x="481" y="563"/>
                  </a:cubicBezTo>
                  <a:cubicBezTo>
                    <a:pt x="493" y="575"/>
                    <a:pt x="509" y="581"/>
                    <a:pt x="524" y="581"/>
                  </a:cubicBezTo>
                  <a:cubicBezTo>
                    <a:pt x="540" y="581"/>
                    <a:pt x="556" y="575"/>
                    <a:pt x="568" y="563"/>
                  </a:cubicBezTo>
                  <a:cubicBezTo>
                    <a:pt x="592" y="540"/>
                    <a:pt x="592" y="501"/>
                    <a:pt x="568" y="477"/>
                  </a:cubicBezTo>
                  <a:cubicBezTo>
                    <a:pt x="395" y="304"/>
                    <a:pt x="395" y="304"/>
                    <a:pt x="395" y="304"/>
                  </a:cubicBezTo>
                  <a:cubicBezTo>
                    <a:pt x="427" y="271"/>
                    <a:pt x="427" y="271"/>
                    <a:pt x="427" y="271"/>
                  </a:cubicBezTo>
                  <a:cubicBezTo>
                    <a:pt x="441" y="286"/>
                    <a:pt x="441" y="286"/>
                    <a:pt x="441" y="286"/>
                  </a:cubicBezTo>
                  <a:cubicBezTo>
                    <a:pt x="453" y="278"/>
                    <a:pt x="466" y="275"/>
                    <a:pt x="480" y="276"/>
                  </a:cubicBezTo>
                  <a:cubicBezTo>
                    <a:pt x="628" y="128"/>
                    <a:pt x="628" y="128"/>
                    <a:pt x="628" y="128"/>
                  </a:cubicBezTo>
                  <a:cubicBezTo>
                    <a:pt x="630" y="126"/>
                    <a:pt x="630" y="126"/>
                    <a:pt x="630" y="126"/>
                  </a:cubicBezTo>
                  <a:cubicBezTo>
                    <a:pt x="629" y="126"/>
                    <a:pt x="629" y="126"/>
                    <a:pt x="629" y="126"/>
                  </a:cubicBezTo>
                  <a:cubicBezTo>
                    <a:pt x="632" y="122"/>
                    <a:pt x="634" y="118"/>
                    <a:pt x="634" y="114"/>
                  </a:cubicBezTo>
                  <a:cubicBezTo>
                    <a:pt x="640" y="114"/>
                    <a:pt x="646" y="113"/>
                    <a:pt x="651" y="108"/>
                  </a:cubicBezTo>
                  <a:cubicBezTo>
                    <a:pt x="659" y="100"/>
                    <a:pt x="659" y="87"/>
                    <a:pt x="651" y="79"/>
                  </a:cubicBezTo>
                  <a:moveTo>
                    <a:pt x="530" y="506"/>
                  </a:moveTo>
                  <a:cubicBezTo>
                    <a:pt x="543" y="506"/>
                    <a:pt x="553" y="517"/>
                    <a:pt x="553" y="530"/>
                  </a:cubicBezTo>
                  <a:cubicBezTo>
                    <a:pt x="553" y="543"/>
                    <a:pt x="542" y="553"/>
                    <a:pt x="530" y="553"/>
                  </a:cubicBezTo>
                  <a:cubicBezTo>
                    <a:pt x="517" y="553"/>
                    <a:pt x="506" y="543"/>
                    <a:pt x="506" y="530"/>
                  </a:cubicBezTo>
                  <a:cubicBezTo>
                    <a:pt x="506" y="517"/>
                    <a:pt x="517" y="506"/>
                    <a:pt x="530" y="506"/>
                  </a:cubicBezTo>
                  <a:moveTo>
                    <a:pt x="446" y="200"/>
                  </a:moveTo>
                  <a:cubicBezTo>
                    <a:pt x="436" y="191"/>
                    <a:pt x="436" y="191"/>
                    <a:pt x="436" y="191"/>
                  </a:cubicBezTo>
                  <a:cubicBezTo>
                    <a:pt x="547" y="80"/>
                    <a:pt x="547" y="80"/>
                    <a:pt x="547" y="80"/>
                  </a:cubicBezTo>
                  <a:cubicBezTo>
                    <a:pt x="557" y="89"/>
                    <a:pt x="557" y="89"/>
                    <a:pt x="557" y="89"/>
                  </a:cubicBezTo>
                  <a:lnTo>
                    <a:pt x="446" y="200"/>
                  </a:lnTo>
                  <a:close/>
                  <a:moveTo>
                    <a:pt x="482" y="237"/>
                  </a:moveTo>
                  <a:cubicBezTo>
                    <a:pt x="472" y="227"/>
                    <a:pt x="472" y="227"/>
                    <a:pt x="472" y="227"/>
                  </a:cubicBezTo>
                  <a:cubicBezTo>
                    <a:pt x="583" y="116"/>
                    <a:pt x="583" y="116"/>
                    <a:pt x="583" y="116"/>
                  </a:cubicBezTo>
                  <a:cubicBezTo>
                    <a:pt x="593" y="126"/>
                    <a:pt x="593" y="126"/>
                    <a:pt x="593" y="126"/>
                  </a:cubicBezTo>
                  <a:lnTo>
                    <a:pt x="482" y="237"/>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nvGrpSpPr>
          <p:cNvPr id="209" name="Group 208">
            <a:extLst>
              <a:ext uri="{FF2B5EF4-FFF2-40B4-BE49-F238E27FC236}">
                <a16:creationId xmlns="" xmlns:a16="http://schemas.microsoft.com/office/drawing/2014/main" id="{A72904AD-6CA8-4233-86F4-6534A260E9F1}"/>
              </a:ext>
            </a:extLst>
          </p:cNvPr>
          <p:cNvGrpSpPr/>
          <p:nvPr userDrawn="1"/>
        </p:nvGrpSpPr>
        <p:grpSpPr>
          <a:xfrm>
            <a:off x="11004350" y="607869"/>
            <a:ext cx="854135" cy="653481"/>
            <a:chOff x="4839578" y="5112523"/>
            <a:chExt cx="1120935" cy="861696"/>
          </a:xfrm>
          <a:solidFill>
            <a:srgbClr val="00386C"/>
          </a:solidFill>
        </p:grpSpPr>
        <p:grpSp>
          <p:nvGrpSpPr>
            <p:cNvPr id="210" name="Group 209">
              <a:extLst>
                <a:ext uri="{FF2B5EF4-FFF2-40B4-BE49-F238E27FC236}">
                  <a16:creationId xmlns="" xmlns:a16="http://schemas.microsoft.com/office/drawing/2014/main" id="{8E4580CC-1D8F-4FE8-96F3-494CF06591F0}"/>
                </a:ext>
              </a:extLst>
            </p:cNvPr>
            <p:cNvGrpSpPr/>
            <p:nvPr/>
          </p:nvGrpSpPr>
          <p:grpSpPr>
            <a:xfrm>
              <a:off x="4839578" y="5300563"/>
              <a:ext cx="745768" cy="673656"/>
              <a:chOff x="4839578" y="5300563"/>
              <a:chExt cx="745768" cy="673656"/>
            </a:xfrm>
            <a:grpFill/>
          </p:grpSpPr>
          <p:sp>
            <p:nvSpPr>
              <p:cNvPr id="214" name="Freeform 43">
                <a:extLst>
                  <a:ext uri="{FF2B5EF4-FFF2-40B4-BE49-F238E27FC236}">
                    <a16:creationId xmlns="" xmlns:a16="http://schemas.microsoft.com/office/drawing/2014/main" id="{18E5DB70-FBB6-489C-9CF2-53B8D76BF7AC}"/>
                  </a:ext>
                </a:extLst>
              </p:cNvPr>
              <p:cNvSpPr>
                <a:spLocks noEditPoints="1"/>
              </p:cNvSpPr>
              <p:nvPr/>
            </p:nvSpPr>
            <p:spPr bwMode="auto">
              <a:xfrm>
                <a:off x="4937249" y="5395495"/>
                <a:ext cx="140573" cy="137835"/>
              </a:xfrm>
              <a:custGeom>
                <a:avLst/>
                <a:gdLst>
                  <a:gd name="T0" fmla="*/ 610 w 610"/>
                  <a:gd name="T1" fmla="*/ 306 h 610"/>
                  <a:gd name="T2" fmla="*/ 304 w 610"/>
                  <a:gd name="T3" fmla="*/ 610 h 610"/>
                  <a:gd name="T4" fmla="*/ 0 w 610"/>
                  <a:gd name="T5" fmla="*/ 306 h 610"/>
                  <a:gd name="T6" fmla="*/ 304 w 610"/>
                  <a:gd name="T7" fmla="*/ 0 h 610"/>
                  <a:gd name="T8" fmla="*/ 610 w 610"/>
                  <a:gd name="T9" fmla="*/ 306 h 610"/>
                  <a:gd name="T10" fmla="*/ 610 w 610"/>
                  <a:gd name="T11" fmla="*/ 306 h 610"/>
                  <a:gd name="T12" fmla="*/ 610 w 610"/>
                  <a:gd name="T13" fmla="*/ 306 h 610"/>
                </a:gdLst>
                <a:ahLst/>
                <a:cxnLst>
                  <a:cxn ang="0">
                    <a:pos x="T0" y="T1"/>
                  </a:cxn>
                  <a:cxn ang="0">
                    <a:pos x="T2" y="T3"/>
                  </a:cxn>
                  <a:cxn ang="0">
                    <a:pos x="T4" y="T5"/>
                  </a:cxn>
                  <a:cxn ang="0">
                    <a:pos x="T6" y="T7"/>
                  </a:cxn>
                  <a:cxn ang="0">
                    <a:pos x="T8" y="T9"/>
                  </a:cxn>
                  <a:cxn ang="0">
                    <a:pos x="T10" y="T11"/>
                  </a:cxn>
                  <a:cxn ang="0">
                    <a:pos x="T12" y="T13"/>
                  </a:cxn>
                </a:cxnLst>
                <a:rect l="0" t="0" r="r" b="b"/>
                <a:pathLst>
                  <a:path w="610" h="610">
                    <a:moveTo>
                      <a:pt x="610" y="306"/>
                    </a:moveTo>
                    <a:cubicBezTo>
                      <a:pt x="610" y="474"/>
                      <a:pt x="473" y="610"/>
                      <a:pt x="304" y="610"/>
                    </a:cubicBezTo>
                    <a:cubicBezTo>
                      <a:pt x="137" y="610"/>
                      <a:pt x="0" y="474"/>
                      <a:pt x="0" y="306"/>
                    </a:cubicBezTo>
                    <a:cubicBezTo>
                      <a:pt x="0" y="137"/>
                      <a:pt x="137" y="0"/>
                      <a:pt x="304" y="0"/>
                    </a:cubicBezTo>
                    <a:cubicBezTo>
                      <a:pt x="473" y="0"/>
                      <a:pt x="610" y="137"/>
                      <a:pt x="610" y="306"/>
                    </a:cubicBezTo>
                    <a:close/>
                    <a:moveTo>
                      <a:pt x="610" y="306"/>
                    </a:moveTo>
                    <a:cubicBezTo>
                      <a:pt x="610" y="306"/>
                      <a:pt x="610" y="306"/>
                      <a:pt x="610" y="306"/>
                    </a:cubicBezTo>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5" name="Freeform 44">
                <a:extLst>
                  <a:ext uri="{FF2B5EF4-FFF2-40B4-BE49-F238E27FC236}">
                    <a16:creationId xmlns="" xmlns:a16="http://schemas.microsoft.com/office/drawing/2014/main" id="{8A9A1A4C-6872-4623-B39F-ECCA33C779C8}"/>
                  </a:ext>
                </a:extLst>
              </p:cNvPr>
              <p:cNvSpPr>
                <a:spLocks/>
              </p:cNvSpPr>
              <p:nvPr/>
            </p:nvSpPr>
            <p:spPr bwMode="auto">
              <a:xfrm>
                <a:off x="4839578" y="5300563"/>
                <a:ext cx="335915" cy="327700"/>
              </a:xfrm>
              <a:custGeom>
                <a:avLst/>
                <a:gdLst>
                  <a:gd name="T0" fmla="*/ 1455 w 1455"/>
                  <a:gd name="T1" fmla="*/ 728 h 1455"/>
                  <a:gd name="T2" fmla="*/ 727 w 1455"/>
                  <a:gd name="T3" fmla="*/ 0 h 1455"/>
                  <a:gd name="T4" fmla="*/ 0 w 1455"/>
                  <a:gd name="T5" fmla="*/ 728 h 1455"/>
                  <a:gd name="T6" fmla="*/ 727 w 1455"/>
                  <a:gd name="T7" fmla="*/ 1455 h 1455"/>
                  <a:gd name="T8" fmla="*/ 1455 w 1455"/>
                  <a:gd name="T9" fmla="*/ 728 h 1455"/>
                </a:gdLst>
                <a:ahLst/>
                <a:cxnLst>
                  <a:cxn ang="0">
                    <a:pos x="T0" y="T1"/>
                  </a:cxn>
                  <a:cxn ang="0">
                    <a:pos x="T2" y="T3"/>
                  </a:cxn>
                  <a:cxn ang="0">
                    <a:pos x="T4" y="T5"/>
                  </a:cxn>
                  <a:cxn ang="0">
                    <a:pos x="T6" y="T7"/>
                  </a:cxn>
                  <a:cxn ang="0">
                    <a:pos x="T8" y="T9"/>
                  </a:cxn>
                </a:cxnLst>
                <a:rect l="0" t="0" r="r" b="b"/>
                <a:pathLst>
                  <a:path w="1455" h="1455">
                    <a:moveTo>
                      <a:pt x="1455" y="728"/>
                    </a:moveTo>
                    <a:cubicBezTo>
                      <a:pt x="1455" y="327"/>
                      <a:pt x="1128" y="0"/>
                      <a:pt x="727" y="0"/>
                    </a:cubicBezTo>
                    <a:cubicBezTo>
                      <a:pt x="328" y="0"/>
                      <a:pt x="0" y="327"/>
                      <a:pt x="0" y="728"/>
                    </a:cubicBezTo>
                    <a:cubicBezTo>
                      <a:pt x="0" y="1129"/>
                      <a:pt x="326" y="1455"/>
                      <a:pt x="727" y="1455"/>
                    </a:cubicBezTo>
                    <a:cubicBezTo>
                      <a:pt x="1128" y="1455"/>
                      <a:pt x="1455" y="1129"/>
                      <a:pt x="1455" y="72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6" name="Freeform 45">
                <a:extLst>
                  <a:ext uri="{FF2B5EF4-FFF2-40B4-BE49-F238E27FC236}">
                    <a16:creationId xmlns="" xmlns:a16="http://schemas.microsoft.com/office/drawing/2014/main" id="{C8A4554B-6E4F-45F2-BDB8-2149E9034807}"/>
                  </a:ext>
                </a:extLst>
              </p:cNvPr>
              <p:cNvSpPr>
                <a:spLocks/>
              </p:cNvSpPr>
              <p:nvPr/>
            </p:nvSpPr>
            <p:spPr bwMode="auto">
              <a:xfrm>
                <a:off x="4878829" y="5339813"/>
                <a:ext cx="256500" cy="250111"/>
              </a:xfrm>
              <a:custGeom>
                <a:avLst/>
                <a:gdLst>
                  <a:gd name="T0" fmla="*/ 555 w 1110"/>
                  <a:gd name="T1" fmla="*/ 1110 h 1110"/>
                  <a:gd name="T2" fmla="*/ 0 w 1110"/>
                  <a:gd name="T3" fmla="*/ 555 h 1110"/>
                  <a:gd name="T4" fmla="*/ 555 w 1110"/>
                  <a:gd name="T5" fmla="*/ 0 h 1110"/>
                  <a:gd name="T6" fmla="*/ 1110 w 1110"/>
                  <a:gd name="T7" fmla="*/ 555 h 1110"/>
                  <a:gd name="T8" fmla="*/ 555 w 1110"/>
                  <a:gd name="T9" fmla="*/ 1110 h 1110"/>
                </a:gdLst>
                <a:ahLst/>
                <a:cxnLst>
                  <a:cxn ang="0">
                    <a:pos x="T0" y="T1"/>
                  </a:cxn>
                  <a:cxn ang="0">
                    <a:pos x="T2" y="T3"/>
                  </a:cxn>
                  <a:cxn ang="0">
                    <a:pos x="T4" y="T5"/>
                  </a:cxn>
                  <a:cxn ang="0">
                    <a:pos x="T6" y="T7"/>
                  </a:cxn>
                  <a:cxn ang="0">
                    <a:pos x="T8" y="T9"/>
                  </a:cxn>
                </a:cxnLst>
                <a:rect l="0" t="0" r="r" b="b"/>
                <a:pathLst>
                  <a:path w="1110" h="1110">
                    <a:moveTo>
                      <a:pt x="555" y="1110"/>
                    </a:moveTo>
                    <a:cubicBezTo>
                      <a:pt x="250" y="1110"/>
                      <a:pt x="0" y="861"/>
                      <a:pt x="0" y="555"/>
                    </a:cubicBezTo>
                    <a:cubicBezTo>
                      <a:pt x="0" y="248"/>
                      <a:pt x="250" y="0"/>
                      <a:pt x="555" y="0"/>
                    </a:cubicBezTo>
                    <a:cubicBezTo>
                      <a:pt x="863" y="0"/>
                      <a:pt x="1110" y="248"/>
                      <a:pt x="1110" y="555"/>
                    </a:cubicBezTo>
                    <a:cubicBezTo>
                      <a:pt x="1110" y="861"/>
                      <a:pt x="861" y="1110"/>
                      <a:pt x="555" y="1110"/>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7" name="Freeform 46">
                <a:extLst>
                  <a:ext uri="{FF2B5EF4-FFF2-40B4-BE49-F238E27FC236}">
                    <a16:creationId xmlns="" xmlns:a16="http://schemas.microsoft.com/office/drawing/2014/main" id="{9B6415E1-DA6D-4C43-87FC-B48054E3DE66}"/>
                  </a:ext>
                </a:extLst>
              </p:cNvPr>
              <p:cNvSpPr>
                <a:spLocks/>
              </p:cNvSpPr>
              <p:nvPr/>
            </p:nvSpPr>
            <p:spPr bwMode="auto">
              <a:xfrm>
                <a:off x="5092427" y="5568017"/>
                <a:ext cx="492919" cy="406202"/>
              </a:xfrm>
              <a:custGeom>
                <a:avLst/>
                <a:gdLst>
                  <a:gd name="T0" fmla="*/ 457 w 2133"/>
                  <a:gd name="T1" fmla="*/ 0 h 1799"/>
                  <a:gd name="T2" fmla="*/ 288 w 2133"/>
                  <a:gd name="T3" fmla="*/ 267 h 1799"/>
                  <a:gd name="T4" fmla="*/ 0 w 2133"/>
                  <a:gd name="T5" fmla="*/ 443 h 1799"/>
                  <a:gd name="T6" fmla="*/ 795 w 2133"/>
                  <a:gd name="T7" fmla="*/ 1239 h 1799"/>
                  <a:gd name="T8" fmla="*/ 641 w 2133"/>
                  <a:gd name="T9" fmla="*/ 1239 h 1799"/>
                  <a:gd name="T10" fmla="*/ 641 w 2133"/>
                  <a:gd name="T11" fmla="*/ 1799 h 1799"/>
                  <a:gd name="T12" fmla="*/ 2133 w 2133"/>
                  <a:gd name="T13" fmla="*/ 1799 h 1799"/>
                  <a:gd name="T14" fmla="*/ 2133 w 2133"/>
                  <a:gd name="T15" fmla="*/ 1239 h 1799"/>
                  <a:gd name="T16" fmla="*/ 1697 w 2133"/>
                  <a:gd name="T17" fmla="*/ 1239 h 1799"/>
                  <a:gd name="T18" fmla="*/ 457 w 2133"/>
                  <a:gd name="T19" fmla="*/ 0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33" h="1799">
                    <a:moveTo>
                      <a:pt x="457" y="0"/>
                    </a:moveTo>
                    <a:cubicBezTo>
                      <a:pt x="423" y="97"/>
                      <a:pt x="366" y="189"/>
                      <a:pt x="288" y="267"/>
                    </a:cubicBezTo>
                    <a:cubicBezTo>
                      <a:pt x="205" y="350"/>
                      <a:pt x="106" y="409"/>
                      <a:pt x="0" y="443"/>
                    </a:cubicBezTo>
                    <a:cubicBezTo>
                      <a:pt x="795" y="1239"/>
                      <a:pt x="795" y="1239"/>
                      <a:pt x="795" y="1239"/>
                    </a:cubicBezTo>
                    <a:cubicBezTo>
                      <a:pt x="641" y="1239"/>
                      <a:pt x="641" y="1239"/>
                      <a:pt x="641" y="1239"/>
                    </a:cubicBezTo>
                    <a:cubicBezTo>
                      <a:pt x="641" y="1799"/>
                      <a:pt x="641" y="1799"/>
                      <a:pt x="641" y="1799"/>
                    </a:cubicBezTo>
                    <a:cubicBezTo>
                      <a:pt x="2133" y="1799"/>
                      <a:pt x="2133" y="1799"/>
                      <a:pt x="2133" y="1799"/>
                    </a:cubicBezTo>
                    <a:cubicBezTo>
                      <a:pt x="2133" y="1239"/>
                      <a:pt x="2133" y="1239"/>
                      <a:pt x="2133" y="1239"/>
                    </a:cubicBezTo>
                    <a:cubicBezTo>
                      <a:pt x="1697" y="1239"/>
                      <a:pt x="1697" y="1239"/>
                      <a:pt x="1697" y="1239"/>
                    </a:cubicBezTo>
                    <a:lnTo>
                      <a:pt x="457" y="0"/>
                    </a:ln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8" name="Line 47">
                <a:extLst>
                  <a:ext uri="{FF2B5EF4-FFF2-40B4-BE49-F238E27FC236}">
                    <a16:creationId xmlns="" xmlns:a16="http://schemas.microsoft.com/office/drawing/2014/main" id="{5040D2DA-A817-40F4-94F1-07CAA57D29BF}"/>
                  </a:ext>
                </a:extLst>
              </p:cNvPr>
              <p:cNvSpPr>
                <a:spLocks noChangeShapeType="1"/>
              </p:cNvSpPr>
              <p:nvPr/>
            </p:nvSpPr>
            <p:spPr bwMode="auto">
              <a:xfrm>
                <a:off x="5198313" y="5568017"/>
                <a:ext cx="0" cy="0"/>
              </a:xfrm>
              <a:prstGeom prst="line">
                <a:avLst/>
              </a:prstGeom>
              <a:grp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9" name="Line 48">
                <a:extLst>
                  <a:ext uri="{FF2B5EF4-FFF2-40B4-BE49-F238E27FC236}">
                    <a16:creationId xmlns="" xmlns:a16="http://schemas.microsoft.com/office/drawing/2014/main" id="{60E0CFA7-A5F9-401E-B2BB-52C4147C718C}"/>
                  </a:ext>
                </a:extLst>
              </p:cNvPr>
              <p:cNvSpPr>
                <a:spLocks noChangeShapeType="1"/>
              </p:cNvSpPr>
              <p:nvPr/>
            </p:nvSpPr>
            <p:spPr bwMode="auto">
              <a:xfrm>
                <a:off x="5198313" y="5568017"/>
                <a:ext cx="0" cy="0"/>
              </a:xfrm>
              <a:prstGeom prst="line">
                <a:avLst/>
              </a:prstGeom>
              <a:grp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sp>
          <p:nvSpPr>
            <p:cNvPr id="211" name="Line 50">
              <a:extLst>
                <a:ext uri="{FF2B5EF4-FFF2-40B4-BE49-F238E27FC236}">
                  <a16:creationId xmlns="" xmlns:a16="http://schemas.microsoft.com/office/drawing/2014/main" id="{B5F5A562-4C47-4693-AC6E-CDDED7B28709}"/>
                </a:ext>
              </a:extLst>
            </p:cNvPr>
            <p:cNvSpPr>
              <a:spLocks noChangeShapeType="1"/>
            </p:cNvSpPr>
            <p:nvPr/>
          </p:nvSpPr>
          <p:spPr bwMode="auto">
            <a:xfrm>
              <a:off x="5954123" y="5287783"/>
              <a:ext cx="0" cy="0"/>
            </a:xfrm>
            <a:prstGeom prst="line">
              <a:avLst/>
            </a:prstGeom>
            <a:grp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2" name="Line 51">
              <a:extLst>
                <a:ext uri="{FF2B5EF4-FFF2-40B4-BE49-F238E27FC236}">
                  <a16:creationId xmlns="" xmlns:a16="http://schemas.microsoft.com/office/drawing/2014/main" id="{BFE27C1E-74C0-405C-BCE8-95823B79AC76}"/>
                </a:ext>
              </a:extLst>
            </p:cNvPr>
            <p:cNvSpPr>
              <a:spLocks noChangeShapeType="1"/>
            </p:cNvSpPr>
            <p:nvPr/>
          </p:nvSpPr>
          <p:spPr bwMode="auto">
            <a:xfrm>
              <a:off x="5954123" y="5287783"/>
              <a:ext cx="0" cy="0"/>
            </a:xfrm>
            <a:prstGeom prst="line">
              <a:avLst/>
            </a:prstGeom>
            <a:grp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13" name="Freeform 49">
              <a:extLst>
                <a:ext uri="{FF2B5EF4-FFF2-40B4-BE49-F238E27FC236}">
                  <a16:creationId xmlns="" xmlns:a16="http://schemas.microsoft.com/office/drawing/2014/main" id="{F6B7CFFE-AB35-4FE9-8BAB-06DB31FC6A3F}"/>
                </a:ext>
              </a:extLst>
            </p:cNvPr>
            <p:cNvSpPr>
              <a:spLocks/>
            </p:cNvSpPr>
            <p:nvPr/>
          </p:nvSpPr>
          <p:spPr bwMode="auto">
            <a:xfrm>
              <a:off x="5175493" y="5112523"/>
              <a:ext cx="785020" cy="375167"/>
            </a:xfrm>
            <a:custGeom>
              <a:avLst/>
              <a:gdLst>
                <a:gd name="T0" fmla="*/ 3373 w 3401"/>
                <a:gd name="T1" fmla="*/ 778 h 1666"/>
                <a:gd name="T2" fmla="*/ 3270 w 3401"/>
                <a:gd name="T3" fmla="*/ 777 h 1666"/>
                <a:gd name="T4" fmla="*/ 2606 w 3401"/>
                <a:gd name="T5" fmla="*/ 1426 h 1666"/>
                <a:gd name="T6" fmla="*/ 2116 w 3401"/>
                <a:gd name="T7" fmla="*/ 1170 h 1666"/>
                <a:gd name="T8" fmla="*/ 1987 w 3401"/>
                <a:gd name="T9" fmla="*/ 611 h 1666"/>
                <a:gd name="T10" fmla="*/ 2315 w 3401"/>
                <a:gd name="T11" fmla="*/ 167 h 1666"/>
                <a:gd name="T12" fmla="*/ 3196 w 3401"/>
                <a:gd name="T13" fmla="*/ 462 h 1666"/>
                <a:gd name="T14" fmla="*/ 3236 w 3401"/>
                <a:gd name="T15" fmla="*/ 463 h 1666"/>
                <a:gd name="T16" fmla="*/ 3288 w 3401"/>
                <a:gd name="T17" fmla="*/ 415 h 1666"/>
                <a:gd name="T18" fmla="*/ 3243 w 3401"/>
                <a:gd name="T19" fmla="*/ 322 h 1666"/>
                <a:gd name="T20" fmla="*/ 2312 w 3401"/>
                <a:gd name="T21" fmla="*/ 11 h 1666"/>
                <a:gd name="T22" fmla="*/ 2230 w 3401"/>
                <a:gd name="T23" fmla="*/ 37 h 1666"/>
                <a:gd name="T24" fmla="*/ 1931 w 3401"/>
                <a:gd name="T25" fmla="*/ 440 h 1666"/>
                <a:gd name="T26" fmla="*/ 1686 w 3401"/>
                <a:gd name="T27" fmla="*/ 497 h 1666"/>
                <a:gd name="T28" fmla="*/ 1721 w 3401"/>
                <a:gd name="T29" fmla="*/ 647 h 1666"/>
                <a:gd name="T30" fmla="*/ 0 w 3401"/>
                <a:gd name="T31" fmla="*/ 1042 h 1666"/>
                <a:gd name="T32" fmla="*/ 137 w 3401"/>
                <a:gd name="T33" fmla="*/ 1328 h 1666"/>
                <a:gd name="T34" fmla="*/ 133 w 3401"/>
                <a:gd name="T35" fmla="*/ 1666 h 1666"/>
                <a:gd name="T36" fmla="*/ 1863 w 3401"/>
                <a:gd name="T37" fmla="*/ 1269 h 1666"/>
                <a:gd name="T38" fmla="*/ 1898 w 3401"/>
                <a:gd name="T39" fmla="*/ 1419 h 1666"/>
                <a:gd name="T40" fmla="*/ 2159 w 3401"/>
                <a:gd name="T41" fmla="*/ 1359 h 1666"/>
                <a:gd name="T42" fmla="*/ 2159 w 3401"/>
                <a:gd name="T43" fmla="*/ 1357 h 1666"/>
                <a:gd name="T44" fmla="*/ 2585 w 3401"/>
                <a:gd name="T45" fmla="*/ 1581 h 1666"/>
                <a:gd name="T46" fmla="*/ 2634 w 3401"/>
                <a:gd name="T47" fmla="*/ 1587 h 1666"/>
                <a:gd name="T48" fmla="*/ 2669 w 3401"/>
                <a:gd name="T49" fmla="*/ 1568 h 1666"/>
                <a:gd name="T50" fmla="*/ 3372 w 3401"/>
                <a:gd name="T51" fmla="*/ 881 h 1666"/>
                <a:gd name="T52" fmla="*/ 3373 w 3401"/>
                <a:gd name="T53" fmla="*/ 778 h 16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01" h="1666">
                  <a:moveTo>
                    <a:pt x="3373" y="778"/>
                  </a:moveTo>
                  <a:cubicBezTo>
                    <a:pt x="3344" y="750"/>
                    <a:pt x="3298" y="749"/>
                    <a:pt x="3270" y="777"/>
                  </a:cubicBezTo>
                  <a:cubicBezTo>
                    <a:pt x="2606" y="1426"/>
                    <a:pt x="2606" y="1426"/>
                    <a:pt x="2606" y="1426"/>
                  </a:cubicBezTo>
                  <a:cubicBezTo>
                    <a:pt x="2116" y="1170"/>
                    <a:pt x="2116" y="1170"/>
                    <a:pt x="2116" y="1170"/>
                  </a:cubicBezTo>
                  <a:cubicBezTo>
                    <a:pt x="1987" y="611"/>
                    <a:pt x="1987" y="611"/>
                    <a:pt x="1987" y="611"/>
                  </a:cubicBezTo>
                  <a:cubicBezTo>
                    <a:pt x="2315" y="167"/>
                    <a:pt x="2315" y="167"/>
                    <a:pt x="2315" y="167"/>
                  </a:cubicBezTo>
                  <a:cubicBezTo>
                    <a:pt x="3196" y="462"/>
                    <a:pt x="3196" y="462"/>
                    <a:pt x="3196" y="462"/>
                  </a:cubicBezTo>
                  <a:cubicBezTo>
                    <a:pt x="3209" y="466"/>
                    <a:pt x="3223" y="467"/>
                    <a:pt x="3236" y="463"/>
                  </a:cubicBezTo>
                  <a:cubicBezTo>
                    <a:pt x="3260" y="458"/>
                    <a:pt x="3280" y="440"/>
                    <a:pt x="3288" y="415"/>
                  </a:cubicBezTo>
                  <a:cubicBezTo>
                    <a:pt x="3302" y="377"/>
                    <a:pt x="3282" y="335"/>
                    <a:pt x="3243" y="322"/>
                  </a:cubicBezTo>
                  <a:cubicBezTo>
                    <a:pt x="2312" y="11"/>
                    <a:pt x="2312" y="11"/>
                    <a:pt x="2312" y="11"/>
                  </a:cubicBezTo>
                  <a:cubicBezTo>
                    <a:pt x="2281" y="0"/>
                    <a:pt x="2247" y="11"/>
                    <a:pt x="2230" y="37"/>
                  </a:cubicBezTo>
                  <a:cubicBezTo>
                    <a:pt x="1931" y="440"/>
                    <a:pt x="1931" y="440"/>
                    <a:pt x="1931" y="440"/>
                  </a:cubicBezTo>
                  <a:cubicBezTo>
                    <a:pt x="1686" y="497"/>
                    <a:pt x="1686" y="497"/>
                    <a:pt x="1686" y="497"/>
                  </a:cubicBezTo>
                  <a:cubicBezTo>
                    <a:pt x="1721" y="647"/>
                    <a:pt x="1721" y="647"/>
                    <a:pt x="1721" y="647"/>
                  </a:cubicBezTo>
                  <a:cubicBezTo>
                    <a:pt x="0" y="1042"/>
                    <a:pt x="0" y="1042"/>
                    <a:pt x="0" y="1042"/>
                  </a:cubicBezTo>
                  <a:cubicBezTo>
                    <a:pt x="65" y="1124"/>
                    <a:pt x="112" y="1220"/>
                    <a:pt x="137" y="1328"/>
                  </a:cubicBezTo>
                  <a:cubicBezTo>
                    <a:pt x="164" y="1443"/>
                    <a:pt x="160" y="1557"/>
                    <a:pt x="133" y="1666"/>
                  </a:cubicBezTo>
                  <a:cubicBezTo>
                    <a:pt x="1863" y="1269"/>
                    <a:pt x="1863" y="1269"/>
                    <a:pt x="1863" y="1269"/>
                  </a:cubicBezTo>
                  <a:cubicBezTo>
                    <a:pt x="1898" y="1419"/>
                    <a:pt x="1898" y="1419"/>
                    <a:pt x="1898" y="1419"/>
                  </a:cubicBezTo>
                  <a:cubicBezTo>
                    <a:pt x="2159" y="1359"/>
                    <a:pt x="2159" y="1359"/>
                    <a:pt x="2159" y="1359"/>
                  </a:cubicBezTo>
                  <a:cubicBezTo>
                    <a:pt x="2159" y="1357"/>
                    <a:pt x="2159" y="1357"/>
                    <a:pt x="2159" y="1357"/>
                  </a:cubicBezTo>
                  <a:cubicBezTo>
                    <a:pt x="2585" y="1581"/>
                    <a:pt x="2585" y="1581"/>
                    <a:pt x="2585" y="1581"/>
                  </a:cubicBezTo>
                  <a:cubicBezTo>
                    <a:pt x="2601" y="1590"/>
                    <a:pt x="2618" y="1591"/>
                    <a:pt x="2634" y="1587"/>
                  </a:cubicBezTo>
                  <a:cubicBezTo>
                    <a:pt x="2647" y="1584"/>
                    <a:pt x="2659" y="1578"/>
                    <a:pt x="2669" y="1568"/>
                  </a:cubicBezTo>
                  <a:cubicBezTo>
                    <a:pt x="3372" y="881"/>
                    <a:pt x="3372" y="881"/>
                    <a:pt x="3372" y="881"/>
                  </a:cubicBezTo>
                  <a:cubicBezTo>
                    <a:pt x="3400" y="853"/>
                    <a:pt x="3401" y="806"/>
                    <a:pt x="3373" y="778"/>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nvGrpSpPr>
          <p:cNvPr id="220" name="Group 219">
            <a:extLst>
              <a:ext uri="{FF2B5EF4-FFF2-40B4-BE49-F238E27FC236}">
                <a16:creationId xmlns="" xmlns:a16="http://schemas.microsoft.com/office/drawing/2014/main" id="{45397962-177E-4006-94BC-A1C0941A44F3}"/>
              </a:ext>
            </a:extLst>
          </p:cNvPr>
          <p:cNvGrpSpPr/>
          <p:nvPr userDrawn="1"/>
        </p:nvGrpSpPr>
        <p:grpSpPr>
          <a:xfrm>
            <a:off x="7603777" y="1660343"/>
            <a:ext cx="619281" cy="655866"/>
            <a:chOff x="6992938" y="2767013"/>
            <a:chExt cx="2203450" cy="2333624"/>
          </a:xfrm>
          <a:solidFill>
            <a:srgbClr val="00386C"/>
          </a:solidFill>
        </p:grpSpPr>
        <p:sp>
          <p:nvSpPr>
            <p:cNvPr id="221" name="Freeform 71">
              <a:extLst>
                <a:ext uri="{FF2B5EF4-FFF2-40B4-BE49-F238E27FC236}">
                  <a16:creationId xmlns="" xmlns:a16="http://schemas.microsoft.com/office/drawing/2014/main" id="{E63C1559-F301-46EB-A79B-1EDCA3EE503C}"/>
                </a:ext>
              </a:extLst>
            </p:cNvPr>
            <p:cNvSpPr>
              <a:spLocks/>
            </p:cNvSpPr>
            <p:nvPr/>
          </p:nvSpPr>
          <p:spPr bwMode="auto">
            <a:xfrm>
              <a:off x="6992938" y="2767013"/>
              <a:ext cx="2203450" cy="2333624"/>
            </a:xfrm>
            <a:custGeom>
              <a:avLst/>
              <a:gdLst>
                <a:gd name="T0" fmla="*/ 1777 w 1918"/>
                <a:gd name="T1" fmla="*/ 882 h 2083"/>
                <a:gd name="T2" fmla="*/ 1715 w 1918"/>
                <a:gd name="T3" fmla="*/ 882 h 2083"/>
                <a:gd name="T4" fmla="*/ 1715 w 1918"/>
                <a:gd name="T5" fmla="*/ 796 h 2083"/>
                <a:gd name="T6" fmla="*/ 1463 w 1918"/>
                <a:gd name="T7" fmla="*/ 545 h 2083"/>
                <a:gd name="T8" fmla="*/ 1051 w 1918"/>
                <a:gd name="T9" fmla="*/ 545 h 2083"/>
                <a:gd name="T10" fmla="*/ 1051 w 1918"/>
                <a:gd name="T11" fmla="*/ 339 h 2083"/>
                <a:gd name="T12" fmla="*/ 1141 w 1918"/>
                <a:gd name="T13" fmla="*/ 182 h 2083"/>
                <a:gd name="T14" fmla="*/ 960 w 1918"/>
                <a:gd name="T15" fmla="*/ 0 h 2083"/>
                <a:gd name="T16" fmla="*/ 778 w 1918"/>
                <a:gd name="T17" fmla="*/ 182 h 2083"/>
                <a:gd name="T18" fmla="*/ 868 w 1918"/>
                <a:gd name="T19" fmla="*/ 339 h 2083"/>
                <a:gd name="T20" fmla="*/ 868 w 1918"/>
                <a:gd name="T21" fmla="*/ 545 h 2083"/>
                <a:gd name="T22" fmla="*/ 456 w 1918"/>
                <a:gd name="T23" fmla="*/ 545 h 2083"/>
                <a:gd name="T24" fmla="*/ 206 w 1918"/>
                <a:gd name="T25" fmla="*/ 796 h 2083"/>
                <a:gd name="T26" fmla="*/ 206 w 1918"/>
                <a:gd name="T27" fmla="*/ 882 h 2083"/>
                <a:gd name="T28" fmla="*/ 143 w 1918"/>
                <a:gd name="T29" fmla="*/ 882 h 2083"/>
                <a:gd name="T30" fmla="*/ 0 w 1918"/>
                <a:gd name="T31" fmla="*/ 1025 h 2083"/>
                <a:gd name="T32" fmla="*/ 0 w 1918"/>
                <a:gd name="T33" fmla="*/ 1331 h 2083"/>
                <a:gd name="T34" fmla="*/ 143 w 1918"/>
                <a:gd name="T35" fmla="*/ 1473 h 2083"/>
                <a:gd name="T36" fmla="*/ 206 w 1918"/>
                <a:gd name="T37" fmla="*/ 1473 h 2083"/>
                <a:gd name="T38" fmla="*/ 206 w 1918"/>
                <a:gd name="T39" fmla="*/ 1559 h 2083"/>
                <a:gd name="T40" fmla="*/ 456 w 1918"/>
                <a:gd name="T41" fmla="*/ 1810 h 2083"/>
                <a:gd name="T42" fmla="*/ 574 w 1918"/>
                <a:gd name="T43" fmla="*/ 1810 h 2083"/>
                <a:gd name="T44" fmla="*/ 574 w 1918"/>
                <a:gd name="T45" fmla="*/ 1942 h 2083"/>
                <a:gd name="T46" fmla="*/ 716 w 1918"/>
                <a:gd name="T47" fmla="*/ 2083 h 2083"/>
                <a:gd name="T48" fmla="*/ 1203 w 1918"/>
                <a:gd name="T49" fmla="*/ 2083 h 2083"/>
                <a:gd name="T50" fmla="*/ 1344 w 1918"/>
                <a:gd name="T51" fmla="*/ 1942 h 2083"/>
                <a:gd name="T52" fmla="*/ 1344 w 1918"/>
                <a:gd name="T53" fmla="*/ 1810 h 2083"/>
                <a:gd name="T54" fmla="*/ 1463 w 1918"/>
                <a:gd name="T55" fmla="*/ 1810 h 2083"/>
                <a:gd name="T56" fmla="*/ 1715 w 1918"/>
                <a:gd name="T57" fmla="*/ 1559 h 2083"/>
                <a:gd name="T58" fmla="*/ 1715 w 1918"/>
                <a:gd name="T59" fmla="*/ 1473 h 2083"/>
                <a:gd name="T60" fmla="*/ 1777 w 1918"/>
                <a:gd name="T61" fmla="*/ 1473 h 2083"/>
                <a:gd name="T62" fmla="*/ 1918 w 1918"/>
                <a:gd name="T63" fmla="*/ 1331 h 2083"/>
                <a:gd name="T64" fmla="*/ 1918 w 1918"/>
                <a:gd name="T65" fmla="*/ 1025 h 2083"/>
                <a:gd name="T66" fmla="*/ 1777 w 1918"/>
                <a:gd name="T67" fmla="*/ 882 h 2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18" h="2083">
                  <a:moveTo>
                    <a:pt x="1777" y="882"/>
                  </a:moveTo>
                  <a:cubicBezTo>
                    <a:pt x="1715" y="882"/>
                    <a:pt x="1715" y="882"/>
                    <a:pt x="1715" y="882"/>
                  </a:cubicBezTo>
                  <a:cubicBezTo>
                    <a:pt x="1715" y="796"/>
                    <a:pt x="1715" y="796"/>
                    <a:pt x="1715" y="796"/>
                  </a:cubicBezTo>
                  <a:cubicBezTo>
                    <a:pt x="1715" y="657"/>
                    <a:pt x="1602" y="545"/>
                    <a:pt x="1463" y="545"/>
                  </a:cubicBezTo>
                  <a:cubicBezTo>
                    <a:pt x="1051" y="545"/>
                    <a:pt x="1051" y="545"/>
                    <a:pt x="1051" y="545"/>
                  </a:cubicBezTo>
                  <a:cubicBezTo>
                    <a:pt x="1051" y="339"/>
                    <a:pt x="1051" y="339"/>
                    <a:pt x="1051" y="339"/>
                  </a:cubicBezTo>
                  <a:cubicBezTo>
                    <a:pt x="1105" y="308"/>
                    <a:pt x="1141" y="249"/>
                    <a:pt x="1141" y="182"/>
                  </a:cubicBezTo>
                  <a:cubicBezTo>
                    <a:pt x="1141" y="81"/>
                    <a:pt x="1060" y="0"/>
                    <a:pt x="960" y="0"/>
                  </a:cubicBezTo>
                  <a:cubicBezTo>
                    <a:pt x="859" y="0"/>
                    <a:pt x="778" y="81"/>
                    <a:pt x="778" y="182"/>
                  </a:cubicBezTo>
                  <a:cubicBezTo>
                    <a:pt x="778" y="249"/>
                    <a:pt x="814" y="308"/>
                    <a:pt x="868" y="339"/>
                  </a:cubicBezTo>
                  <a:cubicBezTo>
                    <a:pt x="868" y="545"/>
                    <a:pt x="868" y="545"/>
                    <a:pt x="868" y="545"/>
                  </a:cubicBezTo>
                  <a:cubicBezTo>
                    <a:pt x="456" y="545"/>
                    <a:pt x="456" y="545"/>
                    <a:pt x="456" y="545"/>
                  </a:cubicBezTo>
                  <a:cubicBezTo>
                    <a:pt x="317" y="545"/>
                    <a:pt x="206" y="657"/>
                    <a:pt x="206" y="796"/>
                  </a:cubicBezTo>
                  <a:cubicBezTo>
                    <a:pt x="206" y="882"/>
                    <a:pt x="206" y="882"/>
                    <a:pt x="206" y="882"/>
                  </a:cubicBezTo>
                  <a:cubicBezTo>
                    <a:pt x="143" y="882"/>
                    <a:pt x="143" y="882"/>
                    <a:pt x="143" y="882"/>
                  </a:cubicBezTo>
                  <a:cubicBezTo>
                    <a:pt x="64" y="882"/>
                    <a:pt x="0" y="947"/>
                    <a:pt x="0" y="1025"/>
                  </a:cubicBezTo>
                  <a:cubicBezTo>
                    <a:pt x="0" y="1331"/>
                    <a:pt x="0" y="1331"/>
                    <a:pt x="0" y="1331"/>
                  </a:cubicBezTo>
                  <a:cubicBezTo>
                    <a:pt x="0" y="1409"/>
                    <a:pt x="64" y="1473"/>
                    <a:pt x="143" y="1473"/>
                  </a:cubicBezTo>
                  <a:cubicBezTo>
                    <a:pt x="206" y="1473"/>
                    <a:pt x="206" y="1473"/>
                    <a:pt x="206" y="1473"/>
                  </a:cubicBezTo>
                  <a:cubicBezTo>
                    <a:pt x="206" y="1559"/>
                    <a:pt x="206" y="1559"/>
                    <a:pt x="206" y="1559"/>
                  </a:cubicBezTo>
                  <a:cubicBezTo>
                    <a:pt x="206" y="1698"/>
                    <a:pt x="317" y="1810"/>
                    <a:pt x="456" y="1810"/>
                  </a:cubicBezTo>
                  <a:cubicBezTo>
                    <a:pt x="574" y="1810"/>
                    <a:pt x="574" y="1810"/>
                    <a:pt x="574" y="1810"/>
                  </a:cubicBezTo>
                  <a:cubicBezTo>
                    <a:pt x="574" y="1942"/>
                    <a:pt x="574" y="1942"/>
                    <a:pt x="574" y="1942"/>
                  </a:cubicBezTo>
                  <a:cubicBezTo>
                    <a:pt x="574" y="2020"/>
                    <a:pt x="638" y="2083"/>
                    <a:pt x="716" y="2083"/>
                  </a:cubicBezTo>
                  <a:cubicBezTo>
                    <a:pt x="1203" y="2083"/>
                    <a:pt x="1203" y="2083"/>
                    <a:pt x="1203" y="2083"/>
                  </a:cubicBezTo>
                  <a:cubicBezTo>
                    <a:pt x="1281" y="2083"/>
                    <a:pt x="1344" y="2020"/>
                    <a:pt x="1344" y="1942"/>
                  </a:cubicBezTo>
                  <a:cubicBezTo>
                    <a:pt x="1344" y="1810"/>
                    <a:pt x="1344" y="1810"/>
                    <a:pt x="1344" y="1810"/>
                  </a:cubicBezTo>
                  <a:cubicBezTo>
                    <a:pt x="1463" y="1810"/>
                    <a:pt x="1463" y="1810"/>
                    <a:pt x="1463" y="1810"/>
                  </a:cubicBezTo>
                  <a:cubicBezTo>
                    <a:pt x="1602" y="1810"/>
                    <a:pt x="1715" y="1698"/>
                    <a:pt x="1715" y="1559"/>
                  </a:cubicBezTo>
                  <a:cubicBezTo>
                    <a:pt x="1715" y="1473"/>
                    <a:pt x="1715" y="1473"/>
                    <a:pt x="1715" y="1473"/>
                  </a:cubicBezTo>
                  <a:cubicBezTo>
                    <a:pt x="1777" y="1473"/>
                    <a:pt x="1777" y="1473"/>
                    <a:pt x="1777" y="1473"/>
                  </a:cubicBezTo>
                  <a:cubicBezTo>
                    <a:pt x="1855" y="1473"/>
                    <a:pt x="1918" y="1409"/>
                    <a:pt x="1918" y="1331"/>
                  </a:cubicBezTo>
                  <a:cubicBezTo>
                    <a:pt x="1918" y="1025"/>
                    <a:pt x="1918" y="1025"/>
                    <a:pt x="1918" y="1025"/>
                  </a:cubicBezTo>
                  <a:cubicBezTo>
                    <a:pt x="1918" y="947"/>
                    <a:pt x="1855" y="882"/>
                    <a:pt x="1777" y="882"/>
                  </a:cubicBezTo>
                  <a:close/>
                </a:path>
              </a:pathLst>
            </a:custGeom>
            <a:grp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22" name="Oval 72">
              <a:extLst>
                <a:ext uri="{FF2B5EF4-FFF2-40B4-BE49-F238E27FC236}">
                  <a16:creationId xmlns="" xmlns:a16="http://schemas.microsoft.com/office/drawing/2014/main" id="{69520948-45F8-448A-9CFF-A7736588F18E}"/>
                </a:ext>
              </a:extLst>
            </p:cNvPr>
            <p:cNvSpPr>
              <a:spLocks noChangeArrowheads="1"/>
            </p:cNvSpPr>
            <p:nvPr/>
          </p:nvSpPr>
          <p:spPr bwMode="auto">
            <a:xfrm>
              <a:off x="7461250" y="3675063"/>
              <a:ext cx="382588" cy="373062"/>
            </a:xfrm>
            <a:prstGeom prst="ellipse">
              <a:avLst/>
            </a:prstGeom>
            <a:solidFill>
              <a:schemeClr val="bg1"/>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23" name="Freeform 73">
              <a:extLst>
                <a:ext uri="{FF2B5EF4-FFF2-40B4-BE49-F238E27FC236}">
                  <a16:creationId xmlns="" xmlns:a16="http://schemas.microsoft.com/office/drawing/2014/main" id="{2A23966E-8F46-4AE3-82D3-004BF92D630A}"/>
                </a:ext>
              </a:extLst>
            </p:cNvPr>
            <p:cNvSpPr>
              <a:spLocks/>
            </p:cNvSpPr>
            <p:nvPr/>
          </p:nvSpPr>
          <p:spPr bwMode="auto">
            <a:xfrm>
              <a:off x="7678738" y="4237038"/>
              <a:ext cx="833438" cy="304800"/>
            </a:xfrm>
            <a:custGeom>
              <a:avLst/>
              <a:gdLst>
                <a:gd name="T0" fmla="*/ 589 w 725"/>
                <a:gd name="T1" fmla="*/ 271 h 271"/>
                <a:gd name="T2" fmla="*/ 136 w 725"/>
                <a:gd name="T3" fmla="*/ 271 h 271"/>
                <a:gd name="T4" fmla="*/ 0 w 725"/>
                <a:gd name="T5" fmla="*/ 136 h 271"/>
                <a:gd name="T6" fmla="*/ 136 w 725"/>
                <a:gd name="T7" fmla="*/ 0 h 271"/>
                <a:gd name="T8" fmla="*/ 589 w 725"/>
                <a:gd name="T9" fmla="*/ 0 h 271"/>
                <a:gd name="T10" fmla="*/ 725 w 725"/>
                <a:gd name="T11" fmla="*/ 136 h 271"/>
                <a:gd name="T12" fmla="*/ 589 w 725"/>
                <a:gd name="T13" fmla="*/ 271 h 271"/>
              </a:gdLst>
              <a:ahLst/>
              <a:cxnLst>
                <a:cxn ang="0">
                  <a:pos x="T0" y="T1"/>
                </a:cxn>
                <a:cxn ang="0">
                  <a:pos x="T2" y="T3"/>
                </a:cxn>
                <a:cxn ang="0">
                  <a:pos x="T4" y="T5"/>
                </a:cxn>
                <a:cxn ang="0">
                  <a:pos x="T6" y="T7"/>
                </a:cxn>
                <a:cxn ang="0">
                  <a:pos x="T8" y="T9"/>
                </a:cxn>
                <a:cxn ang="0">
                  <a:pos x="T10" y="T11"/>
                </a:cxn>
                <a:cxn ang="0">
                  <a:pos x="T12" y="T13"/>
                </a:cxn>
              </a:cxnLst>
              <a:rect l="0" t="0" r="r" b="b"/>
              <a:pathLst>
                <a:path w="725" h="271">
                  <a:moveTo>
                    <a:pt x="589" y="271"/>
                  </a:moveTo>
                  <a:cubicBezTo>
                    <a:pt x="136" y="271"/>
                    <a:pt x="136" y="271"/>
                    <a:pt x="136" y="271"/>
                  </a:cubicBezTo>
                  <a:cubicBezTo>
                    <a:pt x="61" y="271"/>
                    <a:pt x="0" y="210"/>
                    <a:pt x="0" y="136"/>
                  </a:cubicBezTo>
                  <a:cubicBezTo>
                    <a:pt x="0" y="60"/>
                    <a:pt x="61" y="0"/>
                    <a:pt x="136" y="0"/>
                  </a:cubicBezTo>
                  <a:cubicBezTo>
                    <a:pt x="589" y="0"/>
                    <a:pt x="589" y="0"/>
                    <a:pt x="589" y="0"/>
                  </a:cubicBezTo>
                  <a:cubicBezTo>
                    <a:pt x="664" y="0"/>
                    <a:pt x="725" y="60"/>
                    <a:pt x="725" y="136"/>
                  </a:cubicBezTo>
                  <a:cubicBezTo>
                    <a:pt x="725" y="210"/>
                    <a:pt x="664" y="271"/>
                    <a:pt x="589" y="271"/>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24" name="Oval 74">
              <a:extLst>
                <a:ext uri="{FF2B5EF4-FFF2-40B4-BE49-F238E27FC236}">
                  <a16:creationId xmlns="" xmlns:a16="http://schemas.microsoft.com/office/drawing/2014/main" id="{E04A7307-4796-486D-A0C4-A8946237D785}"/>
                </a:ext>
              </a:extLst>
            </p:cNvPr>
            <p:cNvSpPr>
              <a:spLocks noChangeArrowheads="1"/>
            </p:cNvSpPr>
            <p:nvPr/>
          </p:nvSpPr>
          <p:spPr bwMode="auto">
            <a:xfrm>
              <a:off x="8347075" y="3675063"/>
              <a:ext cx="382588" cy="373062"/>
            </a:xfrm>
            <a:prstGeom prst="ellipse">
              <a:avLst/>
            </a:prstGeom>
            <a:solidFill>
              <a:schemeClr val="bg1"/>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nvGrpSpPr>
          <p:cNvPr id="225" name="Group 224">
            <a:extLst>
              <a:ext uri="{FF2B5EF4-FFF2-40B4-BE49-F238E27FC236}">
                <a16:creationId xmlns="" xmlns:a16="http://schemas.microsoft.com/office/drawing/2014/main" id="{9782F3F6-9C46-4D81-8A33-74588B3897D6}"/>
              </a:ext>
            </a:extLst>
          </p:cNvPr>
          <p:cNvGrpSpPr/>
          <p:nvPr userDrawn="1"/>
        </p:nvGrpSpPr>
        <p:grpSpPr>
          <a:xfrm>
            <a:off x="11014747" y="3614971"/>
            <a:ext cx="767871" cy="632030"/>
            <a:chOff x="10382770" y="3699477"/>
            <a:chExt cx="1017867" cy="837799"/>
          </a:xfrm>
        </p:grpSpPr>
        <p:grpSp>
          <p:nvGrpSpPr>
            <p:cNvPr id="226" name="Group 225">
              <a:extLst>
                <a:ext uri="{FF2B5EF4-FFF2-40B4-BE49-F238E27FC236}">
                  <a16:creationId xmlns="" xmlns:a16="http://schemas.microsoft.com/office/drawing/2014/main" id="{AAA9561B-FA8D-4226-97E3-16D564DC65AB}"/>
                </a:ext>
              </a:extLst>
            </p:cNvPr>
            <p:cNvGrpSpPr/>
            <p:nvPr/>
          </p:nvGrpSpPr>
          <p:grpSpPr>
            <a:xfrm>
              <a:off x="10382770" y="3699477"/>
              <a:ext cx="1017867" cy="837799"/>
              <a:chOff x="2821755" y="3746507"/>
              <a:chExt cx="1167328" cy="960819"/>
            </a:xfrm>
            <a:solidFill>
              <a:srgbClr val="01D1D0"/>
            </a:solidFill>
          </p:grpSpPr>
          <p:sp>
            <p:nvSpPr>
              <p:cNvPr id="258" name="Freeform: Shape 212">
                <a:extLst>
                  <a:ext uri="{FF2B5EF4-FFF2-40B4-BE49-F238E27FC236}">
                    <a16:creationId xmlns="" xmlns:a16="http://schemas.microsoft.com/office/drawing/2014/main" id="{96418E06-18C0-454E-8968-810B991FCE3E}"/>
                  </a:ext>
                </a:extLst>
              </p:cNvPr>
              <p:cNvSpPr>
                <a:spLocks/>
              </p:cNvSpPr>
              <p:nvPr/>
            </p:nvSpPr>
            <p:spPr bwMode="auto">
              <a:xfrm>
                <a:off x="2821755" y="3746507"/>
                <a:ext cx="1167328" cy="960819"/>
              </a:xfrm>
              <a:custGeom>
                <a:avLst/>
                <a:gdLst>
                  <a:gd name="connsiteX0" fmla="*/ 174625 w 2777333"/>
                  <a:gd name="connsiteY0" fmla="*/ 168275 h 2286001"/>
                  <a:gd name="connsiteX1" fmla="*/ 174625 w 2777333"/>
                  <a:gd name="connsiteY1" fmla="*/ 1544638 h 2286001"/>
                  <a:gd name="connsiteX2" fmla="*/ 2605088 w 2777333"/>
                  <a:gd name="connsiteY2" fmla="*/ 1544638 h 2286001"/>
                  <a:gd name="connsiteX3" fmla="*/ 2605088 w 2777333"/>
                  <a:gd name="connsiteY3" fmla="*/ 168275 h 2286001"/>
                  <a:gd name="connsiteX4" fmla="*/ 197584 w 2777333"/>
                  <a:gd name="connsiteY4" fmla="*/ 0 h 2286001"/>
                  <a:gd name="connsiteX5" fmla="*/ 2580541 w 2777333"/>
                  <a:gd name="connsiteY5" fmla="*/ 0 h 2286001"/>
                  <a:gd name="connsiteX6" fmla="*/ 2777328 w 2777333"/>
                  <a:gd name="connsiteY6" fmla="*/ 191990 h 2286001"/>
                  <a:gd name="connsiteX7" fmla="*/ 2777328 w 2777333"/>
                  <a:gd name="connsiteY7" fmla="*/ 1776101 h 2286001"/>
                  <a:gd name="connsiteX8" fmla="*/ 2580541 w 2777333"/>
                  <a:gd name="connsiteY8" fmla="*/ 1968091 h 2286001"/>
                  <a:gd name="connsiteX9" fmla="*/ 1801360 w 2777333"/>
                  <a:gd name="connsiteY9" fmla="*/ 1968091 h 2286001"/>
                  <a:gd name="connsiteX10" fmla="*/ 1801360 w 2777333"/>
                  <a:gd name="connsiteY10" fmla="*/ 2158526 h 2286001"/>
                  <a:gd name="connsiteX11" fmla="*/ 1949548 w 2777333"/>
                  <a:gd name="connsiteY11" fmla="*/ 2158526 h 2286001"/>
                  <a:gd name="connsiteX12" fmla="*/ 1975042 w 2777333"/>
                  <a:gd name="connsiteY12" fmla="*/ 2180290 h 2286001"/>
                  <a:gd name="connsiteX13" fmla="*/ 1975042 w 2777333"/>
                  <a:gd name="connsiteY13" fmla="*/ 2263460 h 2286001"/>
                  <a:gd name="connsiteX14" fmla="*/ 1949548 w 2777333"/>
                  <a:gd name="connsiteY14" fmla="*/ 2286001 h 2286001"/>
                  <a:gd name="connsiteX15" fmla="*/ 824594 w 2777333"/>
                  <a:gd name="connsiteY15" fmla="*/ 2286001 h 2286001"/>
                  <a:gd name="connsiteX16" fmla="*/ 803083 w 2777333"/>
                  <a:gd name="connsiteY16" fmla="*/ 2263460 h 2286001"/>
                  <a:gd name="connsiteX17" fmla="*/ 803083 w 2777333"/>
                  <a:gd name="connsiteY17" fmla="*/ 2180290 h 2286001"/>
                  <a:gd name="connsiteX18" fmla="*/ 824594 w 2777333"/>
                  <a:gd name="connsiteY18" fmla="*/ 2158526 h 2286001"/>
                  <a:gd name="connsiteX19" fmla="*/ 976766 w 2777333"/>
                  <a:gd name="connsiteY19" fmla="*/ 2158526 h 2286001"/>
                  <a:gd name="connsiteX20" fmla="*/ 976766 w 2777333"/>
                  <a:gd name="connsiteY20" fmla="*/ 1968091 h 2286001"/>
                  <a:gd name="connsiteX21" fmla="*/ 196787 w 2777333"/>
                  <a:gd name="connsiteY21" fmla="*/ 1968091 h 2286001"/>
                  <a:gd name="connsiteX22" fmla="*/ 0 w 2777333"/>
                  <a:gd name="connsiteY22" fmla="*/ 1776101 h 2286001"/>
                  <a:gd name="connsiteX23" fmla="*/ 797 w 2777333"/>
                  <a:gd name="connsiteY23" fmla="*/ 191990 h 2286001"/>
                  <a:gd name="connsiteX24" fmla="*/ 197584 w 2777333"/>
                  <a:gd name="connsiteY24" fmla="*/ 0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7333" h="2286001">
                    <a:moveTo>
                      <a:pt x="174625" y="168275"/>
                    </a:moveTo>
                    <a:lnTo>
                      <a:pt x="174625" y="1544638"/>
                    </a:lnTo>
                    <a:lnTo>
                      <a:pt x="2605088" y="1544638"/>
                    </a:lnTo>
                    <a:lnTo>
                      <a:pt x="2605088" y="168275"/>
                    </a:lnTo>
                    <a:close/>
                    <a:moveTo>
                      <a:pt x="197584" y="0"/>
                    </a:moveTo>
                    <a:cubicBezTo>
                      <a:pt x="197584" y="0"/>
                      <a:pt x="197584" y="0"/>
                      <a:pt x="2580541" y="0"/>
                    </a:cubicBezTo>
                    <a:cubicBezTo>
                      <a:pt x="2689690" y="0"/>
                      <a:pt x="2778125" y="86279"/>
                      <a:pt x="2777328" y="191990"/>
                    </a:cubicBezTo>
                    <a:cubicBezTo>
                      <a:pt x="2777328" y="191990"/>
                      <a:pt x="2777328" y="191990"/>
                      <a:pt x="2777328" y="1776101"/>
                    </a:cubicBezTo>
                    <a:cubicBezTo>
                      <a:pt x="2777328" y="1881812"/>
                      <a:pt x="2688894" y="1968091"/>
                      <a:pt x="2580541" y="1968091"/>
                    </a:cubicBezTo>
                    <a:cubicBezTo>
                      <a:pt x="2580541" y="1968091"/>
                      <a:pt x="2580541" y="1968091"/>
                      <a:pt x="1801360" y="1968091"/>
                    </a:cubicBezTo>
                    <a:cubicBezTo>
                      <a:pt x="1801360" y="1968091"/>
                      <a:pt x="1801360" y="1968091"/>
                      <a:pt x="1801360" y="2158526"/>
                    </a:cubicBezTo>
                    <a:cubicBezTo>
                      <a:pt x="1801360" y="2158526"/>
                      <a:pt x="1801360" y="2158526"/>
                      <a:pt x="1949548" y="2158526"/>
                    </a:cubicBezTo>
                    <a:cubicBezTo>
                      <a:pt x="1961498" y="2158526"/>
                      <a:pt x="1975042" y="2168631"/>
                      <a:pt x="1975042" y="2180290"/>
                    </a:cubicBezTo>
                    <a:cubicBezTo>
                      <a:pt x="1975042" y="2180290"/>
                      <a:pt x="1975042" y="2180290"/>
                      <a:pt x="1975042" y="2263460"/>
                    </a:cubicBezTo>
                    <a:cubicBezTo>
                      <a:pt x="1975042" y="2275119"/>
                      <a:pt x="1961498" y="2286001"/>
                      <a:pt x="1949548" y="2286001"/>
                    </a:cubicBezTo>
                    <a:cubicBezTo>
                      <a:pt x="1949548" y="2286001"/>
                      <a:pt x="1949548" y="2286001"/>
                      <a:pt x="824594" y="2286001"/>
                    </a:cubicBezTo>
                    <a:cubicBezTo>
                      <a:pt x="812643" y="2286001"/>
                      <a:pt x="803083" y="2275119"/>
                      <a:pt x="803083" y="2263460"/>
                    </a:cubicBezTo>
                    <a:cubicBezTo>
                      <a:pt x="803083" y="2263460"/>
                      <a:pt x="803083" y="2263460"/>
                      <a:pt x="803083" y="2180290"/>
                    </a:cubicBezTo>
                    <a:cubicBezTo>
                      <a:pt x="803083" y="2168631"/>
                      <a:pt x="812643" y="2158526"/>
                      <a:pt x="824594" y="2158526"/>
                    </a:cubicBezTo>
                    <a:cubicBezTo>
                      <a:pt x="824594" y="2158526"/>
                      <a:pt x="824594" y="2158526"/>
                      <a:pt x="976766" y="2158526"/>
                    </a:cubicBezTo>
                    <a:cubicBezTo>
                      <a:pt x="976766" y="2158526"/>
                      <a:pt x="976766" y="2158526"/>
                      <a:pt x="976766" y="1968091"/>
                    </a:cubicBezTo>
                    <a:cubicBezTo>
                      <a:pt x="976766" y="1968091"/>
                      <a:pt x="976766" y="1968091"/>
                      <a:pt x="196787" y="1968091"/>
                    </a:cubicBezTo>
                    <a:cubicBezTo>
                      <a:pt x="88435" y="1968091"/>
                      <a:pt x="0" y="1881812"/>
                      <a:pt x="0" y="1776101"/>
                    </a:cubicBezTo>
                    <a:cubicBezTo>
                      <a:pt x="0" y="1776101"/>
                      <a:pt x="0" y="1776101"/>
                      <a:pt x="797" y="191990"/>
                    </a:cubicBezTo>
                    <a:cubicBezTo>
                      <a:pt x="797" y="85502"/>
                      <a:pt x="89231" y="0"/>
                      <a:pt x="197584" y="0"/>
                    </a:cubicBezTo>
                    <a:close/>
                  </a:path>
                </a:pathLst>
              </a:custGeom>
              <a:solidFill>
                <a:srgbClr val="00264D"/>
              </a:solidFill>
              <a:ln>
                <a:noFill/>
              </a:ln>
            </p:spPr>
            <p:txBody>
              <a:bodyPr vert="horz" wrap="square" lIns="91416" tIns="45708" rIns="91416" bIns="45708" numCol="1" anchor="t" anchorCtr="0" compatLnSpc="1">
                <a:prstTxWarp prst="textNoShape">
                  <a:avLst/>
                </a:prstTxWarp>
                <a:noAutofit/>
              </a:bodyPr>
              <a:lstStyle/>
              <a:p>
                <a:endParaRPr lang="en-US" sz="1799" dirty="0">
                  <a:solidFill>
                    <a:prstClr val="black"/>
                  </a:solidFill>
                </a:endParaRPr>
              </a:p>
            </p:txBody>
          </p:sp>
          <p:sp>
            <p:nvSpPr>
              <p:cNvPr id="259" name="Oval 6">
                <a:extLst>
                  <a:ext uri="{FF2B5EF4-FFF2-40B4-BE49-F238E27FC236}">
                    <a16:creationId xmlns="" xmlns:a16="http://schemas.microsoft.com/office/drawing/2014/main" id="{C145ABBB-D510-4663-BE3A-B84AAC4AD8A2}"/>
                  </a:ext>
                </a:extLst>
              </p:cNvPr>
              <p:cNvSpPr>
                <a:spLocks noChangeArrowheads="1"/>
              </p:cNvSpPr>
              <p:nvPr/>
            </p:nvSpPr>
            <p:spPr bwMode="auto">
              <a:xfrm>
                <a:off x="3376894" y="4457780"/>
                <a:ext cx="55381" cy="52712"/>
              </a:xfrm>
              <a:prstGeom prst="ellipse">
                <a:avLst/>
              </a:prstGeom>
              <a:solidFill>
                <a:schemeClr val="bg2"/>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nvGrpSpPr>
            <p:cNvPr id="227" name="Group 226">
              <a:extLst>
                <a:ext uri="{FF2B5EF4-FFF2-40B4-BE49-F238E27FC236}">
                  <a16:creationId xmlns="" xmlns:a16="http://schemas.microsoft.com/office/drawing/2014/main" id="{48B95FA0-F401-4990-B2C5-25D971139204}"/>
                </a:ext>
              </a:extLst>
            </p:cNvPr>
            <p:cNvGrpSpPr/>
            <p:nvPr/>
          </p:nvGrpSpPr>
          <p:grpSpPr>
            <a:xfrm>
              <a:off x="10542707" y="3790153"/>
              <a:ext cx="713938" cy="318932"/>
              <a:chOff x="10476032" y="3788248"/>
              <a:chExt cx="713938" cy="220963"/>
            </a:xfrm>
            <a:solidFill>
              <a:srgbClr val="01D1D0"/>
            </a:solidFill>
          </p:grpSpPr>
          <p:grpSp>
            <p:nvGrpSpPr>
              <p:cNvPr id="228" name="Group 227">
                <a:extLst>
                  <a:ext uri="{FF2B5EF4-FFF2-40B4-BE49-F238E27FC236}">
                    <a16:creationId xmlns="" xmlns:a16="http://schemas.microsoft.com/office/drawing/2014/main" id="{81BCAA5F-02BB-467A-8571-C6D800738D3F}"/>
                  </a:ext>
                </a:extLst>
              </p:cNvPr>
              <p:cNvGrpSpPr/>
              <p:nvPr/>
            </p:nvGrpSpPr>
            <p:grpSpPr>
              <a:xfrm flipV="1">
                <a:off x="10476032" y="3788248"/>
                <a:ext cx="342463" cy="220963"/>
                <a:chOff x="9539288" y="5392738"/>
                <a:chExt cx="912812" cy="588963"/>
              </a:xfrm>
              <a:grpFill/>
            </p:grpSpPr>
            <p:sp>
              <p:nvSpPr>
                <p:cNvPr id="244" name="Rectangle 155">
                  <a:extLst>
                    <a:ext uri="{FF2B5EF4-FFF2-40B4-BE49-F238E27FC236}">
                      <a16:creationId xmlns="" xmlns:a16="http://schemas.microsoft.com/office/drawing/2014/main" id="{62B6229A-F98E-470A-89E7-CE8FCF28F15C}"/>
                    </a:ext>
                  </a:extLst>
                </p:cNvPr>
                <p:cNvSpPr>
                  <a:spLocks noChangeArrowheads="1"/>
                </p:cNvSpPr>
                <p:nvPr/>
              </p:nvSpPr>
              <p:spPr bwMode="auto">
                <a:xfrm>
                  <a:off x="9539288"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5" name="Rectangle 156">
                  <a:extLst>
                    <a:ext uri="{FF2B5EF4-FFF2-40B4-BE49-F238E27FC236}">
                      <a16:creationId xmlns="" xmlns:a16="http://schemas.microsoft.com/office/drawing/2014/main" id="{BFBB4A78-C0A8-471F-88C6-72B2E0800899}"/>
                    </a:ext>
                  </a:extLst>
                </p:cNvPr>
                <p:cNvSpPr>
                  <a:spLocks noChangeArrowheads="1"/>
                </p:cNvSpPr>
                <p:nvPr/>
              </p:nvSpPr>
              <p:spPr bwMode="auto">
                <a:xfrm>
                  <a:off x="9539288"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6" name="Rectangle 157">
                  <a:extLst>
                    <a:ext uri="{FF2B5EF4-FFF2-40B4-BE49-F238E27FC236}">
                      <a16:creationId xmlns="" xmlns:a16="http://schemas.microsoft.com/office/drawing/2014/main" id="{DD723BC4-D8F2-4587-AE35-B72950065937}"/>
                    </a:ext>
                  </a:extLst>
                </p:cNvPr>
                <p:cNvSpPr>
                  <a:spLocks noChangeArrowheads="1"/>
                </p:cNvSpPr>
                <p:nvPr/>
              </p:nvSpPr>
              <p:spPr bwMode="auto">
                <a:xfrm>
                  <a:off x="9539288"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7" name="Rectangle 158">
                  <a:extLst>
                    <a:ext uri="{FF2B5EF4-FFF2-40B4-BE49-F238E27FC236}">
                      <a16:creationId xmlns="" xmlns:a16="http://schemas.microsoft.com/office/drawing/2014/main" id="{77A60518-6191-423D-8292-7B0D2FC6467E}"/>
                    </a:ext>
                  </a:extLst>
                </p:cNvPr>
                <p:cNvSpPr>
                  <a:spLocks noChangeArrowheads="1"/>
                </p:cNvSpPr>
                <p:nvPr/>
              </p:nvSpPr>
              <p:spPr bwMode="auto">
                <a:xfrm>
                  <a:off x="9791700"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8" name="Rectangle 159">
                  <a:extLst>
                    <a:ext uri="{FF2B5EF4-FFF2-40B4-BE49-F238E27FC236}">
                      <a16:creationId xmlns="" xmlns:a16="http://schemas.microsoft.com/office/drawing/2014/main" id="{156A01F9-E5F4-4D25-B330-5B4204BBCCB1}"/>
                    </a:ext>
                  </a:extLst>
                </p:cNvPr>
                <p:cNvSpPr>
                  <a:spLocks noChangeArrowheads="1"/>
                </p:cNvSpPr>
                <p:nvPr/>
              </p:nvSpPr>
              <p:spPr bwMode="auto">
                <a:xfrm>
                  <a:off x="9791700"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9" name="Rectangle 160">
                  <a:extLst>
                    <a:ext uri="{FF2B5EF4-FFF2-40B4-BE49-F238E27FC236}">
                      <a16:creationId xmlns="" xmlns:a16="http://schemas.microsoft.com/office/drawing/2014/main" id="{93E84963-23F1-48FE-BA72-A0E2385B57F5}"/>
                    </a:ext>
                  </a:extLst>
                </p:cNvPr>
                <p:cNvSpPr>
                  <a:spLocks noChangeArrowheads="1"/>
                </p:cNvSpPr>
                <p:nvPr/>
              </p:nvSpPr>
              <p:spPr bwMode="auto">
                <a:xfrm>
                  <a:off x="9791700"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0" name="Rectangle 161">
                  <a:extLst>
                    <a:ext uri="{FF2B5EF4-FFF2-40B4-BE49-F238E27FC236}">
                      <a16:creationId xmlns="" xmlns:a16="http://schemas.microsoft.com/office/drawing/2014/main" id="{3EA355D6-C3EE-42BB-88A2-1FB6F705DF10}"/>
                    </a:ext>
                  </a:extLst>
                </p:cNvPr>
                <p:cNvSpPr>
                  <a:spLocks noChangeArrowheads="1"/>
                </p:cNvSpPr>
                <p:nvPr/>
              </p:nvSpPr>
              <p:spPr bwMode="auto">
                <a:xfrm>
                  <a:off x="9791700" y="5516563"/>
                  <a:ext cx="155575" cy="889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1" name="Rectangle 162">
                  <a:extLst>
                    <a:ext uri="{FF2B5EF4-FFF2-40B4-BE49-F238E27FC236}">
                      <a16:creationId xmlns="" xmlns:a16="http://schemas.microsoft.com/office/drawing/2014/main" id="{54218067-CAE8-46F5-B724-71979CC3F5B9}"/>
                    </a:ext>
                  </a:extLst>
                </p:cNvPr>
                <p:cNvSpPr>
                  <a:spLocks noChangeArrowheads="1"/>
                </p:cNvSpPr>
                <p:nvPr/>
              </p:nvSpPr>
              <p:spPr bwMode="auto">
                <a:xfrm>
                  <a:off x="9791700" y="5392738"/>
                  <a:ext cx="155575" cy="857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2" name="Rectangle 163">
                  <a:extLst>
                    <a:ext uri="{FF2B5EF4-FFF2-40B4-BE49-F238E27FC236}">
                      <a16:creationId xmlns="" xmlns:a16="http://schemas.microsoft.com/office/drawing/2014/main" id="{8E50CA16-2A29-42FF-ABD2-2377FF96ED60}"/>
                    </a:ext>
                  </a:extLst>
                </p:cNvPr>
                <p:cNvSpPr>
                  <a:spLocks noChangeArrowheads="1"/>
                </p:cNvSpPr>
                <p:nvPr/>
              </p:nvSpPr>
              <p:spPr bwMode="auto">
                <a:xfrm>
                  <a:off x="10044113" y="5894388"/>
                  <a:ext cx="157162"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3" name="Rectangle 164">
                  <a:extLst>
                    <a:ext uri="{FF2B5EF4-FFF2-40B4-BE49-F238E27FC236}">
                      <a16:creationId xmlns="" xmlns:a16="http://schemas.microsoft.com/office/drawing/2014/main" id="{6623BF6A-81AC-4F51-B204-D8C21DB4DAF8}"/>
                    </a:ext>
                  </a:extLst>
                </p:cNvPr>
                <p:cNvSpPr>
                  <a:spLocks noChangeArrowheads="1"/>
                </p:cNvSpPr>
                <p:nvPr/>
              </p:nvSpPr>
              <p:spPr bwMode="auto">
                <a:xfrm>
                  <a:off x="10044113" y="5768975"/>
                  <a:ext cx="157162"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4" name="Rectangle 165">
                  <a:extLst>
                    <a:ext uri="{FF2B5EF4-FFF2-40B4-BE49-F238E27FC236}">
                      <a16:creationId xmlns="" xmlns:a16="http://schemas.microsoft.com/office/drawing/2014/main" id="{02DC1B08-7F25-4625-9EE2-12B865EC1C3E}"/>
                    </a:ext>
                  </a:extLst>
                </p:cNvPr>
                <p:cNvSpPr>
                  <a:spLocks noChangeArrowheads="1"/>
                </p:cNvSpPr>
                <p:nvPr/>
              </p:nvSpPr>
              <p:spPr bwMode="auto">
                <a:xfrm>
                  <a:off x="10296525"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5" name="Rectangle 166">
                  <a:extLst>
                    <a:ext uri="{FF2B5EF4-FFF2-40B4-BE49-F238E27FC236}">
                      <a16:creationId xmlns="" xmlns:a16="http://schemas.microsoft.com/office/drawing/2014/main" id="{78DA5671-E79E-4010-9277-0830819C6BAE}"/>
                    </a:ext>
                  </a:extLst>
                </p:cNvPr>
                <p:cNvSpPr>
                  <a:spLocks noChangeArrowheads="1"/>
                </p:cNvSpPr>
                <p:nvPr/>
              </p:nvSpPr>
              <p:spPr bwMode="auto">
                <a:xfrm>
                  <a:off x="10296525"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6" name="Rectangle 167">
                  <a:extLst>
                    <a:ext uri="{FF2B5EF4-FFF2-40B4-BE49-F238E27FC236}">
                      <a16:creationId xmlns="" xmlns:a16="http://schemas.microsoft.com/office/drawing/2014/main" id="{EAD856FD-6852-4872-9D62-FA62A702ACAD}"/>
                    </a:ext>
                  </a:extLst>
                </p:cNvPr>
                <p:cNvSpPr>
                  <a:spLocks noChangeArrowheads="1"/>
                </p:cNvSpPr>
                <p:nvPr/>
              </p:nvSpPr>
              <p:spPr bwMode="auto">
                <a:xfrm>
                  <a:off x="10296525"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57" name="Rectangle 168">
                  <a:extLst>
                    <a:ext uri="{FF2B5EF4-FFF2-40B4-BE49-F238E27FC236}">
                      <a16:creationId xmlns="" xmlns:a16="http://schemas.microsoft.com/office/drawing/2014/main" id="{48B262AD-C60C-49D3-B793-CFC5F0C6BD5A}"/>
                    </a:ext>
                  </a:extLst>
                </p:cNvPr>
                <p:cNvSpPr>
                  <a:spLocks noChangeArrowheads="1"/>
                </p:cNvSpPr>
                <p:nvPr/>
              </p:nvSpPr>
              <p:spPr bwMode="auto">
                <a:xfrm>
                  <a:off x="10296525" y="5516563"/>
                  <a:ext cx="155575" cy="889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nvGrpSpPr>
              <p:cNvPr id="229" name="Group 228">
                <a:extLst>
                  <a:ext uri="{FF2B5EF4-FFF2-40B4-BE49-F238E27FC236}">
                    <a16:creationId xmlns="" xmlns:a16="http://schemas.microsoft.com/office/drawing/2014/main" id="{1D2A369D-DB98-4927-8CB5-58B218D3CE7C}"/>
                  </a:ext>
                </a:extLst>
              </p:cNvPr>
              <p:cNvGrpSpPr/>
              <p:nvPr/>
            </p:nvGrpSpPr>
            <p:grpSpPr>
              <a:xfrm flipV="1">
                <a:off x="10847507" y="3788248"/>
                <a:ext cx="342463" cy="220963"/>
                <a:chOff x="9539288" y="5392738"/>
                <a:chExt cx="912812" cy="588963"/>
              </a:xfrm>
              <a:grpFill/>
            </p:grpSpPr>
            <p:sp>
              <p:nvSpPr>
                <p:cNvPr id="230" name="Rectangle 155">
                  <a:extLst>
                    <a:ext uri="{FF2B5EF4-FFF2-40B4-BE49-F238E27FC236}">
                      <a16:creationId xmlns="" xmlns:a16="http://schemas.microsoft.com/office/drawing/2014/main" id="{729BCC4F-5A03-4BEF-A0DF-491F8F5B0104}"/>
                    </a:ext>
                  </a:extLst>
                </p:cNvPr>
                <p:cNvSpPr>
                  <a:spLocks noChangeArrowheads="1"/>
                </p:cNvSpPr>
                <p:nvPr/>
              </p:nvSpPr>
              <p:spPr bwMode="auto">
                <a:xfrm>
                  <a:off x="9539288"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1" name="Rectangle 156">
                  <a:extLst>
                    <a:ext uri="{FF2B5EF4-FFF2-40B4-BE49-F238E27FC236}">
                      <a16:creationId xmlns="" xmlns:a16="http://schemas.microsoft.com/office/drawing/2014/main" id="{CDDE10DC-E3D8-4369-BB81-39B612FCCABA}"/>
                    </a:ext>
                  </a:extLst>
                </p:cNvPr>
                <p:cNvSpPr>
                  <a:spLocks noChangeArrowheads="1"/>
                </p:cNvSpPr>
                <p:nvPr/>
              </p:nvSpPr>
              <p:spPr bwMode="auto">
                <a:xfrm>
                  <a:off x="9539288"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2" name="Rectangle 157">
                  <a:extLst>
                    <a:ext uri="{FF2B5EF4-FFF2-40B4-BE49-F238E27FC236}">
                      <a16:creationId xmlns="" xmlns:a16="http://schemas.microsoft.com/office/drawing/2014/main" id="{29A5EAC6-A633-4609-9D69-1EBD705413F0}"/>
                    </a:ext>
                  </a:extLst>
                </p:cNvPr>
                <p:cNvSpPr>
                  <a:spLocks noChangeArrowheads="1"/>
                </p:cNvSpPr>
                <p:nvPr/>
              </p:nvSpPr>
              <p:spPr bwMode="auto">
                <a:xfrm>
                  <a:off x="9539288"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3" name="Rectangle 158">
                  <a:extLst>
                    <a:ext uri="{FF2B5EF4-FFF2-40B4-BE49-F238E27FC236}">
                      <a16:creationId xmlns="" xmlns:a16="http://schemas.microsoft.com/office/drawing/2014/main" id="{72B21C75-177C-4019-91C3-470D5447C727}"/>
                    </a:ext>
                  </a:extLst>
                </p:cNvPr>
                <p:cNvSpPr>
                  <a:spLocks noChangeArrowheads="1"/>
                </p:cNvSpPr>
                <p:nvPr/>
              </p:nvSpPr>
              <p:spPr bwMode="auto">
                <a:xfrm>
                  <a:off x="9791700"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4" name="Rectangle 159">
                  <a:extLst>
                    <a:ext uri="{FF2B5EF4-FFF2-40B4-BE49-F238E27FC236}">
                      <a16:creationId xmlns="" xmlns:a16="http://schemas.microsoft.com/office/drawing/2014/main" id="{71AFEF2D-647E-459F-B47B-1662D7B0D0DF}"/>
                    </a:ext>
                  </a:extLst>
                </p:cNvPr>
                <p:cNvSpPr>
                  <a:spLocks noChangeArrowheads="1"/>
                </p:cNvSpPr>
                <p:nvPr/>
              </p:nvSpPr>
              <p:spPr bwMode="auto">
                <a:xfrm>
                  <a:off x="9791700"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5" name="Rectangle 160">
                  <a:extLst>
                    <a:ext uri="{FF2B5EF4-FFF2-40B4-BE49-F238E27FC236}">
                      <a16:creationId xmlns="" xmlns:a16="http://schemas.microsoft.com/office/drawing/2014/main" id="{3A768D9B-D2AE-4909-B1CC-9CB50AC2784F}"/>
                    </a:ext>
                  </a:extLst>
                </p:cNvPr>
                <p:cNvSpPr>
                  <a:spLocks noChangeArrowheads="1"/>
                </p:cNvSpPr>
                <p:nvPr/>
              </p:nvSpPr>
              <p:spPr bwMode="auto">
                <a:xfrm>
                  <a:off x="9791700"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6" name="Rectangle 161">
                  <a:extLst>
                    <a:ext uri="{FF2B5EF4-FFF2-40B4-BE49-F238E27FC236}">
                      <a16:creationId xmlns="" xmlns:a16="http://schemas.microsoft.com/office/drawing/2014/main" id="{5A1A6BC5-A26C-4131-B0A6-AEB89E7A053E}"/>
                    </a:ext>
                  </a:extLst>
                </p:cNvPr>
                <p:cNvSpPr>
                  <a:spLocks noChangeArrowheads="1"/>
                </p:cNvSpPr>
                <p:nvPr/>
              </p:nvSpPr>
              <p:spPr bwMode="auto">
                <a:xfrm>
                  <a:off x="9791700" y="5516563"/>
                  <a:ext cx="155575" cy="889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7" name="Rectangle 162">
                  <a:extLst>
                    <a:ext uri="{FF2B5EF4-FFF2-40B4-BE49-F238E27FC236}">
                      <a16:creationId xmlns="" xmlns:a16="http://schemas.microsoft.com/office/drawing/2014/main" id="{C5BE2FE7-C26E-4F07-9556-CD792B553F07}"/>
                    </a:ext>
                  </a:extLst>
                </p:cNvPr>
                <p:cNvSpPr>
                  <a:spLocks noChangeArrowheads="1"/>
                </p:cNvSpPr>
                <p:nvPr/>
              </p:nvSpPr>
              <p:spPr bwMode="auto">
                <a:xfrm>
                  <a:off x="9791700" y="5392738"/>
                  <a:ext cx="155575" cy="857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8" name="Rectangle 163">
                  <a:extLst>
                    <a:ext uri="{FF2B5EF4-FFF2-40B4-BE49-F238E27FC236}">
                      <a16:creationId xmlns="" xmlns:a16="http://schemas.microsoft.com/office/drawing/2014/main" id="{F1464BB8-1634-45F5-A534-5ED41F0A3F3B}"/>
                    </a:ext>
                  </a:extLst>
                </p:cNvPr>
                <p:cNvSpPr>
                  <a:spLocks noChangeArrowheads="1"/>
                </p:cNvSpPr>
                <p:nvPr/>
              </p:nvSpPr>
              <p:spPr bwMode="auto">
                <a:xfrm>
                  <a:off x="10044113" y="5894388"/>
                  <a:ext cx="157162"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39" name="Rectangle 164">
                  <a:extLst>
                    <a:ext uri="{FF2B5EF4-FFF2-40B4-BE49-F238E27FC236}">
                      <a16:creationId xmlns="" xmlns:a16="http://schemas.microsoft.com/office/drawing/2014/main" id="{C0C6ECA0-9AD7-4227-BC26-76C3CA984866}"/>
                    </a:ext>
                  </a:extLst>
                </p:cNvPr>
                <p:cNvSpPr>
                  <a:spLocks noChangeArrowheads="1"/>
                </p:cNvSpPr>
                <p:nvPr/>
              </p:nvSpPr>
              <p:spPr bwMode="auto">
                <a:xfrm>
                  <a:off x="10044113" y="5768975"/>
                  <a:ext cx="157162"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0" name="Rectangle 165">
                  <a:extLst>
                    <a:ext uri="{FF2B5EF4-FFF2-40B4-BE49-F238E27FC236}">
                      <a16:creationId xmlns="" xmlns:a16="http://schemas.microsoft.com/office/drawing/2014/main" id="{0C92D3FD-B094-492E-9C3F-324FFDC884DA}"/>
                    </a:ext>
                  </a:extLst>
                </p:cNvPr>
                <p:cNvSpPr>
                  <a:spLocks noChangeArrowheads="1"/>
                </p:cNvSpPr>
                <p:nvPr/>
              </p:nvSpPr>
              <p:spPr bwMode="auto">
                <a:xfrm>
                  <a:off x="10296525" y="5894388"/>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1" name="Rectangle 166">
                  <a:extLst>
                    <a:ext uri="{FF2B5EF4-FFF2-40B4-BE49-F238E27FC236}">
                      <a16:creationId xmlns="" xmlns:a16="http://schemas.microsoft.com/office/drawing/2014/main" id="{DB2CA999-D485-4528-8FA2-CE4E4ADA5BA2}"/>
                    </a:ext>
                  </a:extLst>
                </p:cNvPr>
                <p:cNvSpPr>
                  <a:spLocks noChangeArrowheads="1"/>
                </p:cNvSpPr>
                <p:nvPr/>
              </p:nvSpPr>
              <p:spPr bwMode="auto">
                <a:xfrm>
                  <a:off x="10296525" y="5768975"/>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2" name="Rectangle 167">
                  <a:extLst>
                    <a:ext uri="{FF2B5EF4-FFF2-40B4-BE49-F238E27FC236}">
                      <a16:creationId xmlns="" xmlns:a16="http://schemas.microsoft.com/office/drawing/2014/main" id="{4CA440B4-777E-42F1-95F1-3F258170A3BC}"/>
                    </a:ext>
                  </a:extLst>
                </p:cNvPr>
                <p:cNvSpPr>
                  <a:spLocks noChangeArrowheads="1"/>
                </p:cNvSpPr>
                <p:nvPr/>
              </p:nvSpPr>
              <p:spPr bwMode="auto">
                <a:xfrm>
                  <a:off x="10296525" y="5643563"/>
                  <a:ext cx="155575" cy="873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243" name="Rectangle 168">
                  <a:extLst>
                    <a:ext uri="{FF2B5EF4-FFF2-40B4-BE49-F238E27FC236}">
                      <a16:creationId xmlns="" xmlns:a16="http://schemas.microsoft.com/office/drawing/2014/main" id="{9A6613D8-9764-4AB0-9366-42803639A40C}"/>
                    </a:ext>
                  </a:extLst>
                </p:cNvPr>
                <p:cNvSpPr>
                  <a:spLocks noChangeArrowheads="1"/>
                </p:cNvSpPr>
                <p:nvPr/>
              </p:nvSpPr>
              <p:spPr bwMode="auto">
                <a:xfrm>
                  <a:off x="10296525" y="5516563"/>
                  <a:ext cx="155575" cy="889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grpSp>
      <p:grpSp>
        <p:nvGrpSpPr>
          <p:cNvPr id="260" name="Group 259">
            <a:extLst>
              <a:ext uri="{FF2B5EF4-FFF2-40B4-BE49-F238E27FC236}">
                <a16:creationId xmlns="" xmlns:a16="http://schemas.microsoft.com/office/drawing/2014/main" id="{8462C134-5E40-495F-95A3-06FF71A03DAF}"/>
              </a:ext>
            </a:extLst>
          </p:cNvPr>
          <p:cNvGrpSpPr/>
          <p:nvPr userDrawn="1"/>
        </p:nvGrpSpPr>
        <p:grpSpPr>
          <a:xfrm>
            <a:off x="4933904" y="1529116"/>
            <a:ext cx="702762" cy="787093"/>
            <a:chOff x="9553575" y="5497513"/>
            <a:chExt cx="992188" cy="1111250"/>
          </a:xfrm>
        </p:grpSpPr>
        <p:sp>
          <p:nvSpPr>
            <p:cNvPr id="334" name="Freeform 133">
              <a:extLst>
                <a:ext uri="{FF2B5EF4-FFF2-40B4-BE49-F238E27FC236}">
                  <a16:creationId xmlns="" xmlns:a16="http://schemas.microsoft.com/office/drawing/2014/main" id="{6E9CD82F-1BEB-4C57-908C-150A9BA605BB}"/>
                </a:ext>
              </a:extLst>
            </p:cNvPr>
            <p:cNvSpPr>
              <a:spLocks/>
            </p:cNvSpPr>
            <p:nvPr/>
          </p:nvSpPr>
          <p:spPr bwMode="auto">
            <a:xfrm>
              <a:off x="9553575" y="5497513"/>
              <a:ext cx="992188" cy="1111250"/>
            </a:xfrm>
            <a:custGeom>
              <a:avLst/>
              <a:gdLst>
                <a:gd name="T0" fmla="*/ 1385 w 3119"/>
                <a:gd name="T1" fmla="*/ 0 h 3584"/>
                <a:gd name="T2" fmla="*/ 2770 w 3119"/>
                <a:gd name="T3" fmla="*/ 1320 h 3584"/>
                <a:gd name="T4" fmla="*/ 3119 w 3119"/>
                <a:gd name="T5" fmla="*/ 2289 h 3584"/>
                <a:gd name="T6" fmla="*/ 2770 w 3119"/>
                <a:gd name="T7" fmla="*/ 2289 h 3584"/>
                <a:gd name="T8" fmla="*/ 2770 w 3119"/>
                <a:gd name="T9" fmla="*/ 3012 h 3584"/>
                <a:gd name="T10" fmla="*/ 2094 w 3119"/>
                <a:gd name="T11" fmla="*/ 3012 h 3584"/>
                <a:gd name="T12" fmla="*/ 2094 w 3119"/>
                <a:gd name="T13" fmla="*/ 3584 h 3584"/>
                <a:gd name="T14" fmla="*/ 503 w 3119"/>
                <a:gd name="T15" fmla="*/ 3584 h 3584"/>
                <a:gd name="T16" fmla="*/ 503 w 3119"/>
                <a:gd name="T17" fmla="*/ 2370 h 3584"/>
                <a:gd name="T18" fmla="*/ 149 w 3119"/>
                <a:gd name="T19" fmla="*/ 1942 h 3584"/>
                <a:gd name="T20" fmla="*/ 0 w 3119"/>
                <a:gd name="T21" fmla="*/ 1339 h 3584"/>
                <a:gd name="T22" fmla="*/ 1385 w 3119"/>
                <a:gd name="T23" fmla="*/ 0 h 3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19" h="3584">
                  <a:moveTo>
                    <a:pt x="1385" y="0"/>
                  </a:moveTo>
                  <a:cubicBezTo>
                    <a:pt x="2143" y="0"/>
                    <a:pt x="2760" y="591"/>
                    <a:pt x="2770" y="1320"/>
                  </a:cubicBezTo>
                  <a:cubicBezTo>
                    <a:pt x="3119" y="2289"/>
                    <a:pt x="3119" y="2289"/>
                    <a:pt x="3119" y="2289"/>
                  </a:cubicBezTo>
                  <a:cubicBezTo>
                    <a:pt x="2770" y="2289"/>
                    <a:pt x="2770" y="2289"/>
                    <a:pt x="2770" y="2289"/>
                  </a:cubicBezTo>
                  <a:cubicBezTo>
                    <a:pt x="2770" y="3012"/>
                    <a:pt x="2770" y="3012"/>
                    <a:pt x="2770" y="3012"/>
                  </a:cubicBezTo>
                  <a:cubicBezTo>
                    <a:pt x="2094" y="3012"/>
                    <a:pt x="2094" y="3012"/>
                    <a:pt x="2094" y="3012"/>
                  </a:cubicBezTo>
                  <a:cubicBezTo>
                    <a:pt x="2094" y="3584"/>
                    <a:pt x="2094" y="3584"/>
                    <a:pt x="2094" y="3584"/>
                  </a:cubicBezTo>
                  <a:cubicBezTo>
                    <a:pt x="503" y="3584"/>
                    <a:pt x="503" y="3584"/>
                    <a:pt x="503" y="3584"/>
                  </a:cubicBezTo>
                  <a:cubicBezTo>
                    <a:pt x="503" y="2370"/>
                    <a:pt x="503" y="2370"/>
                    <a:pt x="503" y="2370"/>
                  </a:cubicBezTo>
                  <a:cubicBezTo>
                    <a:pt x="356" y="2253"/>
                    <a:pt x="234" y="2106"/>
                    <a:pt x="149" y="1942"/>
                  </a:cubicBezTo>
                  <a:cubicBezTo>
                    <a:pt x="50" y="1754"/>
                    <a:pt x="0" y="1551"/>
                    <a:pt x="0" y="1339"/>
                  </a:cubicBezTo>
                  <a:cubicBezTo>
                    <a:pt x="0" y="601"/>
                    <a:pt x="621" y="0"/>
                    <a:pt x="1385" y="0"/>
                  </a:cubicBezTo>
                  <a:close/>
                </a:path>
              </a:pathLst>
            </a:custGeom>
            <a:solidFill>
              <a:srgbClr val="00264D"/>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nvGrpSpPr>
            <p:cNvPr id="336" name="Group 335">
              <a:extLst>
                <a:ext uri="{FF2B5EF4-FFF2-40B4-BE49-F238E27FC236}">
                  <a16:creationId xmlns="" xmlns:a16="http://schemas.microsoft.com/office/drawing/2014/main" id="{0EDC42E3-BD1A-4FAD-AE59-655C88EC1A50}"/>
                </a:ext>
              </a:extLst>
            </p:cNvPr>
            <p:cNvGrpSpPr/>
            <p:nvPr/>
          </p:nvGrpSpPr>
          <p:grpSpPr>
            <a:xfrm>
              <a:off x="9673590" y="5642928"/>
              <a:ext cx="567690" cy="463593"/>
              <a:chOff x="10496550" y="4141788"/>
              <a:chExt cx="744538" cy="608013"/>
            </a:xfrm>
          </p:grpSpPr>
          <p:sp>
            <p:nvSpPr>
              <p:cNvPr id="371" name="Freeform 112">
                <a:extLst>
                  <a:ext uri="{FF2B5EF4-FFF2-40B4-BE49-F238E27FC236}">
                    <a16:creationId xmlns="" xmlns:a16="http://schemas.microsoft.com/office/drawing/2014/main" id="{17D8BC25-D105-4612-A662-C6145740D9F3}"/>
                  </a:ext>
                </a:extLst>
              </p:cNvPr>
              <p:cNvSpPr>
                <a:spLocks/>
              </p:cNvSpPr>
              <p:nvPr/>
            </p:nvSpPr>
            <p:spPr bwMode="auto">
              <a:xfrm>
                <a:off x="10499725" y="4141788"/>
                <a:ext cx="80963" cy="139700"/>
              </a:xfrm>
              <a:custGeom>
                <a:avLst/>
                <a:gdLst>
                  <a:gd name="T0" fmla="*/ 21 w 41"/>
                  <a:gd name="T1" fmla="*/ 25 h 73"/>
                  <a:gd name="T2" fmla="*/ 21 w 41"/>
                  <a:gd name="T3" fmla="*/ 73 h 73"/>
                  <a:gd name="T4" fmla="*/ 41 w 41"/>
                  <a:gd name="T5" fmla="*/ 73 h 73"/>
                  <a:gd name="T6" fmla="*/ 41 w 41"/>
                  <a:gd name="T7" fmla="*/ 0 h 73"/>
                  <a:gd name="T8" fmla="*/ 25 w 41"/>
                  <a:gd name="T9" fmla="*/ 0 h 73"/>
                  <a:gd name="T10" fmla="*/ 16 w 41"/>
                  <a:gd name="T11" fmla="*/ 11 h 73"/>
                  <a:gd name="T12" fmla="*/ 0 w 41"/>
                  <a:gd name="T13" fmla="*/ 19 h 73"/>
                  <a:gd name="T14" fmla="*/ 0 w 41"/>
                  <a:gd name="T15" fmla="*/ 35 h 73"/>
                  <a:gd name="T16" fmla="*/ 11 w 41"/>
                  <a:gd name="T17" fmla="*/ 31 h 73"/>
                  <a:gd name="T18" fmla="*/ 21 w 41"/>
                  <a:gd name="T19"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21" y="25"/>
                    </a:moveTo>
                    <a:cubicBezTo>
                      <a:pt x="21" y="73"/>
                      <a:pt x="21" y="73"/>
                      <a:pt x="21" y="73"/>
                    </a:cubicBezTo>
                    <a:cubicBezTo>
                      <a:pt x="41" y="73"/>
                      <a:pt x="41" y="73"/>
                      <a:pt x="41" y="73"/>
                    </a:cubicBezTo>
                    <a:cubicBezTo>
                      <a:pt x="41" y="0"/>
                      <a:pt x="41" y="0"/>
                      <a:pt x="41" y="0"/>
                    </a:cubicBezTo>
                    <a:cubicBezTo>
                      <a:pt x="25" y="0"/>
                      <a:pt x="25" y="0"/>
                      <a:pt x="25" y="0"/>
                    </a:cubicBezTo>
                    <a:cubicBezTo>
                      <a:pt x="22" y="4"/>
                      <a:pt x="19" y="8"/>
                      <a:pt x="16" y="11"/>
                    </a:cubicBezTo>
                    <a:cubicBezTo>
                      <a:pt x="12" y="14"/>
                      <a:pt x="7" y="17"/>
                      <a:pt x="0" y="19"/>
                    </a:cubicBezTo>
                    <a:cubicBezTo>
                      <a:pt x="0" y="35"/>
                      <a:pt x="0" y="35"/>
                      <a:pt x="0" y="35"/>
                    </a:cubicBezTo>
                    <a:cubicBezTo>
                      <a:pt x="4" y="34"/>
                      <a:pt x="8" y="33"/>
                      <a:pt x="11" y="31"/>
                    </a:cubicBezTo>
                    <a:cubicBezTo>
                      <a:pt x="14" y="29"/>
                      <a:pt x="18" y="27"/>
                      <a:pt x="21" y="25"/>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72" name="Freeform 113">
                <a:extLst>
                  <a:ext uri="{FF2B5EF4-FFF2-40B4-BE49-F238E27FC236}">
                    <a16:creationId xmlns="" xmlns:a16="http://schemas.microsoft.com/office/drawing/2014/main" id="{8F788DB0-B018-4328-9EC5-03A018204D25}"/>
                  </a:ext>
                </a:extLst>
              </p:cNvPr>
              <p:cNvSpPr>
                <a:spLocks noEditPoints="1"/>
              </p:cNvSpPr>
              <p:nvPr/>
            </p:nvSpPr>
            <p:spPr bwMode="auto">
              <a:xfrm>
                <a:off x="10623550" y="4141788"/>
                <a:ext cx="115888" cy="141288"/>
              </a:xfrm>
              <a:custGeom>
                <a:avLst/>
                <a:gdLst>
                  <a:gd name="T0" fmla="*/ 54 w 59"/>
                  <a:gd name="T1" fmla="*/ 12 h 74"/>
                  <a:gd name="T2" fmla="*/ 50 w 59"/>
                  <a:gd name="T3" fmla="*/ 6 h 74"/>
                  <a:gd name="T4" fmla="*/ 42 w 59"/>
                  <a:gd name="T5" fmla="*/ 1 h 74"/>
                  <a:gd name="T6" fmla="*/ 30 w 59"/>
                  <a:gd name="T7" fmla="*/ 0 h 74"/>
                  <a:gd name="T8" fmla="*/ 7 w 59"/>
                  <a:gd name="T9" fmla="*/ 8 h 74"/>
                  <a:gd name="T10" fmla="*/ 0 w 59"/>
                  <a:gd name="T11" fmla="*/ 37 h 74"/>
                  <a:gd name="T12" fmla="*/ 1 w 59"/>
                  <a:gd name="T13" fmla="*/ 52 h 74"/>
                  <a:gd name="T14" fmla="*/ 5 w 59"/>
                  <a:gd name="T15" fmla="*/ 63 h 74"/>
                  <a:gd name="T16" fmla="*/ 15 w 59"/>
                  <a:gd name="T17" fmla="*/ 71 h 74"/>
                  <a:gd name="T18" fmla="*/ 29 w 59"/>
                  <a:gd name="T19" fmla="*/ 74 h 74"/>
                  <a:gd name="T20" fmla="*/ 52 w 59"/>
                  <a:gd name="T21" fmla="*/ 65 h 74"/>
                  <a:gd name="T22" fmla="*/ 59 w 59"/>
                  <a:gd name="T23" fmla="*/ 36 h 74"/>
                  <a:gd name="T24" fmla="*/ 57 w 59"/>
                  <a:gd name="T25" fmla="*/ 20 h 74"/>
                  <a:gd name="T26" fmla="*/ 54 w 59"/>
                  <a:gd name="T27" fmla="*/ 12 h 74"/>
                  <a:gd name="T28" fmla="*/ 38 w 59"/>
                  <a:gd name="T29" fmla="*/ 52 h 74"/>
                  <a:gd name="T30" fmla="*/ 35 w 59"/>
                  <a:gd name="T31" fmla="*/ 58 h 74"/>
                  <a:gd name="T32" fmla="*/ 29 w 59"/>
                  <a:gd name="T33" fmla="*/ 61 h 74"/>
                  <a:gd name="T34" fmla="*/ 22 w 59"/>
                  <a:gd name="T35" fmla="*/ 56 h 74"/>
                  <a:gd name="T36" fmla="*/ 20 w 59"/>
                  <a:gd name="T37" fmla="*/ 37 h 74"/>
                  <a:gd name="T38" fmla="*/ 22 w 59"/>
                  <a:gd name="T39" fmla="*/ 18 h 74"/>
                  <a:gd name="T40" fmla="*/ 29 w 59"/>
                  <a:gd name="T41" fmla="*/ 13 h 74"/>
                  <a:gd name="T42" fmla="*/ 37 w 59"/>
                  <a:gd name="T43" fmla="*/ 18 h 74"/>
                  <a:gd name="T44" fmla="*/ 39 w 59"/>
                  <a:gd name="T45" fmla="*/ 37 h 74"/>
                  <a:gd name="T46" fmla="*/ 38 w 59"/>
                  <a:gd name="T4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4">
                    <a:moveTo>
                      <a:pt x="54" y="12"/>
                    </a:moveTo>
                    <a:cubicBezTo>
                      <a:pt x="53" y="10"/>
                      <a:pt x="52" y="8"/>
                      <a:pt x="50" y="6"/>
                    </a:cubicBezTo>
                    <a:cubicBezTo>
                      <a:pt x="48" y="4"/>
                      <a:pt x="45" y="3"/>
                      <a:pt x="42" y="1"/>
                    </a:cubicBezTo>
                    <a:cubicBezTo>
                      <a:pt x="39" y="0"/>
                      <a:pt x="35" y="0"/>
                      <a:pt x="30" y="0"/>
                    </a:cubicBezTo>
                    <a:cubicBezTo>
                      <a:pt x="20" y="0"/>
                      <a:pt x="12" y="2"/>
                      <a:pt x="7" y="8"/>
                    </a:cubicBezTo>
                    <a:cubicBezTo>
                      <a:pt x="2" y="13"/>
                      <a:pt x="0" y="23"/>
                      <a:pt x="0" y="37"/>
                    </a:cubicBezTo>
                    <a:cubicBezTo>
                      <a:pt x="0" y="42"/>
                      <a:pt x="0" y="47"/>
                      <a:pt x="1" y="52"/>
                    </a:cubicBezTo>
                    <a:cubicBezTo>
                      <a:pt x="2" y="57"/>
                      <a:pt x="4" y="60"/>
                      <a:pt x="5" y="63"/>
                    </a:cubicBezTo>
                    <a:cubicBezTo>
                      <a:pt x="8" y="67"/>
                      <a:pt x="11" y="69"/>
                      <a:pt x="15" y="71"/>
                    </a:cubicBezTo>
                    <a:cubicBezTo>
                      <a:pt x="18" y="73"/>
                      <a:pt x="23" y="74"/>
                      <a:pt x="29" y="74"/>
                    </a:cubicBezTo>
                    <a:cubicBezTo>
                      <a:pt x="40" y="74"/>
                      <a:pt x="48" y="71"/>
                      <a:pt x="52" y="65"/>
                    </a:cubicBezTo>
                    <a:cubicBezTo>
                      <a:pt x="57" y="59"/>
                      <a:pt x="59" y="49"/>
                      <a:pt x="59" y="36"/>
                    </a:cubicBezTo>
                    <a:cubicBezTo>
                      <a:pt x="59" y="31"/>
                      <a:pt x="58" y="25"/>
                      <a:pt x="57" y="20"/>
                    </a:cubicBezTo>
                    <a:cubicBezTo>
                      <a:pt x="56" y="17"/>
                      <a:pt x="55" y="14"/>
                      <a:pt x="54" y="12"/>
                    </a:cubicBezTo>
                    <a:moveTo>
                      <a:pt x="38" y="52"/>
                    </a:moveTo>
                    <a:cubicBezTo>
                      <a:pt x="37" y="55"/>
                      <a:pt x="36" y="57"/>
                      <a:pt x="35" y="58"/>
                    </a:cubicBezTo>
                    <a:cubicBezTo>
                      <a:pt x="33" y="60"/>
                      <a:pt x="31" y="61"/>
                      <a:pt x="29" y="61"/>
                    </a:cubicBezTo>
                    <a:cubicBezTo>
                      <a:pt x="26" y="61"/>
                      <a:pt x="24" y="59"/>
                      <a:pt x="22" y="56"/>
                    </a:cubicBezTo>
                    <a:cubicBezTo>
                      <a:pt x="21" y="52"/>
                      <a:pt x="20" y="46"/>
                      <a:pt x="20" y="37"/>
                    </a:cubicBezTo>
                    <a:cubicBezTo>
                      <a:pt x="20" y="28"/>
                      <a:pt x="21" y="21"/>
                      <a:pt x="22" y="18"/>
                    </a:cubicBezTo>
                    <a:cubicBezTo>
                      <a:pt x="24" y="15"/>
                      <a:pt x="26" y="13"/>
                      <a:pt x="29" y="13"/>
                    </a:cubicBezTo>
                    <a:cubicBezTo>
                      <a:pt x="33" y="13"/>
                      <a:pt x="35" y="15"/>
                      <a:pt x="37" y="18"/>
                    </a:cubicBezTo>
                    <a:cubicBezTo>
                      <a:pt x="38" y="21"/>
                      <a:pt x="39" y="28"/>
                      <a:pt x="39" y="37"/>
                    </a:cubicBezTo>
                    <a:cubicBezTo>
                      <a:pt x="39" y="44"/>
                      <a:pt x="39"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73" name="Freeform 114">
                <a:extLst>
                  <a:ext uri="{FF2B5EF4-FFF2-40B4-BE49-F238E27FC236}">
                    <a16:creationId xmlns="" xmlns:a16="http://schemas.microsoft.com/office/drawing/2014/main" id="{320C02D3-005F-4B13-92F9-C57E886F86CE}"/>
                  </a:ext>
                </a:extLst>
              </p:cNvPr>
              <p:cNvSpPr>
                <a:spLocks/>
              </p:cNvSpPr>
              <p:nvPr/>
            </p:nvSpPr>
            <p:spPr bwMode="auto">
              <a:xfrm>
                <a:off x="10761663" y="4141788"/>
                <a:ext cx="82550" cy="139700"/>
              </a:xfrm>
              <a:custGeom>
                <a:avLst/>
                <a:gdLst>
                  <a:gd name="T0" fmla="*/ 21 w 42"/>
                  <a:gd name="T1" fmla="*/ 25 h 73"/>
                  <a:gd name="T2" fmla="*/ 21 w 42"/>
                  <a:gd name="T3" fmla="*/ 73 h 73"/>
                  <a:gd name="T4" fmla="*/ 42 w 42"/>
                  <a:gd name="T5" fmla="*/ 73 h 73"/>
                  <a:gd name="T6" fmla="*/ 42 w 42"/>
                  <a:gd name="T7" fmla="*/ 0 h 73"/>
                  <a:gd name="T8" fmla="*/ 25 w 42"/>
                  <a:gd name="T9" fmla="*/ 0 h 73"/>
                  <a:gd name="T10" fmla="*/ 16 w 42"/>
                  <a:gd name="T11" fmla="*/ 11 h 73"/>
                  <a:gd name="T12" fmla="*/ 0 w 42"/>
                  <a:gd name="T13" fmla="*/ 19 h 73"/>
                  <a:gd name="T14" fmla="*/ 0 w 42"/>
                  <a:gd name="T15" fmla="*/ 35 h 73"/>
                  <a:gd name="T16" fmla="*/ 12 w 42"/>
                  <a:gd name="T17" fmla="*/ 31 h 73"/>
                  <a:gd name="T18" fmla="*/ 21 w 42"/>
                  <a:gd name="T19"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3">
                    <a:moveTo>
                      <a:pt x="21" y="25"/>
                    </a:moveTo>
                    <a:cubicBezTo>
                      <a:pt x="21" y="73"/>
                      <a:pt x="21" y="73"/>
                      <a:pt x="21" y="73"/>
                    </a:cubicBezTo>
                    <a:cubicBezTo>
                      <a:pt x="42" y="73"/>
                      <a:pt x="42" y="73"/>
                      <a:pt x="42" y="73"/>
                    </a:cubicBezTo>
                    <a:cubicBezTo>
                      <a:pt x="42" y="0"/>
                      <a:pt x="42" y="0"/>
                      <a:pt x="42" y="0"/>
                    </a:cubicBezTo>
                    <a:cubicBezTo>
                      <a:pt x="25" y="0"/>
                      <a:pt x="25" y="0"/>
                      <a:pt x="25" y="0"/>
                    </a:cubicBezTo>
                    <a:cubicBezTo>
                      <a:pt x="23" y="4"/>
                      <a:pt x="20" y="8"/>
                      <a:pt x="16" y="11"/>
                    </a:cubicBezTo>
                    <a:cubicBezTo>
                      <a:pt x="12" y="14"/>
                      <a:pt x="7" y="17"/>
                      <a:pt x="0" y="19"/>
                    </a:cubicBezTo>
                    <a:cubicBezTo>
                      <a:pt x="0" y="35"/>
                      <a:pt x="0" y="35"/>
                      <a:pt x="0" y="35"/>
                    </a:cubicBezTo>
                    <a:cubicBezTo>
                      <a:pt x="5" y="34"/>
                      <a:pt x="9" y="33"/>
                      <a:pt x="12" y="31"/>
                    </a:cubicBezTo>
                    <a:cubicBezTo>
                      <a:pt x="15" y="29"/>
                      <a:pt x="18" y="27"/>
                      <a:pt x="21" y="25"/>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95" name="Freeform 115">
                <a:extLst>
                  <a:ext uri="{FF2B5EF4-FFF2-40B4-BE49-F238E27FC236}">
                    <a16:creationId xmlns="" xmlns:a16="http://schemas.microsoft.com/office/drawing/2014/main" id="{C591706A-9A79-4E4D-86C1-1404D31F5E5D}"/>
                  </a:ext>
                </a:extLst>
              </p:cNvPr>
              <p:cNvSpPr>
                <a:spLocks noEditPoints="1"/>
              </p:cNvSpPr>
              <p:nvPr/>
            </p:nvSpPr>
            <p:spPr bwMode="auto">
              <a:xfrm>
                <a:off x="10885488" y="4141788"/>
                <a:ext cx="115888" cy="141288"/>
              </a:xfrm>
              <a:custGeom>
                <a:avLst/>
                <a:gdLst>
                  <a:gd name="T0" fmla="*/ 55 w 59"/>
                  <a:gd name="T1" fmla="*/ 12 h 74"/>
                  <a:gd name="T2" fmla="*/ 50 w 59"/>
                  <a:gd name="T3" fmla="*/ 6 h 74"/>
                  <a:gd name="T4" fmla="*/ 42 w 59"/>
                  <a:gd name="T5" fmla="*/ 1 h 74"/>
                  <a:gd name="T6" fmla="*/ 30 w 59"/>
                  <a:gd name="T7" fmla="*/ 0 h 74"/>
                  <a:gd name="T8" fmla="*/ 8 w 59"/>
                  <a:gd name="T9" fmla="*/ 8 h 74"/>
                  <a:gd name="T10" fmla="*/ 0 w 59"/>
                  <a:gd name="T11" fmla="*/ 37 h 74"/>
                  <a:gd name="T12" fmla="*/ 2 w 59"/>
                  <a:gd name="T13" fmla="*/ 52 h 74"/>
                  <a:gd name="T14" fmla="*/ 6 w 59"/>
                  <a:gd name="T15" fmla="*/ 63 h 74"/>
                  <a:gd name="T16" fmla="*/ 15 w 59"/>
                  <a:gd name="T17" fmla="*/ 71 h 74"/>
                  <a:gd name="T18" fmla="*/ 30 w 59"/>
                  <a:gd name="T19" fmla="*/ 74 h 74"/>
                  <a:gd name="T20" fmla="*/ 53 w 59"/>
                  <a:gd name="T21" fmla="*/ 65 h 74"/>
                  <a:gd name="T22" fmla="*/ 59 w 59"/>
                  <a:gd name="T23" fmla="*/ 36 h 74"/>
                  <a:gd name="T24" fmla="*/ 57 w 59"/>
                  <a:gd name="T25" fmla="*/ 20 h 74"/>
                  <a:gd name="T26" fmla="*/ 55 w 59"/>
                  <a:gd name="T27" fmla="*/ 12 h 74"/>
                  <a:gd name="T28" fmla="*/ 38 w 59"/>
                  <a:gd name="T29" fmla="*/ 52 h 74"/>
                  <a:gd name="T30" fmla="*/ 35 w 59"/>
                  <a:gd name="T31" fmla="*/ 58 h 74"/>
                  <a:gd name="T32" fmla="*/ 30 w 59"/>
                  <a:gd name="T33" fmla="*/ 61 h 74"/>
                  <a:gd name="T34" fmla="*/ 23 w 59"/>
                  <a:gd name="T35" fmla="*/ 56 h 74"/>
                  <a:gd name="T36" fmla="*/ 20 w 59"/>
                  <a:gd name="T37" fmla="*/ 37 h 74"/>
                  <a:gd name="T38" fmla="*/ 23 w 59"/>
                  <a:gd name="T39" fmla="*/ 18 h 74"/>
                  <a:gd name="T40" fmla="*/ 30 w 59"/>
                  <a:gd name="T41" fmla="*/ 13 h 74"/>
                  <a:gd name="T42" fmla="*/ 37 w 59"/>
                  <a:gd name="T43" fmla="*/ 18 h 74"/>
                  <a:gd name="T44" fmla="*/ 40 w 59"/>
                  <a:gd name="T45" fmla="*/ 37 h 74"/>
                  <a:gd name="T46" fmla="*/ 38 w 59"/>
                  <a:gd name="T47" fmla="*/ 5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4">
                    <a:moveTo>
                      <a:pt x="55" y="12"/>
                    </a:moveTo>
                    <a:cubicBezTo>
                      <a:pt x="54" y="10"/>
                      <a:pt x="52" y="8"/>
                      <a:pt x="50" y="6"/>
                    </a:cubicBezTo>
                    <a:cubicBezTo>
                      <a:pt x="48" y="4"/>
                      <a:pt x="46" y="3"/>
                      <a:pt x="42" y="1"/>
                    </a:cubicBezTo>
                    <a:cubicBezTo>
                      <a:pt x="39" y="0"/>
                      <a:pt x="35" y="0"/>
                      <a:pt x="30" y="0"/>
                    </a:cubicBezTo>
                    <a:cubicBezTo>
                      <a:pt x="20" y="0"/>
                      <a:pt x="13" y="2"/>
                      <a:pt x="8" y="8"/>
                    </a:cubicBezTo>
                    <a:cubicBezTo>
                      <a:pt x="3" y="13"/>
                      <a:pt x="0" y="23"/>
                      <a:pt x="0" y="37"/>
                    </a:cubicBezTo>
                    <a:cubicBezTo>
                      <a:pt x="0" y="42"/>
                      <a:pt x="1" y="47"/>
                      <a:pt x="2" y="52"/>
                    </a:cubicBezTo>
                    <a:cubicBezTo>
                      <a:pt x="3" y="57"/>
                      <a:pt x="4" y="60"/>
                      <a:pt x="6" y="63"/>
                    </a:cubicBezTo>
                    <a:cubicBezTo>
                      <a:pt x="8" y="67"/>
                      <a:pt x="11" y="69"/>
                      <a:pt x="15" y="71"/>
                    </a:cubicBezTo>
                    <a:cubicBezTo>
                      <a:pt x="19" y="73"/>
                      <a:pt x="24" y="74"/>
                      <a:pt x="30" y="74"/>
                    </a:cubicBezTo>
                    <a:cubicBezTo>
                      <a:pt x="41" y="74"/>
                      <a:pt x="48" y="71"/>
                      <a:pt x="53" y="65"/>
                    </a:cubicBezTo>
                    <a:cubicBezTo>
                      <a:pt x="57" y="59"/>
                      <a:pt x="59" y="49"/>
                      <a:pt x="59" y="36"/>
                    </a:cubicBezTo>
                    <a:cubicBezTo>
                      <a:pt x="59" y="31"/>
                      <a:pt x="59" y="25"/>
                      <a:pt x="57" y="20"/>
                    </a:cubicBezTo>
                    <a:cubicBezTo>
                      <a:pt x="57" y="17"/>
                      <a:pt x="56" y="14"/>
                      <a:pt x="55" y="12"/>
                    </a:cubicBezTo>
                    <a:moveTo>
                      <a:pt x="38" y="52"/>
                    </a:moveTo>
                    <a:cubicBezTo>
                      <a:pt x="38" y="55"/>
                      <a:pt x="37" y="57"/>
                      <a:pt x="35" y="58"/>
                    </a:cubicBezTo>
                    <a:cubicBezTo>
                      <a:pt x="34" y="60"/>
                      <a:pt x="32" y="61"/>
                      <a:pt x="30" y="61"/>
                    </a:cubicBezTo>
                    <a:cubicBezTo>
                      <a:pt x="27" y="61"/>
                      <a:pt x="24" y="59"/>
                      <a:pt x="23" y="56"/>
                    </a:cubicBezTo>
                    <a:cubicBezTo>
                      <a:pt x="21" y="52"/>
                      <a:pt x="20" y="46"/>
                      <a:pt x="20" y="37"/>
                    </a:cubicBezTo>
                    <a:cubicBezTo>
                      <a:pt x="20" y="28"/>
                      <a:pt x="21" y="21"/>
                      <a:pt x="23" y="18"/>
                    </a:cubicBezTo>
                    <a:cubicBezTo>
                      <a:pt x="24" y="15"/>
                      <a:pt x="26" y="13"/>
                      <a:pt x="30" y="13"/>
                    </a:cubicBezTo>
                    <a:cubicBezTo>
                      <a:pt x="33" y="13"/>
                      <a:pt x="35" y="15"/>
                      <a:pt x="37" y="18"/>
                    </a:cubicBezTo>
                    <a:cubicBezTo>
                      <a:pt x="39" y="21"/>
                      <a:pt x="40" y="28"/>
                      <a:pt x="40" y="37"/>
                    </a:cubicBezTo>
                    <a:cubicBezTo>
                      <a:pt x="40" y="44"/>
                      <a:pt x="39"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96" name="Freeform 116">
                <a:extLst>
                  <a:ext uri="{FF2B5EF4-FFF2-40B4-BE49-F238E27FC236}">
                    <a16:creationId xmlns="" xmlns:a16="http://schemas.microsoft.com/office/drawing/2014/main" id="{67B0C299-165C-4F07-9A59-0345DA92EA22}"/>
                  </a:ext>
                </a:extLst>
              </p:cNvPr>
              <p:cNvSpPr>
                <a:spLocks noEditPoints="1"/>
              </p:cNvSpPr>
              <p:nvPr/>
            </p:nvSpPr>
            <p:spPr bwMode="auto">
              <a:xfrm>
                <a:off x="11018838" y="4141788"/>
                <a:ext cx="114300" cy="141288"/>
              </a:xfrm>
              <a:custGeom>
                <a:avLst/>
                <a:gdLst>
                  <a:gd name="T0" fmla="*/ 5 w 59"/>
                  <a:gd name="T1" fmla="*/ 63 h 74"/>
                  <a:gd name="T2" fmla="*/ 14 w 59"/>
                  <a:gd name="T3" fmla="*/ 71 h 74"/>
                  <a:gd name="T4" fmla="*/ 29 w 59"/>
                  <a:gd name="T5" fmla="*/ 74 h 74"/>
                  <a:gd name="T6" fmla="*/ 52 w 59"/>
                  <a:gd name="T7" fmla="*/ 65 h 74"/>
                  <a:gd name="T8" fmla="*/ 59 w 59"/>
                  <a:gd name="T9" fmla="*/ 36 h 74"/>
                  <a:gd name="T10" fmla="*/ 57 w 59"/>
                  <a:gd name="T11" fmla="*/ 20 h 74"/>
                  <a:gd name="T12" fmla="*/ 54 w 59"/>
                  <a:gd name="T13" fmla="*/ 12 h 74"/>
                  <a:gd name="T14" fmla="*/ 49 w 59"/>
                  <a:gd name="T15" fmla="*/ 6 h 74"/>
                  <a:gd name="T16" fmla="*/ 42 w 59"/>
                  <a:gd name="T17" fmla="*/ 1 h 74"/>
                  <a:gd name="T18" fmla="*/ 30 w 59"/>
                  <a:gd name="T19" fmla="*/ 0 h 74"/>
                  <a:gd name="T20" fmla="*/ 7 w 59"/>
                  <a:gd name="T21" fmla="*/ 8 h 74"/>
                  <a:gd name="T22" fmla="*/ 0 w 59"/>
                  <a:gd name="T23" fmla="*/ 37 h 74"/>
                  <a:gd name="T24" fmla="*/ 1 w 59"/>
                  <a:gd name="T25" fmla="*/ 52 h 74"/>
                  <a:gd name="T26" fmla="*/ 5 w 59"/>
                  <a:gd name="T27" fmla="*/ 63 h 74"/>
                  <a:gd name="T28" fmla="*/ 22 w 59"/>
                  <a:gd name="T29" fmla="*/ 18 h 74"/>
                  <a:gd name="T30" fmla="*/ 29 w 59"/>
                  <a:gd name="T31" fmla="*/ 13 h 74"/>
                  <a:gd name="T32" fmla="*/ 36 w 59"/>
                  <a:gd name="T33" fmla="*/ 18 h 74"/>
                  <a:gd name="T34" fmla="*/ 39 w 59"/>
                  <a:gd name="T35" fmla="*/ 37 h 74"/>
                  <a:gd name="T36" fmla="*/ 38 w 59"/>
                  <a:gd name="T37" fmla="*/ 52 h 74"/>
                  <a:gd name="T38" fmla="*/ 34 w 59"/>
                  <a:gd name="T39" fmla="*/ 58 h 74"/>
                  <a:gd name="T40" fmla="*/ 29 w 59"/>
                  <a:gd name="T41" fmla="*/ 61 h 74"/>
                  <a:gd name="T42" fmla="*/ 22 w 59"/>
                  <a:gd name="T43" fmla="*/ 56 h 74"/>
                  <a:gd name="T44" fmla="*/ 20 w 59"/>
                  <a:gd name="T45" fmla="*/ 37 h 74"/>
                  <a:gd name="T46" fmla="*/ 22 w 59"/>
                  <a:gd name="T47"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4">
                    <a:moveTo>
                      <a:pt x="5" y="63"/>
                    </a:moveTo>
                    <a:cubicBezTo>
                      <a:pt x="8" y="67"/>
                      <a:pt x="11" y="69"/>
                      <a:pt x="14" y="71"/>
                    </a:cubicBezTo>
                    <a:cubicBezTo>
                      <a:pt x="18" y="73"/>
                      <a:pt x="23" y="74"/>
                      <a:pt x="29" y="74"/>
                    </a:cubicBezTo>
                    <a:cubicBezTo>
                      <a:pt x="40" y="74"/>
                      <a:pt x="48" y="71"/>
                      <a:pt x="52" y="65"/>
                    </a:cubicBezTo>
                    <a:cubicBezTo>
                      <a:pt x="56" y="59"/>
                      <a:pt x="59" y="49"/>
                      <a:pt x="59" y="36"/>
                    </a:cubicBezTo>
                    <a:cubicBezTo>
                      <a:pt x="59" y="31"/>
                      <a:pt x="58" y="25"/>
                      <a:pt x="57" y="20"/>
                    </a:cubicBezTo>
                    <a:cubicBezTo>
                      <a:pt x="56" y="17"/>
                      <a:pt x="55" y="14"/>
                      <a:pt x="54" y="12"/>
                    </a:cubicBezTo>
                    <a:cubicBezTo>
                      <a:pt x="53" y="10"/>
                      <a:pt x="51" y="8"/>
                      <a:pt x="49" y="6"/>
                    </a:cubicBezTo>
                    <a:cubicBezTo>
                      <a:pt x="47" y="4"/>
                      <a:pt x="45" y="3"/>
                      <a:pt x="42" y="1"/>
                    </a:cubicBezTo>
                    <a:cubicBezTo>
                      <a:pt x="39" y="0"/>
                      <a:pt x="35" y="0"/>
                      <a:pt x="30" y="0"/>
                    </a:cubicBezTo>
                    <a:cubicBezTo>
                      <a:pt x="20" y="0"/>
                      <a:pt x="12" y="2"/>
                      <a:pt x="7" y="8"/>
                    </a:cubicBezTo>
                    <a:cubicBezTo>
                      <a:pt x="2" y="13"/>
                      <a:pt x="0" y="23"/>
                      <a:pt x="0" y="37"/>
                    </a:cubicBezTo>
                    <a:cubicBezTo>
                      <a:pt x="0" y="42"/>
                      <a:pt x="0" y="47"/>
                      <a:pt x="1" y="52"/>
                    </a:cubicBezTo>
                    <a:cubicBezTo>
                      <a:pt x="2" y="57"/>
                      <a:pt x="3" y="60"/>
                      <a:pt x="5" y="63"/>
                    </a:cubicBezTo>
                    <a:moveTo>
                      <a:pt x="22" y="18"/>
                    </a:moveTo>
                    <a:cubicBezTo>
                      <a:pt x="23" y="15"/>
                      <a:pt x="26" y="13"/>
                      <a:pt x="29" y="13"/>
                    </a:cubicBezTo>
                    <a:cubicBezTo>
                      <a:pt x="32" y="13"/>
                      <a:pt x="35" y="15"/>
                      <a:pt x="36" y="18"/>
                    </a:cubicBezTo>
                    <a:cubicBezTo>
                      <a:pt x="38" y="21"/>
                      <a:pt x="39" y="28"/>
                      <a:pt x="39" y="37"/>
                    </a:cubicBezTo>
                    <a:cubicBezTo>
                      <a:pt x="39" y="44"/>
                      <a:pt x="38" y="49"/>
                      <a:pt x="38" y="52"/>
                    </a:cubicBezTo>
                    <a:cubicBezTo>
                      <a:pt x="37" y="55"/>
                      <a:pt x="36" y="57"/>
                      <a:pt x="34" y="58"/>
                    </a:cubicBezTo>
                    <a:cubicBezTo>
                      <a:pt x="33" y="60"/>
                      <a:pt x="31" y="61"/>
                      <a:pt x="29" y="61"/>
                    </a:cubicBezTo>
                    <a:cubicBezTo>
                      <a:pt x="26" y="61"/>
                      <a:pt x="24" y="59"/>
                      <a:pt x="22" y="56"/>
                    </a:cubicBezTo>
                    <a:cubicBezTo>
                      <a:pt x="20" y="52"/>
                      <a:pt x="20" y="46"/>
                      <a:pt x="20" y="37"/>
                    </a:cubicBezTo>
                    <a:cubicBezTo>
                      <a:pt x="20" y="28"/>
                      <a:pt x="20" y="21"/>
                      <a:pt x="22" y="18"/>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97" name="Freeform 117">
                <a:extLst>
                  <a:ext uri="{FF2B5EF4-FFF2-40B4-BE49-F238E27FC236}">
                    <a16:creationId xmlns="" xmlns:a16="http://schemas.microsoft.com/office/drawing/2014/main" id="{1F0EFC1F-C840-430E-BCF2-C9F7FE526935}"/>
                  </a:ext>
                </a:extLst>
              </p:cNvPr>
              <p:cNvSpPr>
                <a:spLocks/>
              </p:cNvSpPr>
              <p:nvPr/>
            </p:nvSpPr>
            <p:spPr bwMode="auto">
              <a:xfrm>
                <a:off x="11156950" y="4141788"/>
                <a:ext cx="80963" cy="139700"/>
              </a:xfrm>
              <a:custGeom>
                <a:avLst/>
                <a:gdLst>
                  <a:gd name="T0" fmla="*/ 21 w 41"/>
                  <a:gd name="T1" fmla="*/ 25 h 73"/>
                  <a:gd name="T2" fmla="*/ 21 w 41"/>
                  <a:gd name="T3" fmla="*/ 73 h 73"/>
                  <a:gd name="T4" fmla="*/ 41 w 41"/>
                  <a:gd name="T5" fmla="*/ 73 h 73"/>
                  <a:gd name="T6" fmla="*/ 41 w 41"/>
                  <a:gd name="T7" fmla="*/ 0 h 73"/>
                  <a:gd name="T8" fmla="*/ 25 w 41"/>
                  <a:gd name="T9" fmla="*/ 0 h 73"/>
                  <a:gd name="T10" fmla="*/ 16 w 41"/>
                  <a:gd name="T11" fmla="*/ 11 h 73"/>
                  <a:gd name="T12" fmla="*/ 0 w 41"/>
                  <a:gd name="T13" fmla="*/ 19 h 73"/>
                  <a:gd name="T14" fmla="*/ 0 w 41"/>
                  <a:gd name="T15" fmla="*/ 35 h 73"/>
                  <a:gd name="T16" fmla="*/ 12 w 41"/>
                  <a:gd name="T17" fmla="*/ 31 h 73"/>
                  <a:gd name="T18" fmla="*/ 21 w 41"/>
                  <a:gd name="T19" fmla="*/ 2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21" y="25"/>
                    </a:moveTo>
                    <a:cubicBezTo>
                      <a:pt x="21" y="73"/>
                      <a:pt x="21" y="73"/>
                      <a:pt x="21" y="73"/>
                    </a:cubicBezTo>
                    <a:cubicBezTo>
                      <a:pt x="41" y="73"/>
                      <a:pt x="41" y="73"/>
                      <a:pt x="41" y="73"/>
                    </a:cubicBezTo>
                    <a:cubicBezTo>
                      <a:pt x="41" y="0"/>
                      <a:pt x="41" y="0"/>
                      <a:pt x="41" y="0"/>
                    </a:cubicBezTo>
                    <a:cubicBezTo>
                      <a:pt x="25" y="0"/>
                      <a:pt x="25" y="0"/>
                      <a:pt x="25" y="0"/>
                    </a:cubicBezTo>
                    <a:cubicBezTo>
                      <a:pt x="23" y="4"/>
                      <a:pt x="20" y="8"/>
                      <a:pt x="16" y="11"/>
                    </a:cubicBezTo>
                    <a:cubicBezTo>
                      <a:pt x="12" y="14"/>
                      <a:pt x="7" y="17"/>
                      <a:pt x="0" y="19"/>
                    </a:cubicBezTo>
                    <a:cubicBezTo>
                      <a:pt x="0" y="35"/>
                      <a:pt x="0" y="35"/>
                      <a:pt x="0" y="35"/>
                    </a:cubicBezTo>
                    <a:cubicBezTo>
                      <a:pt x="5" y="34"/>
                      <a:pt x="9" y="33"/>
                      <a:pt x="12" y="31"/>
                    </a:cubicBezTo>
                    <a:cubicBezTo>
                      <a:pt x="15" y="29"/>
                      <a:pt x="18" y="27"/>
                      <a:pt x="21" y="25"/>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398" name="Freeform 118">
                <a:extLst>
                  <a:ext uri="{FF2B5EF4-FFF2-40B4-BE49-F238E27FC236}">
                    <a16:creationId xmlns="" xmlns:a16="http://schemas.microsoft.com/office/drawing/2014/main" id="{0DB5A4CE-ADAC-4AD8-BD00-EB7764FCCA90}"/>
                  </a:ext>
                </a:extLst>
              </p:cNvPr>
              <p:cNvSpPr>
                <a:spLocks noEditPoints="1"/>
              </p:cNvSpPr>
              <p:nvPr/>
            </p:nvSpPr>
            <p:spPr bwMode="auto">
              <a:xfrm>
                <a:off x="10496550" y="4368801"/>
                <a:ext cx="115888" cy="142875"/>
              </a:xfrm>
              <a:custGeom>
                <a:avLst/>
                <a:gdLst>
                  <a:gd name="T0" fmla="*/ 54 w 59"/>
                  <a:gd name="T1" fmla="*/ 13 h 75"/>
                  <a:gd name="T2" fmla="*/ 49 w 59"/>
                  <a:gd name="T3" fmla="*/ 7 h 75"/>
                  <a:gd name="T4" fmla="*/ 42 w 59"/>
                  <a:gd name="T5" fmla="*/ 2 h 75"/>
                  <a:gd name="T6" fmla="*/ 30 w 59"/>
                  <a:gd name="T7" fmla="*/ 0 h 75"/>
                  <a:gd name="T8" fmla="*/ 7 w 59"/>
                  <a:gd name="T9" fmla="*/ 8 h 75"/>
                  <a:gd name="T10" fmla="*/ 0 w 59"/>
                  <a:gd name="T11" fmla="*/ 37 h 75"/>
                  <a:gd name="T12" fmla="*/ 1 w 59"/>
                  <a:gd name="T13" fmla="*/ 53 h 75"/>
                  <a:gd name="T14" fmla="*/ 5 w 59"/>
                  <a:gd name="T15" fmla="*/ 63 h 75"/>
                  <a:gd name="T16" fmla="*/ 14 w 59"/>
                  <a:gd name="T17" fmla="*/ 72 h 75"/>
                  <a:gd name="T18" fmla="*/ 29 w 59"/>
                  <a:gd name="T19" fmla="*/ 75 h 75"/>
                  <a:gd name="T20" fmla="*/ 52 w 59"/>
                  <a:gd name="T21" fmla="*/ 66 h 75"/>
                  <a:gd name="T22" fmla="*/ 59 w 59"/>
                  <a:gd name="T23" fmla="*/ 37 h 75"/>
                  <a:gd name="T24" fmla="*/ 57 w 59"/>
                  <a:gd name="T25" fmla="*/ 20 h 75"/>
                  <a:gd name="T26" fmla="*/ 54 w 59"/>
                  <a:gd name="T27" fmla="*/ 13 h 75"/>
                  <a:gd name="T28" fmla="*/ 38 w 59"/>
                  <a:gd name="T29" fmla="*/ 52 h 75"/>
                  <a:gd name="T30" fmla="*/ 34 w 59"/>
                  <a:gd name="T31" fmla="*/ 59 h 75"/>
                  <a:gd name="T32" fmla="*/ 29 w 59"/>
                  <a:gd name="T33" fmla="*/ 61 h 75"/>
                  <a:gd name="T34" fmla="*/ 22 w 59"/>
                  <a:gd name="T35" fmla="*/ 56 h 75"/>
                  <a:gd name="T36" fmla="*/ 20 w 59"/>
                  <a:gd name="T37" fmla="*/ 37 h 75"/>
                  <a:gd name="T38" fmla="*/ 22 w 59"/>
                  <a:gd name="T39" fmla="*/ 19 h 75"/>
                  <a:gd name="T40" fmla="*/ 29 w 59"/>
                  <a:gd name="T41" fmla="*/ 14 h 75"/>
                  <a:gd name="T42" fmla="*/ 36 w 59"/>
                  <a:gd name="T43" fmla="*/ 19 h 75"/>
                  <a:gd name="T44" fmla="*/ 39 w 59"/>
                  <a:gd name="T45" fmla="*/ 38 h 75"/>
                  <a:gd name="T46" fmla="*/ 38 w 59"/>
                  <a:gd name="T47" fmla="*/ 5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5">
                    <a:moveTo>
                      <a:pt x="54" y="13"/>
                    </a:moveTo>
                    <a:cubicBezTo>
                      <a:pt x="53" y="11"/>
                      <a:pt x="51" y="9"/>
                      <a:pt x="49" y="7"/>
                    </a:cubicBezTo>
                    <a:cubicBezTo>
                      <a:pt x="47" y="5"/>
                      <a:pt x="45" y="3"/>
                      <a:pt x="42" y="2"/>
                    </a:cubicBezTo>
                    <a:cubicBezTo>
                      <a:pt x="39" y="1"/>
                      <a:pt x="35" y="0"/>
                      <a:pt x="30" y="0"/>
                    </a:cubicBezTo>
                    <a:cubicBezTo>
                      <a:pt x="20" y="0"/>
                      <a:pt x="12" y="3"/>
                      <a:pt x="7" y="8"/>
                    </a:cubicBezTo>
                    <a:cubicBezTo>
                      <a:pt x="2" y="14"/>
                      <a:pt x="0" y="24"/>
                      <a:pt x="0" y="37"/>
                    </a:cubicBezTo>
                    <a:cubicBezTo>
                      <a:pt x="0" y="43"/>
                      <a:pt x="0" y="48"/>
                      <a:pt x="1" y="53"/>
                    </a:cubicBezTo>
                    <a:cubicBezTo>
                      <a:pt x="2" y="57"/>
                      <a:pt x="4" y="61"/>
                      <a:pt x="5" y="63"/>
                    </a:cubicBezTo>
                    <a:cubicBezTo>
                      <a:pt x="8" y="67"/>
                      <a:pt x="11" y="70"/>
                      <a:pt x="14" y="72"/>
                    </a:cubicBezTo>
                    <a:cubicBezTo>
                      <a:pt x="18" y="74"/>
                      <a:pt x="23" y="75"/>
                      <a:pt x="29" y="75"/>
                    </a:cubicBezTo>
                    <a:cubicBezTo>
                      <a:pt x="40" y="75"/>
                      <a:pt x="48" y="72"/>
                      <a:pt x="52" y="66"/>
                    </a:cubicBezTo>
                    <a:cubicBezTo>
                      <a:pt x="57" y="60"/>
                      <a:pt x="59" y="50"/>
                      <a:pt x="59" y="37"/>
                    </a:cubicBezTo>
                    <a:cubicBezTo>
                      <a:pt x="59" y="31"/>
                      <a:pt x="58" y="26"/>
                      <a:pt x="57" y="20"/>
                    </a:cubicBezTo>
                    <a:cubicBezTo>
                      <a:pt x="56" y="17"/>
                      <a:pt x="55" y="15"/>
                      <a:pt x="54" y="13"/>
                    </a:cubicBezTo>
                    <a:moveTo>
                      <a:pt x="38" y="52"/>
                    </a:moveTo>
                    <a:cubicBezTo>
                      <a:pt x="37" y="55"/>
                      <a:pt x="36" y="58"/>
                      <a:pt x="34" y="59"/>
                    </a:cubicBezTo>
                    <a:cubicBezTo>
                      <a:pt x="33" y="60"/>
                      <a:pt x="31" y="61"/>
                      <a:pt x="29" y="61"/>
                    </a:cubicBezTo>
                    <a:cubicBezTo>
                      <a:pt x="26" y="61"/>
                      <a:pt x="24" y="60"/>
                      <a:pt x="22" y="56"/>
                    </a:cubicBezTo>
                    <a:cubicBezTo>
                      <a:pt x="20" y="53"/>
                      <a:pt x="20" y="46"/>
                      <a:pt x="20" y="37"/>
                    </a:cubicBezTo>
                    <a:cubicBezTo>
                      <a:pt x="20" y="28"/>
                      <a:pt x="20" y="22"/>
                      <a:pt x="22" y="19"/>
                    </a:cubicBezTo>
                    <a:cubicBezTo>
                      <a:pt x="23" y="15"/>
                      <a:pt x="26" y="14"/>
                      <a:pt x="29" y="14"/>
                    </a:cubicBezTo>
                    <a:cubicBezTo>
                      <a:pt x="32" y="14"/>
                      <a:pt x="35" y="15"/>
                      <a:pt x="36" y="19"/>
                    </a:cubicBezTo>
                    <a:cubicBezTo>
                      <a:pt x="38" y="22"/>
                      <a:pt x="39" y="28"/>
                      <a:pt x="39" y="38"/>
                    </a:cubicBezTo>
                    <a:cubicBezTo>
                      <a:pt x="39" y="44"/>
                      <a:pt x="38"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4" name="Freeform 119">
                <a:extLst>
                  <a:ext uri="{FF2B5EF4-FFF2-40B4-BE49-F238E27FC236}">
                    <a16:creationId xmlns="" xmlns:a16="http://schemas.microsoft.com/office/drawing/2014/main" id="{94035C23-23FB-4788-B3EE-F2BA96468C91}"/>
                  </a:ext>
                </a:extLst>
              </p:cNvPr>
              <p:cNvSpPr>
                <a:spLocks/>
              </p:cNvSpPr>
              <p:nvPr/>
            </p:nvSpPr>
            <p:spPr bwMode="auto">
              <a:xfrm>
                <a:off x="10634663" y="4368801"/>
                <a:ext cx="80963" cy="141288"/>
              </a:xfrm>
              <a:custGeom>
                <a:avLst/>
                <a:gdLst>
                  <a:gd name="T0" fmla="*/ 16 w 41"/>
                  <a:gd name="T1" fmla="*/ 12 h 74"/>
                  <a:gd name="T2" fmla="*/ 0 w 41"/>
                  <a:gd name="T3" fmla="*/ 20 h 74"/>
                  <a:gd name="T4" fmla="*/ 0 w 41"/>
                  <a:gd name="T5" fmla="*/ 36 h 74"/>
                  <a:gd name="T6" fmla="*/ 12 w 41"/>
                  <a:gd name="T7" fmla="*/ 32 h 74"/>
                  <a:gd name="T8" fmla="*/ 21 w 41"/>
                  <a:gd name="T9" fmla="*/ 26 h 74"/>
                  <a:gd name="T10" fmla="*/ 21 w 41"/>
                  <a:gd name="T11" fmla="*/ 74 h 74"/>
                  <a:gd name="T12" fmla="*/ 41 w 41"/>
                  <a:gd name="T13" fmla="*/ 74 h 74"/>
                  <a:gd name="T14" fmla="*/ 41 w 41"/>
                  <a:gd name="T15" fmla="*/ 0 h 74"/>
                  <a:gd name="T16" fmla="*/ 25 w 41"/>
                  <a:gd name="T17" fmla="*/ 0 h 74"/>
                  <a:gd name="T18" fmla="*/ 16 w 41"/>
                  <a:gd name="T19" fmla="*/ 1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4">
                    <a:moveTo>
                      <a:pt x="16" y="12"/>
                    </a:moveTo>
                    <a:cubicBezTo>
                      <a:pt x="12" y="15"/>
                      <a:pt x="7" y="17"/>
                      <a:pt x="0" y="20"/>
                    </a:cubicBezTo>
                    <a:cubicBezTo>
                      <a:pt x="0" y="36"/>
                      <a:pt x="0" y="36"/>
                      <a:pt x="0" y="36"/>
                    </a:cubicBezTo>
                    <a:cubicBezTo>
                      <a:pt x="5" y="35"/>
                      <a:pt x="9" y="33"/>
                      <a:pt x="12" y="32"/>
                    </a:cubicBezTo>
                    <a:cubicBezTo>
                      <a:pt x="15" y="30"/>
                      <a:pt x="18" y="28"/>
                      <a:pt x="21" y="26"/>
                    </a:cubicBezTo>
                    <a:cubicBezTo>
                      <a:pt x="21" y="74"/>
                      <a:pt x="21" y="74"/>
                      <a:pt x="21" y="74"/>
                    </a:cubicBezTo>
                    <a:cubicBezTo>
                      <a:pt x="41" y="74"/>
                      <a:pt x="41" y="74"/>
                      <a:pt x="41" y="74"/>
                    </a:cubicBezTo>
                    <a:cubicBezTo>
                      <a:pt x="41" y="0"/>
                      <a:pt x="41" y="0"/>
                      <a:pt x="41" y="0"/>
                    </a:cubicBezTo>
                    <a:cubicBezTo>
                      <a:pt x="25" y="0"/>
                      <a:pt x="25" y="0"/>
                      <a:pt x="25" y="0"/>
                    </a:cubicBezTo>
                    <a:cubicBezTo>
                      <a:pt x="23" y="5"/>
                      <a:pt x="20" y="9"/>
                      <a:pt x="16" y="1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5" name="Freeform 120">
                <a:extLst>
                  <a:ext uri="{FF2B5EF4-FFF2-40B4-BE49-F238E27FC236}">
                    <a16:creationId xmlns="" xmlns:a16="http://schemas.microsoft.com/office/drawing/2014/main" id="{886A92BC-4C3E-42AB-A806-6A8FC23C20D8}"/>
                  </a:ext>
                </a:extLst>
              </p:cNvPr>
              <p:cNvSpPr>
                <a:spLocks/>
              </p:cNvSpPr>
              <p:nvPr/>
            </p:nvSpPr>
            <p:spPr bwMode="auto">
              <a:xfrm>
                <a:off x="10766425" y="4368801"/>
                <a:ext cx="82550" cy="141288"/>
              </a:xfrm>
              <a:custGeom>
                <a:avLst/>
                <a:gdLst>
                  <a:gd name="T0" fmla="*/ 42 w 42"/>
                  <a:gd name="T1" fmla="*/ 74 h 74"/>
                  <a:gd name="T2" fmla="*/ 42 w 42"/>
                  <a:gd name="T3" fmla="*/ 0 h 74"/>
                  <a:gd name="T4" fmla="*/ 25 w 42"/>
                  <a:gd name="T5" fmla="*/ 0 h 74"/>
                  <a:gd name="T6" fmla="*/ 16 w 42"/>
                  <a:gd name="T7" fmla="*/ 12 h 74"/>
                  <a:gd name="T8" fmla="*/ 0 w 42"/>
                  <a:gd name="T9" fmla="*/ 20 h 74"/>
                  <a:gd name="T10" fmla="*/ 0 w 42"/>
                  <a:gd name="T11" fmla="*/ 36 h 74"/>
                  <a:gd name="T12" fmla="*/ 12 w 42"/>
                  <a:gd name="T13" fmla="*/ 32 h 74"/>
                  <a:gd name="T14" fmla="*/ 21 w 42"/>
                  <a:gd name="T15" fmla="*/ 26 h 74"/>
                  <a:gd name="T16" fmla="*/ 21 w 42"/>
                  <a:gd name="T17" fmla="*/ 74 h 74"/>
                  <a:gd name="T18" fmla="*/ 42 w 42"/>
                  <a:gd name="T1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 h="74">
                    <a:moveTo>
                      <a:pt x="42" y="74"/>
                    </a:moveTo>
                    <a:cubicBezTo>
                      <a:pt x="42" y="0"/>
                      <a:pt x="42" y="0"/>
                      <a:pt x="42" y="0"/>
                    </a:cubicBezTo>
                    <a:cubicBezTo>
                      <a:pt x="25" y="0"/>
                      <a:pt x="25" y="0"/>
                      <a:pt x="25" y="0"/>
                    </a:cubicBezTo>
                    <a:cubicBezTo>
                      <a:pt x="23" y="5"/>
                      <a:pt x="20" y="9"/>
                      <a:pt x="16" y="12"/>
                    </a:cubicBezTo>
                    <a:cubicBezTo>
                      <a:pt x="12" y="15"/>
                      <a:pt x="7" y="17"/>
                      <a:pt x="0" y="20"/>
                    </a:cubicBezTo>
                    <a:cubicBezTo>
                      <a:pt x="0" y="36"/>
                      <a:pt x="0" y="36"/>
                      <a:pt x="0" y="36"/>
                    </a:cubicBezTo>
                    <a:cubicBezTo>
                      <a:pt x="5" y="35"/>
                      <a:pt x="9" y="33"/>
                      <a:pt x="12" y="32"/>
                    </a:cubicBezTo>
                    <a:cubicBezTo>
                      <a:pt x="15" y="30"/>
                      <a:pt x="18" y="28"/>
                      <a:pt x="21" y="26"/>
                    </a:cubicBezTo>
                    <a:cubicBezTo>
                      <a:pt x="21" y="74"/>
                      <a:pt x="21" y="74"/>
                      <a:pt x="21" y="74"/>
                    </a:cubicBezTo>
                    <a:lnTo>
                      <a:pt x="42" y="74"/>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6" name="Freeform 121">
                <a:extLst>
                  <a:ext uri="{FF2B5EF4-FFF2-40B4-BE49-F238E27FC236}">
                    <a16:creationId xmlns="" xmlns:a16="http://schemas.microsoft.com/office/drawing/2014/main" id="{DB5BFCA4-63DF-47F1-AD2F-3309CA7EBBCA}"/>
                  </a:ext>
                </a:extLst>
              </p:cNvPr>
              <p:cNvSpPr>
                <a:spLocks/>
              </p:cNvSpPr>
              <p:nvPr/>
            </p:nvSpPr>
            <p:spPr bwMode="auto">
              <a:xfrm>
                <a:off x="10899775" y="4368801"/>
                <a:ext cx="79375" cy="141288"/>
              </a:xfrm>
              <a:custGeom>
                <a:avLst/>
                <a:gdLst>
                  <a:gd name="T0" fmla="*/ 41 w 41"/>
                  <a:gd name="T1" fmla="*/ 74 h 74"/>
                  <a:gd name="T2" fmla="*/ 41 w 41"/>
                  <a:gd name="T3" fmla="*/ 0 h 74"/>
                  <a:gd name="T4" fmla="*/ 24 w 41"/>
                  <a:gd name="T5" fmla="*/ 0 h 74"/>
                  <a:gd name="T6" fmla="*/ 15 w 41"/>
                  <a:gd name="T7" fmla="*/ 12 h 74"/>
                  <a:gd name="T8" fmla="*/ 0 w 41"/>
                  <a:gd name="T9" fmla="*/ 20 h 74"/>
                  <a:gd name="T10" fmla="*/ 0 w 41"/>
                  <a:gd name="T11" fmla="*/ 36 h 74"/>
                  <a:gd name="T12" fmla="*/ 11 w 41"/>
                  <a:gd name="T13" fmla="*/ 32 h 74"/>
                  <a:gd name="T14" fmla="*/ 21 w 41"/>
                  <a:gd name="T15" fmla="*/ 26 h 74"/>
                  <a:gd name="T16" fmla="*/ 21 w 41"/>
                  <a:gd name="T17" fmla="*/ 74 h 74"/>
                  <a:gd name="T18" fmla="*/ 41 w 41"/>
                  <a:gd name="T1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4">
                    <a:moveTo>
                      <a:pt x="41" y="74"/>
                    </a:moveTo>
                    <a:cubicBezTo>
                      <a:pt x="41" y="0"/>
                      <a:pt x="41" y="0"/>
                      <a:pt x="41" y="0"/>
                    </a:cubicBezTo>
                    <a:cubicBezTo>
                      <a:pt x="24" y="0"/>
                      <a:pt x="24" y="0"/>
                      <a:pt x="24" y="0"/>
                    </a:cubicBezTo>
                    <a:cubicBezTo>
                      <a:pt x="22" y="5"/>
                      <a:pt x="19" y="9"/>
                      <a:pt x="15" y="12"/>
                    </a:cubicBezTo>
                    <a:cubicBezTo>
                      <a:pt x="12" y="15"/>
                      <a:pt x="6" y="17"/>
                      <a:pt x="0" y="20"/>
                    </a:cubicBezTo>
                    <a:cubicBezTo>
                      <a:pt x="0" y="36"/>
                      <a:pt x="0" y="36"/>
                      <a:pt x="0" y="36"/>
                    </a:cubicBezTo>
                    <a:cubicBezTo>
                      <a:pt x="4" y="35"/>
                      <a:pt x="8" y="33"/>
                      <a:pt x="11" y="32"/>
                    </a:cubicBezTo>
                    <a:cubicBezTo>
                      <a:pt x="14" y="30"/>
                      <a:pt x="17" y="28"/>
                      <a:pt x="21" y="26"/>
                    </a:cubicBezTo>
                    <a:cubicBezTo>
                      <a:pt x="21" y="74"/>
                      <a:pt x="21" y="74"/>
                      <a:pt x="21" y="74"/>
                    </a:cubicBezTo>
                    <a:lnTo>
                      <a:pt x="41" y="74"/>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7" name="Freeform 122">
                <a:extLst>
                  <a:ext uri="{FF2B5EF4-FFF2-40B4-BE49-F238E27FC236}">
                    <a16:creationId xmlns="" xmlns:a16="http://schemas.microsoft.com/office/drawing/2014/main" id="{095BD45C-7094-43E5-A3BD-707183972F0B}"/>
                  </a:ext>
                </a:extLst>
              </p:cNvPr>
              <p:cNvSpPr>
                <a:spLocks noEditPoints="1"/>
              </p:cNvSpPr>
              <p:nvPr/>
            </p:nvSpPr>
            <p:spPr bwMode="auto">
              <a:xfrm>
                <a:off x="11022013" y="4368801"/>
                <a:ext cx="115888" cy="142875"/>
              </a:xfrm>
              <a:custGeom>
                <a:avLst/>
                <a:gdLst>
                  <a:gd name="T0" fmla="*/ 54 w 59"/>
                  <a:gd name="T1" fmla="*/ 13 h 75"/>
                  <a:gd name="T2" fmla="*/ 49 w 59"/>
                  <a:gd name="T3" fmla="*/ 7 h 75"/>
                  <a:gd name="T4" fmla="*/ 42 w 59"/>
                  <a:gd name="T5" fmla="*/ 2 h 75"/>
                  <a:gd name="T6" fmla="*/ 30 w 59"/>
                  <a:gd name="T7" fmla="*/ 0 h 75"/>
                  <a:gd name="T8" fmla="*/ 7 w 59"/>
                  <a:gd name="T9" fmla="*/ 8 h 75"/>
                  <a:gd name="T10" fmla="*/ 0 w 59"/>
                  <a:gd name="T11" fmla="*/ 37 h 75"/>
                  <a:gd name="T12" fmla="*/ 1 w 59"/>
                  <a:gd name="T13" fmla="*/ 53 h 75"/>
                  <a:gd name="T14" fmla="*/ 5 w 59"/>
                  <a:gd name="T15" fmla="*/ 63 h 75"/>
                  <a:gd name="T16" fmla="*/ 14 w 59"/>
                  <a:gd name="T17" fmla="*/ 72 h 75"/>
                  <a:gd name="T18" fmla="*/ 29 w 59"/>
                  <a:gd name="T19" fmla="*/ 75 h 75"/>
                  <a:gd name="T20" fmla="*/ 52 w 59"/>
                  <a:gd name="T21" fmla="*/ 66 h 75"/>
                  <a:gd name="T22" fmla="*/ 59 w 59"/>
                  <a:gd name="T23" fmla="*/ 37 h 75"/>
                  <a:gd name="T24" fmla="*/ 57 w 59"/>
                  <a:gd name="T25" fmla="*/ 20 h 75"/>
                  <a:gd name="T26" fmla="*/ 54 w 59"/>
                  <a:gd name="T27" fmla="*/ 13 h 75"/>
                  <a:gd name="T28" fmla="*/ 38 w 59"/>
                  <a:gd name="T29" fmla="*/ 52 h 75"/>
                  <a:gd name="T30" fmla="*/ 34 w 59"/>
                  <a:gd name="T31" fmla="*/ 59 h 75"/>
                  <a:gd name="T32" fmla="*/ 29 w 59"/>
                  <a:gd name="T33" fmla="*/ 61 h 75"/>
                  <a:gd name="T34" fmla="*/ 22 w 59"/>
                  <a:gd name="T35" fmla="*/ 56 h 75"/>
                  <a:gd name="T36" fmla="*/ 20 w 59"/>
                  <a:gd name="T37" fmla="*/ 37 h 75"/>
                  <a:gd name="T38" fmla="*/ 22 w 59"/>
                  <a:gd name="T39" fmla="*/ 19 h 75"/>
                  <a:gd name="T40" fmla="*/ 29 w 59"/>
                  <a:gd name="T41" fmla="*/ 14 h 75"/>
                  <a:gd name="T42" fmla="*/ 36 w 59"/>
                  <a:gd name="T43" fmla="*/ 19 h 75"/>
                  <a:gd name="T44" fmla="*/ 39 w 59"/>
                  <a:gd name="T45" fmla="*/ 38 h 75"/>
                  <a:gd name="T46" fmla="*/ 38 w 59"/>
                  <a:gd name="T47" fmla="*/ 5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5">
                    <a:moveTo>
                      <a:pt x="54" y="13"/>
                    </a:moveTo>
                    <a:cubicBezTo>
                      <a:pt x="53" y="11"/>
                      <a:pt x="51" y="9"/>
                      <a:pt x="49" y="7"/>
                    </a:cubicBezTo>
                    <a:cubicBezTo>
                      <a:pt x="47" y="5"/>
                      <a:pt x="45" y="3"/>
                      <a:pt x="42" y="2"/>
                    </a:cubicBezTo>
                    <a:cubicBezTo>
                      <a:pt x="39" y="1"/>
                      <a:pt x="35" y="0"/>
                      <a:pt x="30" y="0"/>
                    </a:cubicBezTo>
                    <a:cubicBezTo>
                      <a:pt x="20" y="0"/>
                      <a:pt x="12" y="3"/>
                      <a:pt x="7" y="8"/>
                    </a:cubicBezTo>
                    <a:cubicBezTo>
                      <a:pt x="2" y="14"/>
                      <a:pt x="0" y="24"/>
                      <a:pt x="0" y="37"/>
                    </a:cubicBezTo>
                    <a:cubicBezTo>
                      <a:pt x="0" y="43"/>
                      <a:pt x="0" y="48"/>
                      <a:pt x="1" y="53"/>
                    </a:cubicBezTo>
                    <a:cubicBezTo>
                      <a:pt x="2" y="57"/>
                      <a:pt x="4" y="61"/>
                      <a:pt x="5" y="63"/>
                    </a:cubicBezTo>
                    <a:cubicBezTo>
                      <a:pt x="8" y="67"/>
                      <a:pt x="11" y="70"/>
                      <a:pt x="14" y="72"/>
                    </a:cubicBezTo>
                    <a:cubicBezTo>
                      <a:pt x="18" y="74"/>
                      <a:pt x="23" y="75"/>
                      <a:pt x="29" y="75"/>
                    </a:cubicBezTo>
                    <a:cubicBezTo>
                      <a:pt x="40" y="75"/>
                      <a:pt x="48" y="72"/>
                      <a:pt x="52" y="66"/>
                    </a:cubicBezTo>
                    <a:cubicBezTo>
                      <a:pt x="57" y="60"/>
                      <a:pt x="59" y="50"/>
                      <a:pt x="59" y="37"/>
                    </a:cubicBezTo>
                    <a:cubicBezTo>
                      <a:pt x="59" y="31"/>
                      <a:pt x="58" y="26"/>
                      <a:pt x="57" y="20"/>
                    </a:cubicBezTo>
                    <a:cubicBezTo>
                      <a:pt x="56" y="17"/>
                      <a:pt x="55" y="15"/>
                      <a:pt x="54" y="13"/>
                    </a:cubicBezTo>
                    <a:moveTo>
                      <a:pt x="38" y="52"/>
                    </a:moveTo>
                    <a:cubicBezTo>
                      <a:pt x="37" y="55"/>
                      <a:pt x="36" y="58"/>
                      <a:pt x="34" y="59"/>
                    </a:cubicBezTo>
                    <a:cubicBezTo>
                      <a:pt x="33" y="60"/>
                      <a:pt x="31" y="61"/>
                      <a:pt x="29" y="61"/>
                    </a:cubicBezTo>
                    <a:cubicBezTo>
                      <a:pt x="26" y="61"/>
                      <a:pt x="24" y="60"/>
                      <a:pt x="22" y="56"/>
                    </a:cubicBezTo>
                    <a:cubicBezTo>
                      <a:pt x="20" y="53"/>
                      <a:pt x="20" y="46"/>
                      <a:pt x="20" y="37"/>
                    </a:cubicBezTo>
                    <a:cubicBezTo>
                      <a:pt x="20" y="28"/>
                      <a:pt x="20" y="22"/>
                      <a:pt x="22" y="19"/>
                    </a:cubicBezTo>
                    <a:cubicBezTo>
                      <a:pt x="23" y="15"/>
                      <a:pt x="26" y="14"/>
                      <a:pt x="29" y="14"/>
                    </a:cubicBezTo>
                    <a:cubicBezTo>
                      <a:pt x="32" y="14"/>
                      <a:pt x="35" y="15"/>
                      <a:pt x="36" y="19"/>
                    </a:cubicBezTo>
                    <a:cubicBezTo>
                      <a:pt x="38" y="22"/>
                      <a:pt x="39" y="28"/>
                      <a:pt x="39" y="38"/>
                    </a:cubicBezTo>
                    <a:cubicBezTo>
                      <a:pt x="39" y="44"/>
                      <a:pt x="38"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8" name="Freeform 123">
                <a:extLst>
                  <a:ext uri="{FF2B5EF4-FFF2-40B4-BE49-F238E27FC236}">
                    <a16:creationId xmlns="" xmlns:a16="http://schemas.microsoft.com/office/drawing/2014/main" id="{C801D4AF-CD9A-41BD-8BFA-BA79D3462A05}"/>
                  </a:ext>
                </a:extLst>
              </p:cNvPr>
              <p:cNvSpPr>
                <a:spLocks/>
              </p:cNvSpPr>
              <p:nvPr/>
            </p:nvSpPr>
            <p:spPr bwMode="auto">
              <a:xfrm>
                <a:off x="11161713" y="4368801"/>
                <a:ext cx="79375" cy="141288"/>
              </a:xfrm>
              <a:custGeom>
                <a:avLst/>
                <a:gdLst>
                  <a:gd name="T0" fmla="*/ 25 w 41"/>
                  <a:gd name="T1" fmla="*/ 0 h 74"/>
                  <a:gd name="T2" fmla="*/ 16 w 41"/>
                  <a:gd name="T3" fmla="*/ 12 h 74"/>
                  <a:gd name="T4" fmla="*/ 0 w 41"/>
                  <a:gd name="T5" fmla="*/ 20 h 74"/>
                  <a:gd name="T6" fmla="*/ 0 w 41"/>
                  <a:gd name="T7" fmla="*/ 36 h 74"/>
                  <a:gd name="T8" fmla="*/ 12 w 41"/>
                  <a:gd name="T9" fmla="*/ 32 h 74"/>
                  <a:gd name="T10" fmla="*/ 21 w 41"/>
                  <a:gd name="T11" fmla="*/ 26 h 74"/>
                  <a:gd name="T12" fmla="*/ 21 w 41"/>
                  <a:gd name="T13" fmla="*/ 74 h 74"/>
                  <a:gd name="T14" fmla="*/ 41 w 41"/>
                  <a:gd name="T15" fmla="*/ 74 h 74"/>
                  <a:gd name="T16" fmla="*/ 41 w 41"/>
                  <a:gd name="T17" fmla="*/ 0 h 74"/>
                  <a:gd name="T18" fmla="*/ 25 w 41"/>
                  <a:gd name="T1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4">
                    <a:moveTo>
                      <a:pt x="25" y="0"/>
                    </a:moveTo>
                    <a:cubicBezTo>
                      <a:pt x="23" y="5"/>
                      <a:pt x="20" y="9"/>
                      <a:pt x="16" y="12"/>
                    </a:cubicBezTo>
                    <a:cubicBezTo>
                      <a:pt x="12" y="15"/>
                      <a:pt x="7" y="17"/>
                      <a:pt x="0" y="20"/>
                    </a:cubicBezTo>
                    <a:cubicBezTo>
                      <a:pt x="0" y="36"/>
                      <a:pt x="0" y="36"/>
                      <a:pt x="0" y="36"/>
                    </a:cubicBezTo>
                    <a:cubicBezTo>
                      <a:pt x="5" y="35"/>
                      <a:pt x="9" y="33"/>
                      <a:pt x="12" y="32"/>
                    </a:cubicBezTo>
                    <a:cubicBezTo>
                      <a:pt x="15" y="30"/>
                      <a:pt x="18" y="28"/>
                      <a:pt x="21" y="26"/>
                    </a:cubicBezTo>
                    <a:cubicBezTo>
                      <a:pt x="21" y="74"/>
                      <a:pt x="21" y="74"/>
                      <a:pt x="21" y="74"/>
                    </a:cubicBezTo>
                    <a:cubicBezTo>
                      <a:pt x="41" y="74"/>
                      <a:pt x="41" y="74"/>
                      <a:pt x="41" y="74"/>
                    </a:cubicBezTo>
                    <a:cubicBezTo>
                      <a:pt x="41" y="0"/>
                      <a:pt x="41" y="0"/>
                      <a:pt x="41" y="0"/>
                    </a:cubicBezTo>
                    <a:lnTo>
                      <a:pt x="25" y="0"/>
                    </a:lnTo>
                    <a:close/>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09" name="Freeform 124">
                <a:extLst>
                  <a:ext uri="{FF2B5EF4-FFF2-40B4-BE49-F238E27FC236}">
                    <a16:creationId xmlns="" xmlns:a16="http://schemas.microsoft.com/office/drawing/2014/main" id="{D3F67E36-4BE4-44BC-A7A2-63AA4CBE804F}"/>
                  </a:ext>
                </a:extLst>
              </p:cNvPr>
              <p:cNvSpPr>
                <a:spLocks/>
              </p:cNvSpPr>
              <p:nvPr/>
            </p:nvSpPr>
            <p:spPr bwMode="auto">
              <a:xfrm>
                <a:off x="10499725" y="4606926"/>
                <a:ext cx="80963" cy="139700"/>
              </a:xfrm>
              <a:custGeom>
                <a:avLst/>
                <a:gdLst>
                  <a:gd name="T0" fmla="*/ 16 w 41"/>
                  <a:gd name="T1" fmla="*/ 11 h 73"/>
                  <a:gd name="T2" fmla="*/ 0 w 41"/>
                  <a:gd name="T3" fmla="*/ 19 h 73"/>
                  <a:gd name="T4" fmla="*/ 0 w 41"/>
                  <a:gd name="T5" fmla="*/ 36 h 73"/>
                  <a:gd name="T6" fmla="*/ 11 w 41"/>
                  <a:gd name="T7" fmla="*/ 31 h 73"/>
                  <a:gd name="T8" fmla="*/ 21 w 41"/>
                  <a:gd name="T9" fmla="*/ 25 h 73"/>
                  <a:gd name="T10" fmla="*/ 21 w 41"/>
                  <a:gd name="T11" fmla="*/ 73 h 73"/>
                  <a:gd name="T12" fmla="*/ 41 w 41"/>
                  <a:gd name="T13" fmla="*/ 73 h 73"/>
                  <a:gd name="T14" fmla="*/ 41 w 41"/>
                  <a:gd name="T15" fmla="*/ 0 h 73"/>
                  <a:gd name="T16" fmla="*/ 25 w 41"/>
                  <a:gd name="T17" fmla="*/ 0 h 73"/>
                  <a:gd name="T18" fmla="*/ 16 w 41"/>
                  <a:gd name="T19" fmla="*/ 1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6" y="11"/>
                    </a:moveTo>
                    <a:cubicBezTo>
                      <a:pt x="12" y="15"/>
                      <a:pt x="7" y="17"/>
                      <a:pt x="0" y="19"/>
                    </a:cubicBezTo>
                    <a:cubicBezTo>
                      <a:pt x="0" y="36"/>
                      <a:pt x="0" y="36"/>
                      <a:pt x="0" y="36"/>
                    </a:cubicBezTo>
                    <a:cubicBezTo>
                      <a:pt x="4" y="34"/>
                      <a:pt x="8" y="33"/>
                      <a:pt x="11" y="31"/>
                    </a:cubicBezTo>
                    <a:cubicBezTo>
                      <a:pt x="14" y="30"/>
                      <a:pt x="18" y="28"/>
                      <a:pt x="21" y="25"/>
                    </a:cubicBezTo>
                    <a:cubicBezTo>
                      <a:pt x="21" y="73"/>
                      <a:pt x="21" y="73"/>
                      <a:pt x="21" y="73"/>
                    </a:cubicBezTo>
                    <a:cubicBezTo>
                      <a:pt x="41" y="73"/>
                      <a:pt x="41" y="73"/>
                      <a:pt x="41" y="73"/>
                    </a:cubicBezTo>
                    <a:cubicBezTo>
                      <a:pt x="41" y="0"/>
                      <a:pt x="41" y="0"/>
                      <a:pt x="41" y="0"/>
                    </a:cubicBezTo>
                    <a:cubicBezTo>
                      <a:pt x="25" y="0"/>
                      <a:pt x="25" y="0"/>
                      <a:pt x="25" y="0"/>
                    </a:cubicBezTo>
                    <a:cubicBezTo>
                      <a:pt x="22" y="5"/>
                      <a:pt x="19" y="8"/>
                      <a:pt x="16" y="11"/>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10" name="Freeform 125">
                <a:extLst>
                  <a:ext uri="{FF2B5EF4-FFF2-40B4-BE49-F238E27FC236}">
                    <a16:creationId xmlns="" xmlns:a16="http://schemas.microsoft.com/office/drawing/2014/main" id="{38A11916-B43E-445E-89B4-C5BAB4AE0B07}"/>
                  </a:ext>
                </a:extLst>
              </p:cNvPr>
              <p:cNvSpPr>
                <a:spLocks/>
              </p:cNvSpPr>
              <p:nvPr/>
            </p:nvSpPr>
            <p:spPr bwMode="auto">
              <a:xfrm>
                <a:off x="10631488" y="4606926"/>
                <a:ext cx="79375" cy="139700"/>
              </a:xfrm>
              <a:custGeom>
                <a:avLst/>
                <a:gdLst>
                  <a:gd name="T0" fmla="*/ 16 w 41"/>
                  <a:gd name="T1" fmla="*/ 11 h 73"/>
                  <a:gd name="T2" fmla="*/ 0 w 41"/>
                  <a:gd name="T3" fmla="*/ 19 h 73"/>
                  <a:gd name="T4" fmla="*/ 0 w 41"/>
                  <a:gd name="T5" fmla="*/ 36 h 73"/>
                  <a:gd name="T6" fmla="*/ 12 w 41"/>
                  <a:gd name="T7" fmla="*/ 31 h 73"/>
                  <a:gd name="T8" fmla="*/ 21 w 41"/>
                  <a:gd name="T9" fmla="*/ 25 h 73"/>
                  <a:gd name="T10" fmla="*/ 21 w 41"/>
                  <a:gd name="T11" fmla="*/ 73 h 73"/>
                  <a:gd name="T12" fmla="*/ 41 w 41"/>
                  <a:gd name="T13" fmla="*/ 73 h 73"/>
                  <a:gd name="T14" fmla="*/ 41 w 41"/>
                  <a:gd name="T15" fmla="*/ 0 h 73"/>
                  <a:gd name="T16" fmla="*/ 25 w 41"/>
                  <a:gd name="T17" fmla="*/ 0 h 73"/>
                  <a:gd name="T18" fmla="*/ 16 w 41"/>
                  <a:gd name="T19" fmla="*/ 1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6" y="11"/>
                    </a:moveTo>
                    <a:cubicBezTo>
                      <a:pt x="12" y="15"/>
                      <a:pt x="7" y="17"/>
                      <a:pt x="0" y="19"/>
                    </a:cubicBezTo>
                    <a:cubicBezTo>
                      <a:pt x="0" y="36"/>
                      <a:pt x="0" y="36"/>
                      <a:pt x="0" y="36"/>
                    </a:cubicBezTo>
                    <a:cubicBezTo>
                      <a:pt x="5" y="34"/>
                      <a:pt x="9" y="33"/>
                      <a:pt x="12" y="31"/>
                    </a:cubicBezTo>
                    <a:cubicBezTo>
                      <a:pt x="15" y="30"/>
                      <a:pt x="18" y="28"/>
                      <a:pt x="21" y="25"/>
                    </a:cubicBezTo>
                    <a:cubicBezTo>
                      <a:pt x="21" y="73"/>
                      <a:pt x="21" y="73"/>
                      <a:pt x="21" y="73"/>
                    </a:cubicBezTo>
                    <a:cubicBezTo>
                      <a:pt x="41" y="73"/>
                      <a:pt x="41" y="73"/>
                      <a:pt x="41" y="73"/>
                    </a:cubicBezTo>
                    <a:cubicBezTo>
                      <a:pt x="41" y="0"/>
                      <a:pt x="41" y="0"/>
                      <a:pt x="41" y="0"/>
                    </a:cubicBezTo>
                    <a:cubicBezTo>
                      <a:pt x="25" y="0"/>
                      <a:pt x="25" y="0"/>
                      <a:pt x="25" y="0"/>
                    </a:cubicBezTo>
                    <a:cubicBezTo>
                      <a:pt x="23" y="5"/>
                      <a:pt x="20" y="8"/>
                      <a:pt x="16" y="11"/>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11" name="Freeform 126">
                <a:extLst>
                  <a:ext uri="{FF2B5EF4-FFF2-40B4-BE49-F238E27FC236}">
                    <a16:creationId xmlns="" xmlns:a16="http://schemas.microsoft.com/office/drawing/2014/main" id="{89588AC2-963B-4B5B-8C79-1490315E7F0F}"/>
                  </a:ext>
                </a:extLst>
              </p:cNvPr>
              <p:cNvSpPr>
                <a:spLocks noEditPoints="1"/>
              </p:cNvSpPr>
              <p:nvPr/>
            </p:nvSpPr>
            <p:spPr bwMode="auto">
              <a:xfrm>
                <a:off x="10753725" y="4606926"/>
                <a:ext cx="115888" cy="142875"/>
              </a:xfrm>
              <a:custGeom>
                <a:avLst/>
                <a:gdLst>
                  <a:gd name="T0" fmla="*/ 54 w 59"/>
                  <a:gd name="T1" fmla="*/ 13 h 75"/>
                  <a:gd name="T2" fmla="*/ 50 w 59"/>
                  <a:gd name="T3" fmla="*/ 7 h 75"/>
                  <a:gd name="T4" fmla="*/ 42 w 59"/>
                  <a:gd name="T5" fmla="*/ 2 h 75"/>
                  <a:gd name="T6" fmla="*/ 30 w 59"/>
                  <a:gd name="T7" fmla="*/ 0 h 75"/>
                  <a:gd name="T8" fmla="*/ 8 w 59"/>
                  <a:gd name="T9" fmla="*/ 8 h 75"/>
                  <a:gd name="T10" fmla="*/ 0 w 59"/>
                  <a:gd name="T11" fmla="*/ 37 h 75"/>
                  <a:gd name="T12" fmla="*/ 2 w 59"/>
                  <a:gd name="T13" fmla="*/ 52 h 75"/>
                  <a:gd name="T14" fmla="*/ 6 w 59"/>
                  <a:gd name="T15" fmla="*/ 63 h 75"/>
                  <a:gd name="T16" fmla="*/ 15 w 59"/>
                  <a:gd name="T17" fmla="*/ 72 h 75"/>
                  <a:gd name="T18" fmla="*/ 30 w 59"/>
                  <a:gd name="T19" fmla="*/ 75 h 75"/>
                  <a:gd name="T20" fmla="*/ 53 w 59"/>
                  <a:gd name="T21" fmla="*/ 66 h 75"/>
                  <a:gd name="T22" fmla="*/ 59 w 59"/>
                  <a:gd name="T23" fmla="*/ 37 h 75"/>
                  <a:gd name="T24" fmla="*/ 57 w 59"/>
                  <a:gd name="T25" fmla="*/ 20 h 75"/>
                  <a:gd name="T26" fmla="*/ 54 w 59"/>
                  <a:gd name="T27" fmla="*/ 13 h 75"/>
                  <a:gd name="T28" fmla="*/ 38 w 59"/>
                  <a:gd name="T29" fmla="*/ 52 h 75"/>
                  <a:gd name="T30" fmla="*/ 35 w 59"/>
                  <a:gd name="T31" fmla="*/ 59 h 75"/>
                  <a:gd name="T32" fmla="*/ 30 w 59"/>
                  <a:gd name="T33" fmla="*/ 61 h 75"/>
                  <a:gd name="T34" fmla="*/ 23 w 59"/>
                  <a:gd name="T35" fmla="*/ 56 h 75"/>
                  <a:gd name="T36" fmla="*/ 20 w 59"/>
                  <a:gd name="T37" fmla="*/ 37 h 75"/>
                  <a:gd name="T38" fmla="*/ 22 w 59"/>
                  <a:gd name="T39" fmla="*/ 18 h 75"/>
                  <a:gd name="T40" fmla="*/ 30 w 59"/>
                  <a:gd name="T41" fmla="*/ 13 h 75"/>
                  <a:gd name="T42" fmla="*/ 37 w 59"/>
                  <a:gd name="T43" fmla="*/ 18 h 75"/>
                  <a:gd name="T44" fmla="*/ 39 w 59"/>
                  <a:gd name="T45" fmla="*/ 38 h 75"/>
                  <a:gd name="T46" fmla="*/ 38 w 59"/>
                  <a:gd name="T47" fmla="*/ 5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5">
                    <a:moveTo>
                      <a:pt x="54" y="13"/>
                    </a:moveTo>
                    <a:cubicBezTo>
                      <a:pt x="53" y="10"/>
                      <a:pt x="52" y="8"/>
                      <a:pt x="50" y="7"/>
                    </a:cubicBezTo>
                    <a:cubicBezTo>
                      <a:pt x="48" y="5"/>
                      <a:pt x="45" y="3"/>
                      <a:pt x="42" y="2"/>
                    </a:cubicBezTo>
                    <a:cubicBezTo>
                      <a:pt x="39" y="1"/>
                      <a:pt x="35" y="0"/>
                      <a:pt x="30" y="0"/>
                    </a:cubicBezTo>
                    <a:cubicBezTo>
                      <a:pt x="20" y="0"/>
                      <a:pt x="13" y="3"/>
                      <a:pt x="8" y="8"/>
                    </a:cubicBezTo>
                    <a:cubicBezTo>
                      <a:pt x="3" y="14"/>
                      <a:pt x="0" y="23"/>
                      <a:pt x="0" y="37"/>
                    </a:cubicBezTo>
                    <a:cubicBezTo>
                      <a:pt x="0" y="43"/>
                      <a:pt x="1" y="48"/>
                      <a:pt x="2" y="52"/>
                    </a:cubicBezTo>
                    <a:cubicBezTo>
                      <a:pt x="3" y="57"/>
                      <a:pt x="4" y="61"/>
                      <a:pt x="6" y="63"/>
                    </a:cubicBezTo>
                    <a:cubicBezTo>
                      <a:pt x="8" y="67"/>
                      <a:pt x="11" y="70"/>
                      <a:pt x="15" y="72"/>
                    </a:cubicBezTo>
                    <a:cubicBezTo>
                      <a:pt x="19" y="74"/>
                      <a:pt x="24" y="75"/>
                      <a:pt x="30" y="75"/>
                    </a:cubicBezTo>
                    <a:cubicBezTo>
                      <a:pt x="40" y="75"/>
                      <a:pt x="48" y="72"/>
                      <a:pt x="53" y="66"/>
                    </a:cubicBezTo>
                    <a:cubicBezTo>
                      <a:pt x="57" y="60"/>
                      <a:pt x="59" y="50"/>
                      <a:pt x="59" y="37"/>
                    </a:cubicBezTo>
                    <a:cubicBezTo>
                      <a:pt x="59" y="31"/>
                      <a:pt x="59" y="25"/>
                      <a:pt x="57" y="20"/>
                    </a:cubicBezTo>
                    <a:cubicBezTo>
                      <a:pt x="56" y="17"/>
                      <a:pt x="56" y="15"/>
                      <a:pt x="54" y="13"/>
                    </a:cubicBezTo>
                    <a:moveTo>
                      <a:pt x="38" y="52"/>
                    </a:moveTo>
                    <a:cubicBezTo>
                      <a:pt x="37" y="55"/>
                      <a:pt x="36" y="57"/>
                      <a:pt x="35" y="59"/>
                    </a:cubicBezTo>
                    <a:cubicBezTo>
                      <a:pt x="33" y="60"/>
                      <a:pt x="32" y="61"/>
                      <a:pt x="30" y="61"/>
                    </a:cubicBezTo>
                    <a:cubicBezTo>
                      <a:pt x="27" y="61"/>
                      <a:pt x="24" y="59"/>
                      <a:pt x="23" y="56"/>
                    </a:cubicBezTo>
                    <a:cubicBezTo>
                      <a:pt x="21" y="53"/>
                      <a:pt x="20" y="46"/>
                      <a:pt x="20" y="37"/>
                    </a:cubicBezTo>
                    <a:cubicBezTo>
                      <a:pt x="20" y="28"/>
                      <a:pt x="21" y="22"/>
                      <a:pt x="22" y="18"/>
                    </a:cubicBezTo>
                    <a:cubicBezTo>
                      <a:pt x="24" y="15"/>
                      <a:pt x="26" y="13"/>
                      <a:pt x="30" y="13"/>
                    </a:cubicBezTo>
                    <a:cubicBezTo>
                      <a:pt x="33" y="13"/>
                      <a:pt x="35" y="15"/>
                      <a:pt x="37" y="18"/>
                    </a:cubicBezTo>
                    <a:cubicBezTo>
                      <a:pt x="38" y="22"/>
                      <a:pt x="39" y="28"/>
                      <a:pt x="39" y="38"/>
                    </a:cubicBezTo>
                    <a:cubicBezTo>
                      <a:pt x="39" y="44"/>
                      <a:pt x="39"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12" name="Freeform 127">
                <a:extLst>
                  <a:ext uri="{FF2B5EF4-FFF2-40B4-BE49-F238E27FC236}">
                    <a16:creationId xmlns="" xmlns:a16="http://schemas.microsoft.com/office/drawing/2014/main" id="{283796DE-7765-4453-8C1A-D86732788199}"/>
                  </a:ext>
                </a:extLst>
              </p:cNvPr>
              <p:cNvSpPr>
                <a:spLocks noEditPoints="1"/>
              </p:cNvSpPr>
              <p:nvPr/>
            </p:nvSpPr>
            <p:spPr bwMode="auto">
              <a:xfrm>
                <a:off x="10885488" y="4606926"/>
                <a:ext cx="115888" cy="142875"/>
              </a:xfrm>
              <a:custGeom>
                <a:avLst/>
                <a:gdLst>
                  <a:gd name="T0" fmla="*/ 55 w 59"/>
                  <a:gd name="T1" fmla="*/ 13 h 75"/>
                  <a:gd name="T2" fmla="*/ 50 w 59"/>
                  <a:gd name="T3" fmla="*/ 7 h 75"/>
                  <a:gd name="T4" fmla="*/ 42 w 59"/>
                  <a:gd name="T5" fmla="*/ 2 h 75"/>
                  <a:gd name="T6" fmla="*/ 30 w 59"/>
                  <a:gd name="T7" fmla="*/ 0 h 75"/>
                  <a:gd name="T8" fmla="*/ 8 w 59"/>
                  <a:gd name="T9" fmla="*/ 8 h 75"/>
                  <a:gd name="T10" fmla="*/ 0 w 59"/>
                  <a:gd name="T11" fmla="*/ 37 h 75"/>
                  <a:gd name="T12" fmla="*/ 2 w 59"/>
                  <a:gd name="T13" fmla="*/ 52 h 75"/>
                  <a:gd name="T14" fmla="*/ 6 w 59"/>
                  <a:gd name="T15" fmla="*/ 63 h 75"/>
                  <a:gd name="T16" fmla="*/ 15 w 59"/>
                  <a:gd name="T17" fmla="*/ 72 h 75"/>
                  <a:gd name="T18" fmla="*/ 30 w 59"/>
                  <a:gd name="T19" fmla="*/ 75 h 75"/>
                  <a:gd name="T20" fmla="*/ 53 w 59"/>
                  <a:gd name="T21" fmla="*/ 66 h 75"/>
                  <a:gd name="T22" fmla="*/ 59 w 59"/>
                  <a:gd name="T23" fmla="*/ 37 h 75"/>
                  <a:gd name="T24" fmla="*/ 57 w 59"/>
                  <a:gd name="T25" fmla="*/ 20 h 75"/>
                  <a:gd name="T26" fmla="*/ 55 w 59"/>
                  <a:gd name="T27" fmla="*/ 13 h 75"/>
                  <a:gd name="T28" fmla="*/ 38 w 59"/>
                  <a:gd name="T29" fmla="*/ 52 h 75"/>
                  <a:gd name="T30" fmla="*/ 35 w 59"/>
                  <a:gd name="T31" fmla="*/ 59 h 75"/>
                  <a:gd name="T32" fmla="*/ 30 w 59"/>
                  <a:gd name="T33" fmla="*/ 61 h 75"/>
                  <a:gd name="T34" fmla="*/ 23 w 59"/>
                  <a:gd name="T35" fmla="*/ 56 h 75"/>
                  <a:gd name="T36" fmla="*/ 20 w 59"/>
                  <a:gd name="T37" fmla="*/ 37 h 75"/>
                  <a:gd name="T38" fmla="*/ 23 w 59"/>
                  <a:gd name="T39" fmla="*/ 18 h 75"/>
                  <a:gd name="T40" fmla="*/ 30 w 59"/>
                  <a:gd name="T41" fmla="*/ 13 h 75"/>
                  <a:gd name="T42" fmla="*/ 37 w 59"/>
                  <a:gd name="T43" fmla="*/ 18 h 75"/>
                  <a:gd name="T44" fmla="*/ 40 w 59"/>
                  <a:gd name="T45" fmla="*/ 38 h 75"/>
                  <a:gd name="T46" fmla="*/ 38 w 59"/>
                  <a:gd name="T47" fmla="*/ 5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5">
                    <a:moveTo>
                      <a:pt x="55" y="13"/>
                    </a:moveTo>
                    <a:cubicBezTo>
                      <a:pt x="54" y="10"/>
                      <a:pt x="52" y="8"/>
                      <a:pt x="50" y="7"/>
                    </a:cubicBezTo>
                    <a:cubicBezTo>
                      <a:pt x="48" y="5"/>
                      <a:pt x="46" y="3"/>
                      <a:pt x="42" y="2"/>
                    </a:cubicBezTo>
                    <a:cubicBezTo>
                      <a:pt x="39" y="1"/>
                      <a:pt x="35" y="0"/>
                      <a:pt x="30" y="0"/>
                    </a:cubicBezTo>
                    <a:cubicBezTo>
                      <a:pt x="20" y="0"/>
                      <a:pt x="13" y="3"/>
                      <a:pt x="8" y="8"/>
                    </a:cubicBezTo>
                    <a:cubicBezTo>
                      <a:pt x="3" y="14"/>
                      <a:pt x="0" y="23"/>
                      <a:pt x="0" y="37"/>
                    </a:cubicBezTo>
                    <a:cubicBezTo>
                      <a:pt x="0" y="43"/>
                      <a:pt x="1" y="48"/>
                      <a:pt x="2" y="52"/>
                    </a:cubicBezTo>
                    <a:cubicBezTo>
                      <a:pt x="3" y="57"/>
                      <a:pt x="4" y="61"/>
                      <a:pt x="6" y="63"/>
                    </a:cubicBezTo>
                    <a:cubicBezTo>
                      <a:pt x="8" y="67"/>
                      <a:pt x="11" y="70"/>
                      <a:pt x="15" y="72"/>
                    </a:cubicBezTo>
                    <a:cubicBezTo>
                      <a:pt x="19" y="74"/>
                      <a:pt x="24" y="75"/>
                      <a:pt x="30" y="75"/>
                    </a:cubicBezTo>
                    <a:cubicBezTo>
                      <a:pt x="41" y="75"/>
                      <a:pt x="48" y="72"/>
                      <a:pt x="53" y="66"/>
                    </a:cubicBezTo>
                    <a:cubicBezTo>
                      <a:pt x="57" y="60"/>
                      <a:pt x="59" y="50"/>
                      <a:pt x="59" y="37"/>
                    </a:cubicBezTo>
                    <a:cubicBezTo>
                      <a:pt x="59" y="31"/>
                      <a:pt x="59" y="25"/>
                      <a:pt x="57" y="20"/>
                    </a:cubicBezTo>
                    <a:cubicBezTo>
                      <a:pt x="57" y="17"/>
                      <a:pt x="56" y="15"/>
                      <a:pt x="55" y="13"/>
                    </a:cubicBezTo>
                    <a:moveTo>
                      <a:pt x="38" y="52"/>
                    </a:moveTo>
                    <a:cubicBezTo>
                      <a:pt x="38" y="55"/>
                      <a:pt x="37" y="57"/>
                      <a:pt x="35" y="59"/>
                    </a:cubicBezTo>
                    <a:cubicBezTo>
                      <a:pt x="34" y="60"/>
                      <a:pt x="32" y="61"/>
                      <a:pt x="30" y="61"/>
                    </a:cubicBezTo>
                    <a:cubicBezTo>
                      <a:pt x="27" y="61"/>
                      <a:pt x="24" y="59"/>
                      <a:pt x="23" y="56"/>
                    </a:cubicBezTo>
                    <a:cubicBezTo>
                      <a:pt x="21" y="53"/>
                      <a:pt x="20" y="46"/>
                      <a:pt x="20" y="37"/>
                    </a:cubicBezTo>
                    <a:cubicBezTo>
                      <a:pt x="20" y="28"/>
                      <a:pt x="21" y="22"/>
                      <a:pt x="23" y="18"/>
                    </a:cubicBezTo>
                    <a:cubicBezTo>
                      <a:pt x="24" y="15"/>
                      <a:pt x="26" y="13"/>
                      <a:pt x="30" y="13"/>
                    </a:cubicBezTo>
                    <a:cubicBezTo>
                      <a:pt x="33" y="13"/>
                      <a:pt x="35" y="15"/>
                      <a:pt x="37" y="18"/>
                    </a:cubicBezTo>
                    <a:cubicBezTo>
                      <a:pt x="39" y="22"/>
                      <a:pt x="40" y="28"/>
                      <a:pt x="40" y="38"/>
                    </a:cubicBezTo>
                    <a:cubicBezTo>
                      <a:pt x="40" y="44"/>
                      <a:pt x="39"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13" name="Freeform 128">
                <a:extLst>
                  <a:ext uri="{FF2B5EF4-FFF2-40B4-BE49-F238E27FC236}">
                    <a16:creationId xmlns="" xmlns:a16="http://schemas.microsoft.com/office/drawing/2014/main" id="{C711886C-41C2-438F-8547-72A29BD5AEBC}"/>
                  </a:ext>
                </a:extLst>
              </p:cNvPr>
              <p:cNvSpPr>
                <a:spLocks noEditPoints="1"/>
              </p:cNvSpPr>
              <p:nvPr/>
            </p:nvSpPr>
            <p:spPr bwMode="auto">
              <a:xfrm>
                <a:off x="11018838" y="4606926"/>
                <a:ext cx="114300" cy="142875"/>
              </a:xfrm>
              <a:custGeom>
                <a:avLst/>
                <a:gdLst>
                  <a:gd name="T0" fmla="*/ 54 w 59"/>
                  <a:gd name="T1" fmla="*/ 13 h 75"/>
                  <a:gd name="T2" fmla="*/ 49 w 59"/>
                  <a:gd name="T3" fmla="*/ 7 h 75"/>
                  <a:gd name="T4" fmla="*/ 42 w 59"/>
                  <a:gd name="T5" fmla="*/ 2 h 75"/>
                  <a:gd name="T6" fmla="*/ 30 w 59"/>
                  <a:gd name="T7" fmla="*/ 0 h 75"/>
                  <a:gd name="T8" fmla="*/ 7 w 59"/>
                  <a:gd name="T9" fmla="*/ 8 h 75"/>
                  <a:gd name="T10" fmla="*/ 0 w 59"/>
                  <a:gd name="T11" fmla="*/ 37 h 75"/>
                  <a:gd name="T12" fmla="*/ 1 w 59"/>
                  <a:gd name="T13" fmla="*/ 52 h 75"/>
                  <a:gd name="T14" fmla="*/ 5 w 59"/>
                  <a:gd name="T15" fmla="*/ 63 h 75"/>
                  <a:gd name="T16" fmla="*/ 14 w 59"/>
                  <a:gd name="T17" fmla="*/ 72 h 75"/>
                  <a:gd name="T18" fmla="*/ 29 w 59"/>
                  <a:gd name="T19" fmla="*/ 75 h 75"/>
                  <a:gd name="T20" fmla="*/ 52 w 59"/>
                  <a:gd name="T21" fmla="*/ 66 h 75"/>
                  <a:gd name="T22" fmla="*/ 59 w 59"/>
                  <a:gd name="T23" fmla="*/ 37 h 75"/>
                  <a:gd name="T24" fmla="*/ 57 w 59"/>
                  <a:gd name="T25" fmla="*/ 20 h 75"/>
                  <a:gd name="T26" fmla="*/ 54 w 59"/>
                  <a:gd name="T27" fmla="*/ 13 h 75"/>
                  <a:gd name="T28" fmla="*/ 38 w 59"/>
                  <a:gd name="T29" fmla="*/ 52 h 75"/>
                  <a:gd name="T30" fmla="*/ 34 w 59"/>
                  <a:gd name="T31" fmla="*/ 59 h 75"/>
                  <a:gd name="T32" fmla="*/ 29 w 59"/>
                  <a:gd name="T33" fmla="*/ 61 h 75"/>
                  <a:gd name="T34" fmla="*/ 22 w 59"/>
                  <a:gd name="T35" fmla="*/ 56 h 75"/>
                  <a:gd name="T36" fmla="*/ 20 w 59"/>
                  <a:gd name="T37" fmla="*/ 37 h 75"/>
                  <a:gd name="T38" fmla="*/ 22 w 59"/>
                  <a:gd name="T39" fmla="*/ 18 h 75"/>
                  <a:gd name="T40" fmla="*/ 29 w 59"/>
                  <a:gd name="T41" fmla="*/ 13 h 75"/>
                  <a:gd name="T42" fmla="*/ 36 w 59"/>
                  <a:gd name="T43" fmla="*/ 18 h 75"/>
                  <a:gd name="T44" fmla="*/ 39 w 59"/>
                  <a:gd name="T45" fmla="*/ 38 h 75"/>
                  <a:gd name="T46" fmla="*/ 38 w 59"/>
                  <a:gd name="T47" fmla="*/ 5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75">
                    <a:moveTo>
                      <a:pt x="54" y="13"/>
                    </a:moveTo>
                    <a:cubicBezTo>
                      <a:pt x="53" y="10"/>
                      <a:pt x="51" y="8"/>
                      <a:pt x="49" y="7"/>
                    </a:cubicBezTo>
                    <a:cubicBezTo>
                      <a:pt x="47" y="5"/>
                      <a:pt x="45" y="3"/>
                      <a:pt x="42" y="2"/>
                    </a:cubicBezTo>
                    <a:cubicBezTo>
                      <a:pt x="39" y="1"/>
                      <a:pt x="35" y="0"/>
                      <a:pt x="30" y="0"/>
                    </a:cubicBezTo>
                    <a:cubicBezTo>
                      <a:pt x="20" y="0"/>
                      <a:pt x="12" y="3"/>
                      <a:pt x="7" y="8"/>
                    </a:cubicBezTo>
                    <a:cubicBezTo>
                      <a:pt x="2" y="14"/>
                      <a:pt x="0" y="23"/>
                      <a:pt x="0" y="37"/>
                    </a:cubicBezTo>
                    <a:cubicBezTo>
                      <a:pt x="0" y="43"/>
                      <a:pt x="0" y="48"/>
                      <a:pt x="1" y="52"/>
                    </a:cubicBezTo>
                    <a:cubicBezTo>
                      <a:pt x="2" y="57"/>
                      <a:pt x="3" y="61"/>
                      <a:pt x="5" y="63"/>
                    </a:cubicBezTo>
                    <a:cubicBezTo>
                      <a:pt x="8" y="67"/>
                      <a:pt x="11" y="70"/>
                      <a:pt x="14" y="72"/>
                    </a:cubicBezTo>
                    <a:cubicBezTo>
                      <a:pt x="18" y="74"/>
                      <a:pt x="23" y="75"/>
                      <a:pt x="29" y="75"/>
                    </a:cubicBezTo>
                    <a:cubicBezTo>
                      <a:pt x="40" y="75"/>
                      <a:pt x="48" y="72"/>
                      <a:pt x="52" y="66"/>
                    </a:cubicBezTo>
                    <a:cubicBezTo>
                      <a:pt x="56" y="60"/>
                      <a:pt x="59" y="50"/>
                      <a:pt x="59" y="37"/>
                    </a:cubicBezTo>
                    <a:cubicBezTo>
                      <a:pt x="59" y="31"/>
                      <a:pt x="58" y="25"/>
                      <a:pt x="57" y="20"/>
                    </a:cubicBezTo>
                    <a:cubicBezTo>
                      <a:pt x="56" y="17"/>
                      <a:pt x="55" y="15"/>
                      <a:pt x="54" y="13"/>
                    </a:cubicBezTo>
                    <a:moveTo>
                      <a:pt x="38" y="52"/>
                    </a:moveTo>
                    <a:cubicBezTo>
                      <a:pt x="37" y="55"/>
                      <a:pt x="36" y="57"/>
                      <a:pt x="34" y="59"/>
                    </a:cubicBezTo>
                    <a:cubicBezTo>
                      <a:pt x="33" y="60"/>
                      <a:pt x="31" y="61"/>
                      <a:pt x="29" y="61"/>
                    </a:cubicBezTo>
                    <a:cubicBezTo>
                      <a:pt x="26" y="61"/>
                      <a:pt x="24" y="59"/>
                      <a:pt x="22" y="56"/>
                    </a:cubicBezTo>
                    <a:cubicBezTo>
                      <a:pt x="20" y="53"/>
                      <a:pt x="20" y="46"/>
                      <a:pt x="20" y="37"/>
                    </a:cubicBezTo>
                    <a:cubicBezTo>
                      <a:pt x="20" y="28"/>
                      <a:pt x="20" y="22"/>
                      <a:pt x="22" y="18"/>
                    </a:cubicBezTo>
                    <a:cubicBezTo>
                      <a:pt x="23" y="15"/>
                      <a:pt x="26" y="13"/>
                      <a:pt x="29" y="13"/>
                    </a:cubicBezTo>
                    <a:cubicBezTo>
                      <a:pt x="32" y="13"/>
                      <a:pt x="35" y="15"/>
                      <a:pt x="36" y="18"/>
                    </a:cubicBezTo>
                    <a:cubicBezTo>
                      <a:pt x="38" y="22"/>
                      <a:pt x="39" y="28"/>
                      <a:pt x="39" y="38"/>
                    </a:cubicBezTo>
                    <a:cubicBezTo>
                      <a:pt x="39" y="44"/>
                      <a:pt x="38" y="49"/>
                      <a:pt x="38" y="52"/>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sp>
            <p:nvSpPr>
              <p:cNvPr id="414" name="Freeform 129">
                <a:extLst>
                  <a:ext uri="{FF2B5EF4-FFF2-40B4-BE49-F238E27FC236}">
                    <a16:creationId xmlns="" xmlns:a16="http://schemas.microsoft.com/office/drawing/2014/main" id="{24D4B302-C6BC-4E68-BAF9-9EB191FB1B0A}"/>
                  </a:ext>
                </a:extLst>
              </p:cNvPr>
              <p:cNvSpPr>
                <a:spLocks/>
              </p:cNvSpPr>
              <p:nvPr/>
            </p:nvSpPr>
            <p:spPr bwMode="auto">
              <a:xfrm>
                <a:off x="11156950" y="4606926"/>
                <a:ext cx="80963" cy="139700"/>
              </a:xfrm>
              <a:custGeom>
                <a:avLst/>
                <a:gdLst>
                  <a:gd name="T0" fmla="*/ 16 w 41"/>
                  <a:gd name="T1" fmla="*/ 11 h 73"/>
                  <a:gd name="T2" fmla="*/ 0 w 41"/>
                  <a:gd name="T3" fmla="*/ 19 h 73"/>
                  <a:gd name="T4" fmla="*/ 0 w 41"/>
                  <a:gd name="T5" fmla="*/ 36 h 73"/>
                  <a:gd name="T6" fmla="*/ 12 w 41"/>
                  <a:gd name="T7" fmla="*/ 31 h 73"/>
                  <a:gd name="T8" fmla="*/ 21 w 41"/>
                  <a:gd name="T9" fmla="*/ 25 h 73"/>
                  <a:gd name="T10" fmla="*/ 21 w 41"/>
                  <a:gd name="T11" fmla="*/ 73 h 73"/>
                  <a:gd name="T12" fmla="*/ 41 w 41"/>
                  <a:gd name="T13" fmla="*/ 73 h 73"/>
                  <a:gd name="T14" fmla="*/ 41 w 41"/>
                  <a:gd name="T15" fmla="*/ 0 h 73"/>
                  <a:gd name="T16" fmla="*/ 25 w 41"/>
                  <a:gd name="T17" fmla="*/ 0 h 73"/>
                  <a:gd name="T18" fmla="*/ 16 w 41"/>
                  <a:gd name="T19" fmla="*/ 11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73">
                    <a:moveTo>
                      <a:pt x="16" y="11"/>
                    </a:moveTo>
                    <a:cubicBezTo>
                      <a:pt x="12" y="15"/>
                      <a:pt x="7" y="17"/>
                      <a:pt x="0" y="19"/>
                    </a:cubicBezTo>
                    <a:cubicBezTo>
                      <a:pt x="0" y="36"/>
                      <a:pt x="0" y="36"/>
                      <a:pt x="0" y="36"/>
                    </a:cubicBezTo>
                    <a:cubicBezTo>
                      <a:pt x="5" y="34"/>
                      <a:pt x="9" y="33"/>
                      <a:pt x="12" y="31"/>
                    </a:cubicBezTo>
                    <a:cubicBezTo>
                      <a:pt x="15" y="30"/>
                      <a:pt x="18" y="28"/>
                      <a:pt x="21" y="25"/>
                    </a:cubicBezTo>
                    <a:cubicBezTo>
                      <a:pt x="21" y="73"/>
                      <a:pt x="21" y="73"/>
                      <a:pt x="21" y="73"/>
                    </a:cubicBezTo>
                    <a:cubicBezTo>
                      <a:pt x="41" y="73"/>
                      <a:pt x="41" y="73"/>
                      <a:pt x="41" y="73"/>
                    </a:cubicBezTo>
                    <a:cubicBezTo>
                      <a:pt x="41" y="0"/>
                      <a:pt x="41" y="0"/>
                      <a:pt x="41" y="0"/>
                    </a:cubicBezTo>
                    <a:cubicBezTo>
                      <a:pt x="25" y="0"/>
                      <a:pt x="25" y="0"/>
                      <a:pt x="25" y="0"/>
                    </a:cubicBezTo>
                    <a:cubicBezTo>
                      <a:pt x="23" y="5"/>
                      <a:pt x="20" y="8"/>
                      <a:pt x="16" y="11"/>
                    </a:cubicBezTo>
                  </a:path>
                </a:pathLst>
              </a:custGeom>
              <a:solidFill>
                <a:schemeClr val="bg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grpSp>
      <p:grpSp>
        <p:nvGrpSpPr>
          <p:cNvPr id="415" name="Group 414"/>
          <p:cNvGrpSpPr/>
          <p:nvPr userDrawn="1"/>
        </p:nvGrpSpPr>
        <p:grpSpPr>
          <a:xfrm>
            <a:off x="9246693" y="631658"/>
            <a:ext cx="836683" cy="734661"/>
            <a:chOff x="6293975" y="1671234"/>
            <a:chExt cx="1167024" cy="960569"/>
          </a:xfrm>
        </p:grpSpPr>
        <p:grpSp>
          <p:nvGrpSpPr>
            <p:cNvPr id="416" name="Group 415">
              <a:extLst>
                <a:ext uri="{FF2B5EF4-FFF2-40B4-BE49-F238E27FC236}">
                  <a16:creationId xmlns="" xmlns:a16="http://schemas.microsoft.com/office/drawing/2014/main" id="{3EC77DEC-F570-4D3A-BD05-5E7AD0C0A1E6}"/>
                </a:ext>
              </a:extLst>
            </p:cNvPr>
            <p:cNvGrpSpPr/>
            <p:nvPr userDrawn="1"/>
          </p:nvGrpSpPr>
          <p:grpSpPr>
            <a:xfrm>
              <a:off x="6293975" y="1671234"/>
              <a:ext cx="1167024" cy="960569"/>
              <a:chOff x="2821755" y="3746507"/>
              <a:chExt cx="1167328" cy="960819"/>
            </a:xfrm>
            <a:solidFill>
              <a:srgbClr val="01D1D0"/>
            </a:solidFill>
          </p:grpSpPr>
          <p:sp>
            <p:nvSpPr>
              <p:cNvPr id="418" name="Freeform: Shape 72">
                <a:extLst>
                  <a:ext uri="{FF2B5EF4-FFF2-40B4-BE49-F238E27FC236}">
                    <a16:creationId xmlns="" xmlns:a16="http://schemas.microsoft.com/office/drawing/2014/main" id="{0DF97E5B-EA65-4942-B332-688F21817ECC}"/>
                  </a:ext>
                </a:extLst>
              </p:cNvPr>
              <p:cNvSpPr>
                <a:spLocks/>
              </p:cNvSpPr>
              <p:nvPr/>
            </p:nvSpPr>
            <p:spPr bwMode="auto">
              <a:xfrm>
                <a:off x="2821755" y="3746507"/>
                <a:ext cx="1167328" cy="960819"/>
              </a:xfrm>
              <a:custGeom>
                <a:avLst/>
                <a:gdLst>
                  <a:gd name="connsiteX0" fmla="*/ 174625 w 2777333"/>
                  <a:gd name="connsiteY0" fmla="*/ 168275 h 2286001"/>
                  <a:gd name="connsiteX1" fmla="*/ 174625 w 2777333"/>
                  <a:gd name="connsiteY1" fmla="*/ 1544638 h 2286001"/>
                  <a:gd name="connsiteX2" fmla="*/ 2605088 w 2777333"/>
                  <a:gd name="connsiteY2" fmla="*/ 1544638 h 2286001"/>
                  <a:gd name="connsiteX3" fmla="*/ 2605088 w 2777333"/>
                  <a:gd name="connsiteY3" fmla="*/ 168275 h 2286001"/>
                  <a:gd name="connsiteX4" fmla="*/ 197584 w 2777333"/>
                  <a:gd name="connsiteY4" fmla="*/ 0 h 2286001"/>
                  <a:gd name="connsiteX5" fmla="*/ 2580541 w 2777333"/>
                  <a:gd name="connsiteY5" fmla="*/ 0 h 2286001"/>
                  <a:gd name="connsiteX6" fmla="*/ 2777328 w 2777333"/>
                  <a:gd name="connsiteY6" fmla="*/ 191990 h 2286001"/>
                  <a:gd name="connsiteX7" fmla="*/ 2777328 w 2777333"/>
                  <a:gd name="connsiteY7" fmla="*/ 1776101 h 2286001"/>
                  <a:gd name="connsiteX8" fmla="*/ 2580541 w 2777333"/>
                  <a:gd name="connsiteY8" fmla="*/ 1968091 h 2286001"/>
                  <a:gd name="connsiteX9" fmla="*/ 1801360 w 2777333"/>
                  <a:gd name="connsiteY9" fmla="*/ 1968091 h 2286001"/>
                  <a:gd name="connsiteX10" fmla="*/ 1801360 w 2777333"/>
                  <a:gd name="connsiteY10" fmla="*/ 2158526 h 2286001"/>
                  <a:gd name="connsiteX11" fmla="*/ 1949548 w 2777333"/>
                  <a:gd name="connsiteY11" fmla="*/ 2158526 h 2286001"/>
                  <a:gd name="connsiteX12" fmla="*/ 1975042 w 2777333"/>
                  <a:gd name="connsiteY12" fmla="*/ 2180290 h 2286001"/>
                  <a:gd name="connsiteX13" fmla="*/ 1975042 w 2777333"/>
                  <a:gd name="connsiteY13" fmla="*/ 2263460 h 2286001"/>
                  <a:gd name="connsiteX14" fmla="*/ 1949548 w 2777333"/>
                  <a:gd name="connsiteY14" fmla="*/ 2286001 h 2286001"/>
                  <a:gd name="connsiteX15" fmla="*/ 824594 w 2777333"/>
                  <a:gd name="connsiteY15" fmla="*/ 2286001 h 2286001"/>
                  <a:gd name="connsiteX16" fmla="*/ 803083 w 2777333"/>
                  <a:gd name="connsiteY16" fmla="*/ 2263460 h 2286001"/>
                  <a:gd name="connsiteX17" fmla="*/ 803083 w 2777333"/>
                  <a:gd name="connsiteY17" fmla="*/ 2180290 h 2286001"/>
                  <a:gd name="connsiteX18" fmla="*/ 824594 w 2777333"/>
                  <a:gd name="connsiteY18" fmla="*/ 2158526 h 2286001"/>
                  <a:gd name="connsiteX19" fmla="*/ 976766 w 2777333"/>
                  <a:gd name="connsiteY19" fmla="*/ 2158526 h 2286001"/>
                  <a:gd name="connsiteX20" fmla="*/ 976766 w 2777333"/>
                  <a:gd name="connsiteY20" fmla="*/ 1968091 h 2286001"/>
                  <a:gd name="connsiteX21" fmla="*/ 196787 w 2777333"/>
                  <a:gd name="connsiteY21" fmla="*/ 1968091 h 2286001"/>
                  <a:gd name="connsiteX22" fmla="*/ 0 w 2777333"/>
                  <a:gd name="connsiteY22" fmla="*/ 1776101 h 2286001"/>
                  <a:gd name="connsiteX23" fmla="*/ 797 w 2777333"/>
                  <a:gd name="connsiteY23" fmla="*/ 191990 h 2286001"/>
                  <a:gd name="connsiteX24" fmla="*/ 197584 w 2777333"/>
                  <a:gd name="connsiteY24" fmla="*/ 0 h 2286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77333" h="2286001">
                    <a:moveTo>
                      <a:pt x="174625" y="168275"/>
                    </a:moveTo>
                    <a:lnTo>
                      <a:pt x="174625" y="1544638"/>
                    </a:lnTo>
                    <a:lnTo>
                      <a:pt x="2605088" y="1544638"/>
                    </a:lnTo>
                    <a:lnTo>
                      <a:pt x="2605088" y="168275"/>
                    </a:lnTo>
                    <a:close/>
                    <a:moveTo>
                      <a:pt x="197584" y="0"/>
                    </a:moveTo>
                    <a:cubicBezTo>
                      <a:pt x="197584" y="0"/>
                      <a:pt x="197584" y="0"/>
                      <a:pt x="2580541" y="0"/>
                    </a:cubicBezTo>
                    <a:cubicBezTo>
                      <a:pt x="2689690" y="0"/>
                      <a:pt x="2778125" y="86279"/>
                      <a:pt x="2777328" y="191990"/>
                    </a:cubicBezTo>
                    <a:cubicBezTo>
                      <a:pt x="2777328" y="191990"/>
                      <a:pt x="2777328" y="191990"/>
                      <a:pt x="2777328" y="1776101"/>
                    </a:cubicBezTo>
                    <a:cubicBezTo>
                      <a:pt x="2777328" y="1881812"/>
                      <a:pt x="2688894" y="1968091"/>
                      <a:pt x="2580541" y="1968091"/>
                    </a:cubicBezTo>
                    <a:cubicBezTo>
                      <a:pt x="2580541" y="1968091"/>
                      <a:pt x="2580541" y="1968091"/>
                      <a:pt x="1801360" y="1968091"/>
                    </a:cubicBezTo>
                    <a:cubicBezTo>
                      <a:pt x="1801360" y="1968091"/>
                      <a:pt x="1801360" y="1968091"/>
                      <a:pt x="1801360" y="2158526"/>
                    </a:cubicBezTo>
                    <a:cubicBezTo>
                      <a:pt x="1801360" y="2158526"/>
                      <a:pt x="1801360" y="2158526"/>
                      <a:pt x="1949548" y="2158526"/>
                    </a:cubicBezTo>
                    <a:cubicBezTo>
                      <a:pt x="1961498" y="2158526"/>
                      <a:pt x="1975042" y="2168631"/>
                      <a:pt x="1975042" y="2180290"/>
                    </a:cubicBezTo>
                    <a:cubicBezTo>
                      <a:pt x="1975042" y="2180290"/>
                      <a:pt x="1975042" y="2180290"/>
                      <a:pt x="1975042" y="2263460"/>
                    </a:cubicBezTo>
                    <a:cubicBezTo>
                      <a:pt x="1975042" y="2275119"/>
                      <a:pt x="1961498" y="2286001"/>
                      <a:pt x="1949548" y="2286001"/>
                    </a:cubicBezTo>
                    <a:cubicBezTo>
                      <a:pt x="1949548" y="2286001"/>
                      <a:pt x="1949548" y="2286001"/>
                      <a:pt x="824594" y="2286001"/>
                    </a:cubicBezTo>
                    <a:cubicBezTo>
                      <a:pt x="812643" y="2286001"/>
                      <a:pt x="803083" y="2275119"/>
                      <a:pt x="803083" y="2263460"/>
                    </a:cubicBezTo>
                    <a:cubicBezTo>
                      <a:pt x="803083" y="2263460"/>
                      <a:pt x="803083" y="2263460"/>
                      <a:pt x="803083" y="2180290"/>
                    </a:cubicBezTo>
                    <a:cubicBezTo>
                      <a:pt x="803083" y="2168631"/>
                      <a:pt x="812643" y="2158526"/>
                      <a:pt x="824594" y="2158526"/>
                    </a:cubicBezTo>
                    <a:cubicBezTo>
                      <a:pt x="824594" y="2158526"/>
                      <a:pt x="824594" y="2158526"/>
                      <a:pt x="976766" y="2158526"/>
                    </a:cubicBezTo>
                    <a:cubicBezTo>
                      <a:pt x="976766" y="2158526"/>
                      <a:pt x="976766" y="2158526"/>
                      <a:pt x="976766" y="1968091"/>
                    </a:cubicBezTo>
                    <a:cubicBezTo>
                      <a:pt x="976766" y="1968091"/>
                      <a:pt x="976766" y="1968091"/>
                      <a:pt x="196787" y="1968091"/>
                    </a:cubicBezTo>
                    <a:cubicBezTo>
                      <a:pt x="88435" y="1968091"/>
                      <a:pt x="0" y="1881812"/>
                      <a:pt x="0" y="1776101"/>
                    </a:cubicBezTo>
                    <a:cubicBezTo>
                      <a:pt x="0" y="1776101"/>
                      <a:pt x="0" y="1776101"/>
                      <a:pt x="797" y="191990"/>
                    </a:cubicBezTo>
                    <a:cubicBezTo>
                      <a:pt x="797" y="85502"/>
                      <a:pt x="89231" y="0"/>
                      <a:pt x="197584" y="0"/>
                    </a:cubicBezTo>
                    <a:close/>
                  </a:path>
                </a:pathLst>
              </a:custGeom>
              <a:solidFill>
                <a:srgbClr val="00264D"/>
              </a:solidFill>
              <a:ln>
                <a:noFill/>
              </a:ln>
            </p:spPr>
            <p:txBody>
              <a:bodyPr vert="horz" wrap="square" lIns="91416" tIns="45708" rIns="91416" bIns="45708" numCol="1" anchor="t" anchorCtr="0" compatLnSpc="1">
                <a:prstTxWarp prst="textNoShape">
                  <a:avLst/>
                </a:prstTxWarp>
                <a:noAutofit/>
              </a:bodyPr>
              <a:lstStyle/>
              <a:p>
                <a:endParaRPr lang="en-US" sz="1799" dirty="0">
                  <a:solidFill>
                    <a:prstClr val="black"/>
                  </a:solidFill>
                </a:endParaRPr>
              </a:p>
            </p:txBody>
          </p:sp>
          <p:sp>
            <p:nvSpPr>
              <p:cNvPr id="419" name="Oval 6">
                <a:extLst>
                  <a:ext uri="{FF2B5EF4-FFF2-40B4-BE49-F238E27FC236}">
                    <a16:creationId xmlns="" xmlns:a16="http://schemas.microsoft.com/office/drawing/2014/main" id="{59BD4B6E-1A15-4D00-856E-4BAD90BC12C7}"/>
                  </a:ext>
                </a:extLst>
              </p:cNvPr>
              <p:cNvSpPr>
                <a:spLocks noChangeArrowheads="1"/>
              </p:cNvSpPr>
              <p:nvPr/>
            </p:nvSpPr>
            <p:spPr bwMode="auto">
              <a:xfrm>
                <a:off x="3376894" y="4457780"/>
                <a:ext cx="55381" cy="52712"/>
              </a:xfrm>
              <a:prstGeom prst="ellipse">
                <a:avLst/>
              </a:prstGeom>
              <a:solidFill>
                <a:schemeClr val="bg2"/>
              </a:solidFill>
              <a:ln>
                <a:noFill/>
              </a:ln>
            </p:spPr>
            <p:txBody>
              <a:bodyPr vert="horz" wrap="square" lIns="91416" tIns="45708" rIns="91416" bIns="45708" numCol="1" anchor="t" anchorCtr="0" compatLnSpc="1">
                <a:prstTxWarp prst="textNoShape">
                  <a:avLst/>
                </a:prstTxWarp>
              </a:bodyPr>
              <a:lstStyle/>
              <a:p>
                <a:endParaRPr lang="en-US" sz="1799" dirty="0">
                  <a:solidFill>
                    <a:prstClr val="black"/>
                  </a:solidFill>
                </a:endParaRPr>
              </a:p>
            </p:txBody>
          </p:sp>
        </p:grpSp>
        <p:sp>
          <p:nvSpPr>
            <p:cNvPr id="417" name="TextBox 416">
              <a:extLst>
                <a:ext uri="{FF2B5EF4-FFF2-40B4-BE49-F238E27FC236}">
                  <a16:creationId xmlns="" xmlns:a16="http://schemas.microsoft.com/office/drawing/2014/main" id="{AC510480-C7AA-4204-96E8-6216BE433A5D}"/>
                </a:ext>
              </a:extLst>
            </p:cNvPr>
            <p:cNvSpPr txBox="1"/>
            <p:nvPr userDrawn="1"/>
          </p:nvSpPr>
          <p:spPr>
            <a:xfrm>
              <a:off x="6685051" y="1859076"/>
              <a:ext cx="355892" cy="313436"/>
            </a:xfrm>
            <a:prstGeom prst="rect">
              <a:avLst/>
            </a:prstGeom>
            <a:noFill/>
          </p:spPr>
          <p:txBody>
            <a:bodyPr wrap="none" lIns="0" tIns="0" rIns="0" bIns="0" rtlCol="0">
              <a:spAutoFit/>
            </a:bodyPr>
            <a:lstStyle/>
            <a:p>
              <a:pPr algn="ctr"/>
              <a:r>
                <a:rPr lang="en-US" dirty="0">
                  <a:solidFill>
                    <a:srgbClr val="00264D"/>
                  </a:solidFill>
                </a:rPr>
                <a:t>&lt;/&gt;</a:t>
              </a:r>
            </a:p>
          </p:txBody>
        </p:sp>
      </p:grpSp>
      <p:pic>
        <p:nvPicPr>
          <p:cNvPr id="146" name="Picture 145"/>
          <p:cNvPicPr>
            <a:picLocks noChangeAspect="1"/>
          </p:cNvPicPr>
          <p:nvPr userDrawn="1"/>
        </p:nvPicPr>
        <p:blipFill>
          <a:blip r:embed="rId5" cstate="email">
            <a:extLst>
              <a:ext uri="{28A0092B-C50C-407E-A947-70E740481C1C}">
                <a14:useLocalDpi xmlns:a14="http://schemas.microsoft.com/office/drawing/2010/main" val="0"/>
              </a:ext>
            </a:extLst>
          </a:blip>
          <a:srcRect b="37199"/>
          <a:stretch>
            <a:fillRect/>
          </a:stretch>
        </p:blipFill>
        <p:spPr>
          <a:xfrm>
            <a:off x="301479" y="6527195"/>
            <a:ext cx="2352822" cy="203805"/>
          </a:xfrm>
          <a:prstGeom prst="rect">
            <a:avLst/>
          </a:prstGeom>
        </p:spPr>
      </p:pic>
    </p:spTree>
    <p:extLst>
      <p:ext uri="{BB962C8B-B14F-4D97-AF65-F5344CB8AC3E}">
        <p14:creationId xmlns:p14="http://schemas.microsoft.com/office/powerpoint/2010/main" val="1506196468"/>
      </p:ext>
    </p:extLst>
  </p:cSld>
  <p:clrMapOvr>
    <a:masterClrMapping/>
  </p:clrMapOvr>
  <p:transition>
    <p:push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71A0BF8-6686-4F02-AB36-9614142B36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 xmlns:a16="http://schemas.microsoft.com/office/drawing/2014/main" id="{93B406FE-1165-421C-8D35-96F0CFEA6D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 xmlns:a16="http://schemas.microsoft.com/office/drawing/2014/main" id="{DA7B22AA-13F6-430C-B5C3-3ED6A1325F28}"/>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5" name="Footer Placeholder 4">
            <a:extLst>
              <a:ext uri="{FF2B5EF4-FFF2-40B4-BE49-F238E27FC236}">
                <a16:creationId xmlns="" xmlns:a16="http://schemas.microsoft.com/office/drawing/2014/main" id="{12FB799C-1B8A-42C0-AD53-6DBEF2EC7EF6}"/>
              </a:ext>
            </a:extLst>
          </p:cNvPr>
          <p:cNvSpPr>
            <a:spLocks noGrp="1"/>
          </p:cNvSpPr>
          <p:nvPr>
            <p:ph type="ftr" sz="quarter" idx="11"/>
          </p:nvPr>
        </p:nvSpPr>
        <p:spPr/>
        <p:txBody>
          <a:bodyPr/>
          <a:lstStyle/>
          <a:p>
            <a:endParaRPr lang="en-GB" dirty="0">
              <a:solidFill>
                <a:srgbClr val="282F39">
                  <a:tint val="75000"/>
                </a:srgbClr>
              </a:solidFill>
            </a:endParaRPr>
          </a:p>
        </p:txBody>
      </p:sp>
      <p:sp>
        <p:nvSpPr>
          <p:cNvPr id="6" name="Slide Number Placeholder 5">
            <a:extLst>
              <a:ext uri="{FF2B5EF4-FFF2-40B4-BE49-F238E27FC236}">
                <a16:creationId xmlns="" xmlns:a16="http://schemas.microsoft.com/office/drawing/2014/main" id="{8D8C035E-958A-44D5-9920-E77375E90336}"/>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20108122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628C7A-67F3-4CAD-9852-569FF656AD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1D1E717F-25DD-4AF6-8E4C-C3F0B725876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5EB9BF79-C6C8-4A28-B317-36AB52011BB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5" name="Footer Placeholder 4">
            <a:extLst>
              <a:ext uri="{FF2B5EF4-FFF2-40B4-BE49-F238E27FC236}">
                <a16:creationId xmlns="" xmlns:a16="http://schemas.microsoft.com/office/drawing/2014/main" id="{A052C1D1-F1BF-42DD-A7C6-2ED272DF8AF6}"/>
              </a:ext>
            </a:extLst>
          </p:cNvPr>
          <p:cNvSpPr>
            <a:spLocks noGrp="1"/>
          </p:cNvSpPr>
          <p:nvPr>
            <p:ph type="ftr" sz="quarter" idx="11"/>
          </p:nvPr>
        </p:nvSpPr>
        <p:spPr/>
        <p:txBody>
          <a:bodyPr/>
          <a:lstStyle/>
          <a:p>
            <a:endParaRPr lang="en-GB" dirty="0">
              <a:solidFill>
                <a:srgbClr val="282F39">
                  <a:tint val="75000"/>
                </a:srgbClr>
              </a:solidFill>
            </a:endParaRPr>
          </a:p>
        </p:txBody>
      </p:sp>
      <p:sp>
        <p:nvSpPr>
          <p:cNvPr id="6" name="Slide Number Placeholder 5">
            <a:extLst>
              <a:ext uri="{FF2B5EF4-FFF2-40B4-BE49-F238E27FC236}">
                <a16:creationId xmlns="" xmlns:a16="http://schemas.microsoft.com/office/drawing/2014/main" id="{B05916BF-016F-4056-985B-466516E68445}"/>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396992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9FAECB-6827-4D91-8EB5-800DD8EA2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 xmlns:a16="http://schemas.microsoft.com/office/drawing/2014/main" id="{73CEBD6D-8344-4937-9A0D-E2DBE531B3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 xmlns:a16="http://schemas.microsoft.com/office/drawing/2014/main" id="{40598055-7F4B-4E57-92A1-C43CE07ED7D1}"/>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5" name="Footer Placeholder 4">
            <a:extLst>
              <a:ext uri="{FF2B5EF4-FFF2-40B4-BE49-F238E27FC236}">
                <a16:creationId xmlns="" xmlns:a16="http://schemas.microsoft.com/office/drawing/2014/main" id="{0BC8293C-337A-46B9-801C-405BA28F919C}"/>
              </a:ext>
            </a:extLst>
          </p:cNvPr>
          <p:cNvSpPr>
            <a:spLocks noGrp="1"/>
          </p:cNvSpPr>
          <p:nvPr>
            <p:ph type="ftr" sz="quarter" idx="11"/>
          </p:nvPr>
        </p:nvSpPr>
        <p:spPr/>
        <p:txBody>
          <a:bodyPr/>
          <a:lstStyle/>
          <a:p>
            <a:endParaRPr lang="en-GB" dirty="0">
              <a:solidFill>
                <a:srgbClr val="282F39">
                  <a:tint val="75000"/>
                </a:srgbClr>
              </a:solidFill>
            </a:endParaRPr>
          </a:p>
        </p:txBody>
      </p:sp>
      <p:sp>
        <p:nvSpPr>
          <p:cNvPr id="6" name="Slide Number Placeholder 5">
            <a:extLst>
              <a:ext uri="{FF2B5EF4-FFF2-40B4-BE49-F238E27FC236}">
                <a16:creationId xmlns="" xmlns:a16="http://schemas.microsoft.com/office/drawing/2014/main" id="{77FE3A87-6EF6-4E32-958D-D3BDE968EC61}"/>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6120252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9C1E4F-8411-4152-A040-45E4E38D465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0C93C882-D441-40BC-AAB7-FB3EF79F6F5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 xmlns:a16="http://schemas.microsoft.com/office/drawing/2014/main" id="{880FF742-A50B-4EB6-86AE-E67F120A5B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 xmlns:a16="http://schemas.microsoft.com/office/drawing/2014/main" id="{5ACB9172-F4DE-4657-A074-EF8778EE7E7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6" name="Footer Placeholder 5">
            <a:extLst>
              <a:ext uri="{FF2B5EF4-FFF2-40B4-BE49-F238E27FC236}">
                <a16:creationId xmlns="" xmlns:a16="http://schemas.microsoft.com/office/drawing/2014/main" id="{77507DBE-C8F7-423C-9124-EE7B3D22E368}"/>
              </a:ext>
            </a:extLst>
          </p:cNvPr>
          <p:cNvSpPr>
            <a:spLocks noGrp="1"/>
          </p:cNvSpPr>
          <p:nvPr>
            <p:ph type="ftr" sz="quarter" idx="11"/>
          </p:nvPr>
        </p:nvSpPr>
        <p:spPr/>
        <p:txBody>
          <a:bodyPr/>
          <a:lstStyle/>
          <a:p>
            <a:endParaRPr lang="en-GB" dirty="0">
              <a:solidFill>
                <a:srgbClr val="282F39">
                  <a:tint val="75000"/>
                </a:srgbClr>
              </a:solidFill>
            </a:endParaRPr>
          </a:p>
        </p:txBody>
      </p:sp>
      <p:sp>
        <p:nvSpPr>
          <p:cNvPr id="7" name="Slide Number Placeholder 6">
            <a:extLst>
              <a:ext uri="{FF2B5EF4-FFF2-40B4-BE49-F238E27FC236}">
                <a16:creationId xmlns="" xmlns:a16="http://schemas.microsoft.com/office/drawing/2014/main" id="{D881AC0B-71D5-43A5-AD86-9668B4D92263}"/>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37817492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204D3-549C-4770-B620-7E3D4678A94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54306D22-9474-474E-A4DD-36D304E57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 xmlns:a16="http://schemas.microsoft.com/office/drawing/2014/main" id="{AD9ED9F3-E75B-4CB6-9C20-44656AF015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 xmlns:a16="http://schemas.microsoft.com/office/drawing/2014/main" id="{82AB8604-4E78-4EF6-AF81-B832751C75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 xmlns:a16="http://schemas.microsoft.com/office/drawing/2014/main" id="{14C7266C-4F95-4B63-B8A4-5D430A6FCB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 xmlns:a16="http://schemas.microsoft.com/office/drawing/2014/main" id="{8DA605C0-AC58-49C3-BFDA-E7ADCFC7B8CA}"/>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8" name="Footer Placeholder 7">
            <a:extLst>
              <a:ext uri="{FF2B5EF4-FFF2-40B4-BE49-F238E27FC236}">
                <a16:creationId xmlns="" xmlns:a16="http://schemas.microsoft.com/office/drawing/2014/main" id="{A8CDB99B-8E2F-47DA-B6C3-50842D8C3DD2}"/>
              </a:ext>
            </a:extLst>
          </p:cNvPr>
          <p:cNvSpPr>
            <a:spLocks noGrp="1"/>
          </p:cNvSpPr>
          <p:nvPr>
            <p:ph type="ftr" sz="quarter" idx="11"/>
          </p:nvPr>
        </p:nvSpPr>
        <p:spPr/>
        <p:txBody>
          <a:bodyPr/>
          <a:lstStyle/>
          <a:p>
            <a:endParaRPr lang="en-GB" dirty="0">
              <a:solidFill>
                <a:srgbClr val="282F39">
                  <a:tint val="75000"/>
                </a:srgbClr>
              </a:solidFill>
            </a:endParaRPr>
          </a:p>
        </p:txBody>
      </p:sp>
      <p:sp>
        <p:nvSpPr>
          <p:cNvPr id="9" name="Slide Number Placeholder 8">
            <a:extLst>
              <a:ext uri="{FF2B5EF4-FFF2-40B4-BE49-F238E27FC236}">
                <a16:creationId xmlns="" xmlns:a16="http://schemas.microsoft.com/office/drawing/2014/main" id="{900ACA83-753D-4AEE-B568-755DCF5ED7F7}"/>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2997533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738EDC-8D44-427B-90E0-FBD0FBAC969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 xmlns:a16="http://schemas.microsoft.com/office/drawing/2014/main" id="{A8AE544B-A36F-473A-86AF-50F02429182D}"/>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4" name="Footer Placeholder 3">
            <a:extLst>
              <a:ext uri="{FF2B5EF4-FFF2-40B4-BE49-F238E27FC236}">
                <a16:creationId xmlns="" xmlns:a16="http://schemas.microsoft.com/office/drawing/2014/main" id="{3E6F2748-531A-4318-A370-27EDE490E8C2}"/>
              </a:ext>
            </a:extLst>
          </p:cNvPr>
          <p:cNvSpPr>
            <a:spLocks noGrp="1"/>
          </p:cNvSpPr>
          <p:nvPr>
            <p:ph type="ftr" sz="quarter" idx="11"/>
          </p:nvPr>
        </p:nvSpPr>
        <p:spPr/>
        <p:txBody>
          <a:bodyPr/>
          <a:lstStyle/>
          <a:p>
            <a:endParaRPr lang="en-GB" dirty="0">
              <a:solidFill>
                <a:srgbClr val="282F39">
                  <a:tint val="75000"/>
                </a:srgbClr>
              </a:solidFill>
            </a:endParaRPr>
          </a:p>
        </p:txBody>
      </p:sp>
      <p:sp>
        <p:nvSpPr>
          <p:cNvPr id="5" name="Slide Number Placeholder 4">
            <a:extLst>
              <a:ext uri="{FF2B5EF4-FFF2-40B4-BE49-F238E27FC236}">
                <a16:creationId xmlns="" xmlns:a16="http://schemas.microsoft.com/office/drawing/2014/main" id="{A5AD6E57-F20B-43D2-A268-2449E7D4ADF8}"/>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52291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to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314178" y="1041415"/>
            <a:ext cx="11474548" cy="1620117"/>
          </a:xfrm>
        </p:spPr>
        <p:txBody>
          <a:bodyPr rtlCol="0" anchor="b">
            <a:normAutofit lnSpcReduction="10000"/>
          </a:bodyPr>
          <a:lstStyle>
            <a:lvl1pPr>
              <a:defRPr lang="en-IN" sz="6000">
                <a:solidFill>
                  <a:schemeClr val="bg1"/>
                </a:solidFill>
                <a:latin typeface="+mn-lt"/>
              </a:defRPr>
            </a:lvl1pPr>
          </a:lstStyle>
          <a:p>
            <a:pPr lvl="0"/>
            <a:r>
              <a:rPr lang="en-US" smtClean="0"/>
              <a:t>Click to edit Master title style</a:t>
            </a:r>
            <a:endParaRPr lang="en-IN" dirty="0"/>
          </a:p>
        </p:txBody>
      </p:sp>
      <p:sp>
        <p:nvSpPr>
          <p:cNvPr id="11" name="Text Placeholder 2"/>
          <p:cNvSpPr>
            <a:spLocks noGrp="1"/>
          </p:cNvSpPr>
          <p:nvPr>
            <p:ph type="body" idx="1"/>
          </p:nvPr>
        </p:nvSpPr>
        <p:spPr>
          <a:xfrm>
            <a:off x="314178" y="2774779"/>
            <a:ext cx="6297637" cy="801149"/>
          </a:xfrm>
        </p:spPr>
        <p:txBody>
          <a:bodyPr rtlCol="0">
            <a:normAutofit/>
          </a:bodyPr>
          <a:lstStyle>
            <a:lvl1pPr>
              <a:defRPr lang="en-US" sz="2400" smtClean="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133974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CCEC2F6E-BB8D-4A07-B873-A379FEAE4F53}"/>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3" name="Footer Placeholder 2">
            <a:extLst>
              <a:ext uri="{FF2B5EF4-FFF2-40B4-BE49-F238E27FC236}">
                <a16:creationId xmlns="" xmlns:a16="http://schemas.microsoft.com/office/drawing/2014/main" id="{29C64672-2E28-45BB-AB1E-9CA10E90883B}"/>
              </a:ext>
            </a:extLst>
          </p:cNvPr>
          <p:cNvSpPr>
            <a:spLocks noGrp="1"/>
          </p:cNvSpPr>
          <p:nvPr>
            <p:ph type="ftr" sz="quarter" idx="11"/>
          </p:nvPr>
        </p:nvSpPr>
        <p:spPr/>
        <p:txBody>
          <a:bodyPr/>
          <a:lstStyle/>
          <a:p>
            <a:endParaRPr lang="en-GB" dirty="0">
              <a:solidFill>
                <a:srgbClr val="282F39">
                  <a:tint val="75000"/>
                </a:srgbClr>
              </a:solidFill>
            </a:endParaRPr>
          </a:p>
        </p:txBody>
      </p:sp>
      <p:sp>
        <p:nvSpPr>
          <p:cNvPr id="4" name="Slide Number Placeholder 3">
            <a:extLst>
              <a:ext uri="{FF2B5EF4-FFF2-40B4-BE49-F238E27FC236}">
                <a16:creationId xmlns="" xmlns:a16="http://schemas.microsoft.com/office/drawing/2014/main" id="{433CCF35-5028-4E4D-8F6E-2E2DF0FB429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29149952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0471D-7A64-4A50-B9A6-0F3A78088A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 xmlns:a16="http://schemas.microsoft.com/office/drawing/2014/main" id="{C16427B1-871E-4C56-AF97-3F78ADBFA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 xmlns:a16="http://schemas.microsoft.com/office/drawing/2014/main" id="{6CF52702-EC0A-4FBA-9939-DCF10E412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A1EDDBB8-93FE-4585-A97D-0E391EE246F7}"/>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6" name="Footer Placeholder 5">
            <a:extLst>
              <a:ext uri="{FF2B5EF4-FFF2-40B4-BE49-F238E27FC236}">
                <a16:creationId xmlns="" xmlns:a16="http://schemas.microsoft.com/office/drawing/2014/main" id="{2CB77A2A-D97D-4B06-A029-77A3A88DA3E4}"/>
              </a:ext>
            </a:extLst>
          </p:cNvPr>
          <p:cNvSpPr>
            <a:spLocks noGrp="1"/>
          </p:cNvSpPr>
          <p:nvPr>
            <p:ph type="ftr" sz="quarter" idx="11"/>
          </p:nvPr>
        </p:nvSpPr>
        <p:spPr/>
        <p:txBody>
          <a:bodyPr/>
          <a:lstStyle/>
          <a:p>
            <a:endParaRPr lang="en-GB" dirty="0">
              <a:solidFill>
                <a:srgbClr val="282F39">
                  <a:tint val="75000"/>
                </a:srgbClr>
              </a:solidFill>
            </a:endParaRPr>
          </a:p>
        </p:txBody>
      </p:sp>
      <p:sp>
        <p:nvSpPr>
          <p:cNvPr id="7" name="Slide Number Placeholder 6">
            <a:extLst>
              <a:ext uri="{FF2B5EF4-FFF2-40B4-BE49-F238E27FC236}">
                <a16:creationId xmlns="" xmlns:a16="http://schemas.microsoft.com/office/drawing/2014/main" id="{9BF4E011-48A8-486A-BF53-E7C085173F2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2500393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8EA2B76-0D50-4AE7-8E70-B69B2F112A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 xmlns:a16="http://schemas.microsoft.com/office/drawing/2014/main" id="{6E700288-1A1C-45A8-B99A-68E661D708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 xmlns:a16="http://schemas.microsoft.com/office/drawing/2014/main" id="{C8D19D42-4449-4938-BE9F-F8A026382E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 xmlns:a16="http://schemas.microsoft.com/office/drawing/2014/main" id="{715CB693-3AD5-4FB5-9BD7-DDA6EA895AA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6" name="Footer Placeholder 5">
            <a:extLst>
              <a:ext uri="{FF2B5EF4-FFF2-40B4-BE49-F238E27FC236}">
                <a16:creationId xmlns="" xmlns:a16="http://schemas.microsoft.com/office/drawing/2014/main" id="{BB28CAAB-378F-4646-836D-6723AF22695B}"/>
              </a:ext>
            </a:extLst>
          </p:cNvPr>
          <p:cNvSpPr>
            <a:spLocks noGrp="1"/>
          </p:cNvSpPr>
          <p:nvPr>
            <p:ph type="ftr" sz="quarter" idx="11"/>
          </p:nvPr>
        </p:nvSpPr>
        <p:spPr/>
        <p:txBody>
          <a:bodyPr/>
          <a:lstStyle/>
          <a:p>
            <a:endParaRPr lang="en-GB" dirty="0">
              <a:solidFill>
                <a:srgbClr val="282F39">
                  <a:tint val="75000"/>
                </a:srgbClr>
              </a:solidFill>
            </a:endParaRPr>
          </a:p>
        </p:txBody>
      </p:sp>
      <p:sp>
        <p:nvSpPr>
          <p:cNvPr id="7" name="Slide Number Placeholder 6">
            <a:extLst>
              <a:ext uri="{FF2B5EF4-FFF2-40B4-BE49-F238E27FC236}">
                <a16:creationId xmlns="" xmlns:a16="http://schemas.microsoft.com/office/drawing/2014/main" id="{E08A5F22-2F00-4B7E-95E3-D4E37EE6F9BD}"/>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855186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E3A36-A7B5-4AED-90CE-DAABE341C7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626DD818-2AC6-4AD8-ADB0-757AE6DE1F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1AB561BE-2670-413D-B85D-350DC6A08AAC}"/>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5" name="Footer Placeholder 4">
            <a:extLst>
              <a:ext uri="{FF2B5EF4-FFF2-40B4-BE49-F238E27FC236}">
                <a16:creationId xmlns="" xmlns:a16="http://schemas.microsoft.com/office/drawing/2014/main" id="{8A7469BC-9B02-4F1D-9332-C52CAA6CD686}"/>
              </a:ext>
            </a:extLst>
          </p:cNvPr>
          <p:cNvSpPr>
            <a:spLocks noGrp="1"/>
          </p:cNvSpPr>
          <p:nvPr>
            <p:ph type="ftr" sz="quarter" idx="11"/>
          </p:nvPr>
        </p:nvSpPr>
        <p:spPr/>
        <p:txBody>
          <a:bodyPr/>
          <a:lstStyle/>
          <a:p>
            <a:endParaRPr lang="en-GB" dirty="0">
              <a:solidFill>
                <a:srgbClr val="282F39">
                  <a:tint val="75000"/>
                </a:srgbClr>
              </a:solidFill>
            </a:endParaRPr>
          </a:p>
        </p:txBody>
      </p:sp>
      <p:sp>
        <p:nvSpPr>
          <p:cNvPr id="6" name="Slide Number Placeholder 5">
            <a:extLst>
              <a:ext uri="{FF2B5EF4-FFF2-40B4-BE49-F238E27FC236}">
                <a16:creationId xmlns="" xmlns:a16="http://schemas.microsoft.com/office/drawing/2014/main" id="{B8F37A4D-841D-4B35-BD23-CCB82FC1C5BF}"/>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25587302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F24028CB-78B2-414A-9948-C32EA4A46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 xmlns:a16="http://schemas.microsoft.com/office/drawing/2014/main" id="{852AA2E1-9030-407F-A8FB-98BCFFFDF77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80722082-BED4-46DC-B1C0-9696140EF480}"/>
              </a:ext>
            </a:extLst>
          </p:cNvPr>
          <p:cNvSpPr>
            <a:spLocks noGrp="1"/>
          </p:cNvSpPr>
          <p:nvPr>
            <p:ph type="dt" sz="half" idx="10"/>
          </p:nvPr>
        </p:nvSpPr>
        <p:spPr/>
        <p:txBody>
          <a:bodyPr/>
          <a:lstStyle/>
          <a:p>
            <a:fld id="{1661375A-C223-44C8-917C-F7C3A1BCD50F}" type="datetimeFigureOut">
              <a:rPr lang="en-GB" smtClean="0">
                <a:solidFill>
                  <a:srgbClr val="282F39">
                    <a:tint val="75000"/>
                  </a:srgbClr>
                </a:solidFill>
              </a:rPr>
              <a:pPr/>
              <a:t>27/06/2024</a:t>
            </a:fld>
            <a:endParaRPr lang="en-GB" dirty="0">
              <a:solidFill>
                <a:srgbClr val="282F39">
                  <a:tint val="75000"/>
                </a:srgbClr>
              </a:solidFill>
            </a:endParaRPr>
          </a:p>
        </p:txBody>
      </p:sp>
      <p:sp>
        <p:nvSpPr>
          <p:cNvPr id="5" name="Footer Placeholder 4">
            <a:extLst>
              <a:ext uri="{FF2B5EF4-FFF2-40B4-BE49-F238E27FC236}">
                <a16:creationId xmlns="" xmlns:a16="http://schemas.microsoft.com/office/drawing/2014/main" id="{F9485038-E165-45A4-8C75-C8A3CA8177EC}"/>
              </a:ext>
            </a:extLst>
          </p:cNvPr>
          <p:cNvSpPr>
            <a:spLocks noGrp="1"/>
          </p:cNvSpPr>
          <p:nvPr>
            <p:ph type="ftr" sz="quarter" idx="11"/>
          </p:nvPr>
        </p:nvSpPr>
        <p:spPr/>
        <p:txBody>
          <a:bodyPr/>
          <a:lstStyle/>
          <a:p>
            <a:endParaRPr lang="en-GB" dirty="0">
              <a:solidFill>
                <a:srgbClr val="282F39">
                  <a:tint val="75000"/>
                </a:srgbClr>
              </a:solidFill>
            </a:endParaRPr>
          </a:p>
        </p:txBody>
      </p:sp>
      <p:sp>
        <p:nvSpPr>
          <p:cNvPr id="6" name="Slide Number Placeholder 5">
            <a:extLst>
              <a:ext uri="{FF2B5EF4-FFF2-40B4-BE49-F238E27FC236}">
                <a16:creationId xmlns="" xmlns:a16="http://schemas.microsoft.com/office/drawing/2014/main" id="{C79D7943-C606-446E-B743-3AB1AE587BA9}"/>
              </a:ext>
            </a:extLst>
          </p:cNvPr>
          <p:cNvSpPr>
            <a:spLocks noGrp="1"/>
          </p:cNvSpPr>
          <p:nvPr>
            <p:ph type="sldNum" sz="quarter" idx="12"/>
          </p:nvPr>
        </p:nvSpPr>
        <p:spPr/>
        <p:txBody>
          <a:bodyPr/>
          <a:lstStyle/>
          <a:p>
            <a:fld id="{6983841B-0DB4-4C99-B5E5-79625F01DBF7}" type="slidenum">
              <a:rPr lang="en-GB" smtClean="0">
                <a:solidFill>
                  <a:srgbClr val="282F39">
                    <a:tint val="75000"/>
                  </a:srgbClr>
                </a:solidFill>
              </a:rPr>
              <a:pPr/>
              <a:t>‹#›</a:t>
            </a:fld>
            <a:endParaRPr lang="en-GB" dirty="0">
              <a:solidFill>
                <a:srgbClr val="282F39">
                  <a:tint val="75000"/>
                </a:srgbClr>
              </a:solidFill>
            </a:endParaRPr>
          </a:p>
        </p:txBody>
      </p:sp>
    </p:spTree>
    <p:extLst>
      <p:ext uri="{BB962C8B-B14F-4D97-AF65-F5344CB8AC3E}">
        <p14:creationId xmlns:p14="http://schemas.microsoft.com/office/powerpoint/2010/main" val="82384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433" y="0"/>
            <a:ext cx="11882511" cy="1325563"/>
          </a:xfrm>
        </p:spPr>
        <p:txBody>
          <a:bodyPr>
            <a:normAutofit/>
          </a:bodyPr>
          <a:lstStyle>
            <a:lvl1pPr>
              <a:defRPr sz="3600"/>
            </a:lvl1pPr>
          </a:lstStyle>
          <a:p>
            <a:r>
              <a:rPr lang="en-US" dirty="0" smtClean="0"/>
              <a:t>Click to edit Master title style</a:t>
            </a:r>
            <a:endParaRPr lang="en-IN" dirty="0"/>
          </a:p>
        </p:txBody>
      </p:sp>
      <p:sp>
        <p:nvSpPr>
          <p:cNvPr id="3" name="Content Placeholder 2"/>
          <p:cNvSpPr>
            <a:spLocks noGrp="1"/>
          </p:cNvSpPr>
          <p:nvPr>
            <p:ph idx="1"/>
          </p:nvPr>
        </p:nvSpPr>
        <p:spPr>
          <a:xfrm>
            <a:off x="159434" y="1544270"/>
            <a:ext cx="11882510" cy="467364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10863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sz="half" idx="1"/>
          </p:nvPr>
        </p:nvSpPr>
        <p:spPr>
          <a:xfrm>
            <a:off x="314177" y="1488000"/>
            <a:ext cx="5580186" cy="48002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035041" y="1488000"/>
            <a:ext cx="5880294" cy="480025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Title 1"/>
          <p:cNvSpPr>
            <a:spLocks noGrp="1"/>
          </p:cNvSpPr>
          <p:nvPr>
            <p:ph type="title"/>
          </p:nvPr>
        </p:nvSpPr>
        <p:spPr>
          <a:xfrm>
            <a:off x="159433" y="0"/>
            <a:ext cx="11882511" cy="1325563"/>
          </a:xfrm>
        </p:spPr>
        <p:txBody>
          <a:bodyPr>
            <a:normAutofit/>
          </a:bodyPr>
          <a:lstStyle>
            <a:lvl1pPr>
              <a:defRPr sz="3600"/>
            </a:lvl1pPr>
          </a:lstStyle>
          <a:p>
            <a:r>
              <a:rPr lang="en-US" dirty="0" smtClean="0"/>
              <a:t>Click to edit Master title style</a:t>
            </a:r>
            <a:endParaRPr lang="en-IN" dirty="0"/>
          </a:p>
        </p:txBody>
      </p:sp>
    </p:spTree>
    <p:extLst>
      <p:ext uri="{BB962C8B-B14F-4D97-AF65-F5344CB8AC3E}">
        <p14:creationId xmlns:p14="http://schemas.microsoft.com/office/powerpoint/2010/main" val="2443835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314177" y="1503363"/>
            <a:ext cx="559425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14177" y="2505074"/>
            <a:ext cx="5594254" cy="3783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091311" y="1503363"/>
            <a:ext cx="582402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91311" y="2504951"/>
            <a:ext cx="5824023" cy="37833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9" name="Title 1"/>
          <p:cNvSpPr>
            <a:spLocks noGrp="1"/>
          </p:cNvSpPr>
          <p:nvPr>
            <p:ph type="title"/>
          </p:nvPr>
        </p:nvSpPr>
        <p:spPr>
          <a:xfrm>
            <a:off x="159433" y="0"/>
            <a:ext cx="11882511" cy="1325563"/>
          </a:xfrm>
        </p:spPr>
        <p:txBody>
          <a:bodyPr>
            <a:normAutofit/>
          </a:bodyPr>
          <a:lstStyle>
            <a:lvl1pPr>
              <a:defRPr sz="3600"/>
            </a:lvl1pPr>
          </a:lstStyle>
          <a:p>
            <a:r>
              <a:rPr lang="en-US" dirty="0" smtClean="0"/>
              <a:t>Click to edit Master title style</a:t>
            </a:r>
            <a:endParaRPr lang="en-IN" dirty="0"/>
          </a:p>
        </p:txBody>
      </p:sp>
    </p:spTree>
    <p:extLst>
      <p:ext uri="{BB962C8B-B14F-4D97-AF65-F5344CB8AC3E}">
        <p14:creationId xmlns:p14="http://schemas.microsoft.com/office/powerpoint/2010/main" val="300827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p:cNvSpPr>
            <a:spLocks noGrp="1"/>
          </p:cNvSpPr>
          <p:nvPr>
            <p:ph type="title"/>
          </p:nvPr>
        </p:nvSpPr>
        <p:spPr>
          <a:xfrm>
            <a:off x="159433" y="0"/>
            <a:ext cx="11882511" cy="1325563"/>
          </a:xfrm>
        </p:spPr>
        <p:txBody>
          <a:bodyPr>
            <a:normAutofit/>
          </a:bodyPr>
          <a:lstStyle>
            <a:lvl1pPr>
              <a:defRPr sz="3600"/>
            </a:lvl1pPr>
          </a:lstStyle>
          <a:p>
            <a:r>
              <a:rPr lang="en-US" dirty="0" smtClean="0"/>
              <a:t>Click to edit Master title style</a:t>
            </a:r>
            <a:endParaRPr lang="en-IN" dirty="0"/>
          </a:p>
        </p:txBody>
      </p:sp>
    </p:spTree>
    <p:extLst>
      <p:ext uri="{BB962C8B-B14F-4D97-AF65-F5344CB8AC3E}">
        <p14:creationId xmlns:p14="http://schemas.microsoft.com/office/powerpoint/2010/main" val="301090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38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14178" y="-7034"/>
            <a:ext cx="4595447" cy="1600200"/>
          </a:xfrm>
        </p:spPr>
        <p:txBody>
          <a:bodyPr anchor="ctr"/>
          <a:lstStyle>
            <a:lvl1pPr>
              <a:defRPr sz="3200"/>
            </a:lvl1pPr>
          </a:lstStyle>
          <a:p>
            <a:r>
              <a:rPr lang="en-US" dirty="0" smtClean="0"/>
              <a:t>Click to edit Master title style</a:t>
            </a:r>
            <a:endParaRPr lang="en-IN" dirty="0"/>
          </a:p>
        </p:txBody>
      </p:sp>
      <p:sp>
        <p:nvSpPr>
          <p:cNvPr id="3" name="Content Placeholder 2"/>
          <p:cNvSpPr>
            <a:spLocks noGrp="1"/>
          </p:cNvSpPr>
          <p:nvPr>
            <p:ph idx="1"/>
          </p:nvPr>
        </p:nvSpPr>
        <p:spPr>
          <a:xfrm>
            <a:off x="5169121" y="2687"/>
            <a:ext cx="6746214" cy="6257435"/>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
        <p:nvSpPr>
          <p:cNvPr id="4" name="Text Placeholder 3"/>
          <p:cNvSpPr>
            <a:spLocks noGrp="1"/>
          </p:cNvSpPr>
          <p:nvPr>
            <p:ph type="body" sz="half" idx="2"/>
          </p:nvPr>
        </p:nvSpPr>
        <p:spPr>
          <a:xfrm>
            <a:off x="314178" y="1842867"/>
            <a:ext cx="4595447" cy="441725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2282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4325" y="6430963"/>
            <a:ext cx="22113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p:cNvCxnSpPr/>
          <p:nvPr userDrawn="1"/>
        </p:nvCxnSpPr>
        <p:spPr>
          <a:xfrm flipV="1">
            <a:off x="2714625" y="6626225"/>
            <a:ext cx="920115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14179" y="0"/>
            <a:ext cx="4457846" cy="1600200"/>
          </a:xfrm>
        </p:spPr>
        <p:txBody>
          <a:bodyPr anchor="ct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7" y="1"/>
            <a:ext cx="6732147" cy="6274190"/>
          </a:xfrm>
        </p:spPr>
        <p:txBody>
          <a:bodyPr rtlCol="0" anchor="ct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IN" noProof="0" dirty="0"/>
          </a:p>
        </p:txBody>
      </p:sp>
      <p:sp>
        <p:nvSpPr>
          <p:cNvPr id="4" name="Text Placeholder 3"/>
          <p:cNvSpPr>
            <a:spLocks noGrp="1"/>
          </p:cNvSpPr>
          <p:nvPr>
            <p:ph type="body" sz="half" idx="2"/>
          </p:nvPr>
        </p:nvSpPr>
        <p:spPr>
          <a:xfrm>
            <a:off x="314178" y="1856935"/>
            <a:ext cx="4457847" cy="4417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993487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9563" y="0"/>
            <a:ext cx="11591925"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endParaRPr lang="en-IN" altLang="en-US" smtClean="0"/>
          </a:p>
        </p:txBody>
      </p:sp>
      <p:sp>
        <p:nvSpPr>
          <p:cNvPr id="1027" name="Text Placeholder 2"/>
          <p:cNvSpPr>
            <a:spLocks noGrp="1"/>
          </p:cNvSpPr>
          <p:nvPr>
            <p:ph type="body" idx="1"/>
          </p:nvPr>
        </p:nvSpPr>
        <p:spPr bwMode="auto">
          <a:xfrm>
            <a:off x="309563" y="1544638"/>
            <a:ext cx="11591925" cy="478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IN" altLang="en-US" smtClean="0"/>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rgbClr val="1F4E79"/>
          </a:solidFill>
          <a:latin typeface="+mj-lt"/>
          <a:ea typeface="+mj-ea"/>
          <a:cs typeface="+mj-cs"/>
        </a:defRPr>
      </a:lvl1pPr>
      <a:lvl2pPr algn="l" rtl="0" eaLnBrk="0" fontAlgn="base" hangingPunct="0">
        <a:lnSpc>
          <a:spcPct val="90000"/>
        </a:lnSpc>
        <a:spcBef>
          <a:spcPct val="0"/>
        </a:spcBef>
        <a:spcAft>
          <a:spcPct val="0"/>
        </a:spcAft>
        <a:defRPr sz="4400">
          <a:solidFill>
            <a:srgbClr val="1F4E79"/>
          </a:solidFill>
          <a:latin typeface="Calibri" pitchFamily="34" charset="0"/>
        </a:defRPr>
      </a:lvl2pPr>
      <a:lvl3pPr algn="l" rtl="0" eaLnBrk="0" fontAlgn="base" hangingPunct="0">
        <a:lnSpc>
          <a:spcPct val="90000"/>
        </a:lnSpc>
        <a:spcBef>
          <a:spcPct val="0"/>
        </a:spcBef>
        <a:spcAft>
          <a:spcPct val="0"/>
        </a:spcAft>
        <a:defRPr sz="4400">
          <a:solidFill>
            <a:srgbClr val="1F4E79"/>
          </a:solidFill>
          <a:latin typeface="Calibri" pitchFamily="34" charset="0"/>
        </a:defRPr>
      </a:lvl3pPr>
      <a:lvl4pPr algn="l" rtl="0" eaLnBrk="0" fontAlgn="base" hangingPunct="0">
        <a:lnSpc>
          <a:spcPct val="90000"/>
        </a:lnSpc>
        <a:spcBef>
          <a:spcPct val="0"/>
        </a:spcBef>
        <a:spcAft>
          <a:spcPct val="0"/>
        </a:spcAft>
        <a:defRPr sz="4400">
          <a:solidFill>
            <a:srgbClr val="1F4E79"/>
          </a:solidFill>
          <a:latin typeface="Calibri" pitchFamily="34" charset="0"/>
        </a:defRPr>
      </a:lvl4pPr>
      <a:lvl5pPr algn="l" rtl="0" eaLnBrk="0" fontAlgn="base" hangingPunct="0">
        <a:lnSpc>
          <a:spcPct val="90000"/>
        </a:lnSpc>
        <a:spcBef>
          <a:spcPct val="0"/>
        </a:spcBef>
        <a:spcAft>
          <a:spcPct val="0"/>
        </a:spcAft>
        <a:defRPr sz="4400">
          <a:solidFill>
            <a:srgbClr val="1F4E79"/>
          </a:solidFill>
          <a:latin typeface="Calibri" pitchFamily="34" charset="0"/>
        </a:defRPr>
      </a:lvl5pPr>
      <a:lvl6pPr marL="457200" algn="l" rtl="0" fontAlgn="base">
        <a:lnSpc>
          <a:spcPct val="90000"/>
        </a:lnSpc>
        <a:spcBef>
          <a:spcPct val="0"/>
        </a:spcBef>
        <a:spcAft>
          <a:spcPct val="0"/>
        </a:spcAft>
        <a:defRPr sz="4400">
          <a:solidFill>
            <a:srgbClr val="1F4E79"/>
          </a:solidFill>
          <a:latin typeface="Calibri" pitchFamily="34" charset="0"/>
        </a:defRPr>
      </a:lvl6pPr>
      <a:lvl7pPr marL="914400" algn="l" rtl="0" fontAlgn="base">
        <a:lnSpc>
          <a:spcPct val="90000"/>
        </a:lnSpc>
        <a:spcBef>
          <a:spcPct val="0"/>
        </a:spcBef>
        <a:spcAft>
          <a:spcPct val="0"/>
        </a:spcAft>
        <a:defRPr sz="4400">
          <a:solidFill>
            <a:srgbClr val="1F4E79"/>
          </a:solidFill>
          <a:latin typeface="Calibri" pitchFamily="34" charset="0"/>
        </a:defRPr>
      </a:lvl7pPr>
      <a:lvl8pPr marL="1371600" algn="l" rtl="0" fontAlgn="base">
        <a:lnSpc>
          <a:spcPct val="90000"/>
        </a:lnSpc>
        <a:spcBef>
          <a:spcPct val="0"/>
        </a:spcBef>
        <a:spcAft>
          <a:spcPct val="0"/>
        </a:spcAft>
        <a:defRPr sz="4400">
          <a:solidFill>
            <a:srgbClr val="1F4E79"/>
          </a:solidFill>
          <a:latin typeface="Calibri" pitchFamily="34" charset="0"/>
        </a:defRPr>
      </a:lvl8pPr>
      <a:lvl9pPr marL="1828800" algn="l" rtl="0" fontAlgn="base">
        <a:lnSpc>
          <a:spcPct val="90000"/>
        </a:lnSpc>
        <a:spcBef>
          <a:spcPct val="0"/>
        </a:spcBef>
        <a:spcAft>
          <a:spcPct val="0"/>
        </a:spcAft>
        <a:defRPr sz="4400">
          <a:solidFill>
            <a:srgbClr val="1F4E79"/>
          </a:solidFill>
          <a:latin typeface="Calibri"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C73493B-E27E-4DC0-A41A-7E254FDDD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 xmlns:a16="http://schemas.microsoft.com/office/drawing/2014/main" id="{6B619A8B-408B-4DCB-AC39-AC640BF85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 xmlns:a16="http://schemas.microsoft.com/office/drawing/2014/main" id="{A4A87CC5-FBB1-4FE5-893F-7BD071C75E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1661375A-C223-44C8-917C-F7C3A1BCD50F}" type="datetimeFigureOut">
              <a:rPr lang="en-GB" smtClean="0">
                <a:solidFill>
                  <a:srgbClr val="282F39">
                    <a:tint val="75000"/>
                  </a:srgbClr>
                </a:solidFill>
                <a:latin typeface="Calibri" panose="020F0502020204030204"/>
              </a:rPr>
              <a:pPr eaLnBrk="1" fontAlgn="auto" hangingPunct="1">
                <a:spcBef>
                  <a:spcPts val="0"/>
                </a:spcBef>
                <a:spcAft>
                  <a:spcPts val="0"/>
                </a:spcAft>
              </a:pPr>
              <a:t>27/06/2024</a:t>
            </a:fld>
            <a:endParaRPr lang="en-GB" dirty="0">
              <a:solidFill>
                <a:srgbClr val="282F39">
                  <a:tint val="75000"/>
                </a:srgbClr>
              </a:solidFill>
              <a:latin typeface="Calibri" panose="020F0502020204030204"/>
            </a:endParaRPr>
          </a:p>
        </p:txBody>
      </p:sp>
      <p:sp>
        <p:nvSpPr>
          <p:cNvPr id="5" name="Footer Placeholder 4">
            <a:extLst>
              <a:ext uri="{FF2B5EF4-FFF2-40B4-BE49-F238E27FC236}">
                <a16:creationId xmlns="" xmlns:a16="http://schemas.microsoft.com/office/drawing/2014/main" id="{068E1BCB-E2F2-4D1B-BCFC-521169C8EA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GB" dirty="0">
              <a:solidFill>
                <a:srgbClr val="282F39">
                  <a:tint val="75000"/>
                </a:srgbClr>
              </a:solidFill>
              <a:latin typeface="Calibri" panose="020F0502020204030204"/>
            </a:endParaRPr>
          </a:p>
        </p:txBody>
      </p:sp>
      <p:sp>
        <p:nvSpPr>
          <p:cNvPr id="6" name="Slide Number Placeholder 5">
            <a:extLst>
              <a:ext uri="{FF2B5EF4-FFF2-40B4-BE49-F238E27FC236}">
                <a16:creationId xmlns="" xmlns:a16="http://schemas.microsoft.com/office/drawing/2014/main" id="{E111173B-B48E-4DCF-8715-580539054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6983841B-0DB4-4C99-B5E5-79625F01DBF7}" type="slidenum">
              <a:rPr lang="en-GB" smtClean="0">
                <a:solidFill>
                  <a:srgbClr val="282F39">
                    <a:tint val="75000"/>
                  </a:srgbClr>
                </a:solidFill>
                <a:latin typeface="Calibri" panose="020F0502020204030204"/>
              </a:rPr>
              <a:pPr eaLnBrk="1" fontAlgn="auto" hangingPunct="1">
                <a:spcBef>
                  <a:spcPts val="0"/>
                </a:spcBef>
                <a:spcAft>
                  <a:spcPts val="0"/>
                </a:spcAft>
              </a:pPr>
              <a:t>‹#›</a:t>
            </a:fld>
            <a:endParaRPr lang="en-GB" dirty="0">
              <a:solidFill>
                <a:srgbClr val="282F39">
                  <a:tint val="75000"/>
                </a:srgbClr>
              </a:solidFill>
              <a:latin typeface="Calibri" panose="020F0502020204030204"/>
            </a:endParaRPr>
          </a:p>
        </p:txBody>
      </p:sp>
    </p:spTree>
    <p:extLst>
      <p:ext uri="{BB962C8B-B14F-4D97-AF65-F5344CB8AC3E}">
        <p14:creationId xmlns:p14="http://schemas.microsoft.com/office/powerpoint/2010/main" val="3017667068"/>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73038" y="601663"/>
            <a:ext cx="8816975" cy="1426834"/>
          </a:xfrm>
        </p:spPr>
        <p:txBody>
          <a:bodyPr rtlCol="0">
            <a:normAutofit/>
          </a:bodyPr>
          <a:lstStyle/>
          <a:p>
            <a:pPr eaLnBrk="1" fontAlgn="auto" hangingPunct="1">
              <a:spcAft>
                <a:spcPts val="0"/>
              </a:spcAft>
              <a:defRPr/>
            </a:pPr>
            <a:r>
              <a:rPr lang="en-IN" sz="4800" dirty="0" smtClean="0"/>
              <a:t>Telent Solo Maintenance Digitalization Version</a:t>
            </a:r>
            <a:endParaRPr lang="en-US" sz="4800" dirty="0"/>
          </a:p>
        </p:txBody>
      </p:sp>
      <p:pic>
        <p:nvPicPr>
          <p:cNvPr id="2" name="Picture 1"/>
          <p:cNvPicPr>
            <a:picLocks noChangeAspect="1"/>
          </p:cNvPicPr>
          <p:nvPr/>
        </p:nvPicPr>
        <p:blipFill>
          <a:blip r:embed="rId3"/>
          <a:stretch>
            <a:fillRect/>
          </a:stretch>
        </p:blipFill>
        <p:spPr>
          <a:xfrm>
            <a:off x="9601535" y="785019"/>
            <a:ext cx="1952625" cy="2476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Customer Engagement with Changepond</a:t>
            </a:r>
          </a:p>
        </p:txBody>
      </p:sp>
      <p:sp>
        <p:nvSpPr>
          <p:cNvPr id="3" name="Content Placeholder 2"/>
          <p:cNvSpPr>
            <a:spLocks noGrp="1"/>
          </p:cNvSpPr>
          <p:nvPr>
            <p:ph idx="1"/>
          </p:nvPr>
        </p:nvSpPr>
        <p:spPr>
          <a:xfrm>
            <a:off x="159434" y="669049"/>
            <a:ext cx="11882510" cy="5604160"/>
          </a:xfrm>
        </p:spPr>
        <p:txBody>
          <a:bodyPr/>
          <a:lstStyle/>
          <a:p>
            <a:pPr lvl="0">
              <a:buFont typeface="Wingdings" pitchFamily="2" charset="2"/>
              <a:buChar char="Ø"/>
            </a:pPr>
            <a:r>
              <a:rPr lang="en-US" sz="2000" dirty="0" smtClean="0">
                <a:solidFill>
                  <a:srgbClr val="002060"/>
                </a:solidFill>
              </a:rPr>
              <a:t>In 2006, Changepond became Telent technology partner and has continued to remain a trusted IT partner since then adding value through system enhancements, application support and BSS Support. Now </a:t>
            </a:r>
            <a:r>
              <a:rPr lang="en-US" sz="2000" dirty="0">
                <a:solidFill>
                  <a:srgbClr val="002060"/>
                </a:solidFill>
              </a:rPr>
              <a:t>Changepond </a:t>
            </a:r>
            <a:r>
              <a:rPr lang="en-US" sz="2000" dirty="0" smtClean="0">
                <a:solidFill>
                  <a:srgbClr val="002060"/>
                </a:solidFill>
              </a:rPr>
              <a:t>incorporating the Mobile hub and CT-Mobile app which are third party applications of Telent.</a:t>
            </a:r>
          </a:p>
          <a:p>
            <a:pPr>
              <a:buFont typeface="Wingdings" panose="05000000000000000000" pitchFamily="2" charset="2"/>
              <a:buChar char="Ø"/>
            </a:pPr>
            <a:r>
              <a:rPr lang="en-US" sz="2000" dirty="0" smtClean="0">
                <a:solidFill>
                  <a:srgbClr val="002060"/>
                </a:solidFill>
              </a:rPr>
              <a:t>Changepond </a:t>
            </a:r>
            <a:r>
              <a:rPr lang="en-US" sz="2000" dirty="0">
                <a:solidFill>
                  <a:srgbClr val="002060"/>
                </a:solidFill>
              </a:rPr>
              <a:t>has provided several IT solutions such </a:t>
            </a:r>
            <a:r>
              <a:rPr lang="en-US" sz="2000" dirty="0" smtClean="0">
                <a:solidFill>
                  <a:srgbClr val="002060"/>
                </a:solidFill>
              </a:rPr>
              <a:t>as </a:t>
            </a:r>
          </a:p>
          <a:p>
            <a:pPr marL="0" indent="0">
              <a:buNone/>
            </a:pPr>
            <a:r>
              <a:rPr lang="en-US" sz="2000" dirty="0" smtClean="0">
                <a:solidFill>
                  <a:srgbClr val="002060"/>
                </a:solidFill>
              </a:rPr>
              <a:t>     - Job Creation - Job Process - Job Support/ Maintenance - SOLO, BEE &amp; BSS Support</a:t>
            </a:r>
          </a:p>
          <a:p>
            <a:pPr marL="0" indent="0">
              <a:buNone/>
            </a:pPr>
            <a:endParaRPr lang="en-US" sz="2000" dirty="0">
              <a:solidFill>
                <a:srgbClr val="002060"/>
              </a:solidFill>
            </a:endParaRPr>
          </a:p>
          <a:p>
            <a:pPr marL="0" indent="0">
              <a:buNone/>
            </a:pPr>
            <a:r>
              <a:rPr lang="en-IN" sz="3600" b="1" u="sng" dirty="0" smtClean="0">
                <a:solidFill>
                  <a:srgbClr val="002060"/>
                </a:solidFill>
              </a:rPr>
              <a:t>Domain</a:t>
            </a:r>
            <a:endParaRPr lang="en-IN" sz="1800" b="1" u="sng" dirty="0">
              <a:solidFill>
                <a:srgbClr val="002060"/>
              </a:solidFill>
            </a:endParaRPr>
          </a:p>
          <a:p>
            <a:pPr>
              <a:buFont typeface="Wingdings" panose="05000000000000000000" pitchFamily="2" charset="2"/>
              <a:buChar char="Ø"/>
            </a:pPr>
            <a:r>
              <a:rPr lang="en-IN" sz="2000" dirty="0" smtClean="0">
                <a:solidFill>
                  <a:srgbClr val="002060"/>
                </a:solidFill>
              </a:rPr>
              <a:t>Order Management System / Telecommunication</a:t>
            </a:r>
            <a:r>
              <a:rPr lang="en-IN" sz="1800" dirty="0" smtClean="0">
                <a:solidFill>
                  <a:srgbClr val="002060"/>
                </a:solidFill>
              </a:rPr>
              <a:t>.</a:t>
            </a:r>
            <a:r>
              <a:rPr lang="en-US" sz="3600" dirty="0" smtClean="0">
                <a:solidFill>
                  <a:srgbClr val="002060"/>
                </a:solidFill>
              </a:rPr>
              <a:t> </a:t>
            </a:r>
          </a:p>
          <a:p>
            <a:pPr marL="0" indent="0">
              <a:buNone/>
            </a:pPr>
            <a:endParaRPr lang="en-US" sz="3600" dirty="0" smtClean="0">
              <a:solidFill>
                <a:srgbClr val="002060"/>
              </a:solidFill>
            </a:endParaRPr>
          </a:p>
          <a:p>
            <a:pPr marL="0" indent="0">
              <a:buNone/>
            </a:pPr>
            <a:r>
              <a:rPr lang="en-IN" sz="3600" b="1" u="sng" dirty="0" smtClean="0">
                <a:solidFill>
                  <a:srgbClr val="002060"/>
                </a:solidFill>
              </a:rPr>
              <a:t>What Problem we are solving?</a:t>
            </a:r>
          </a:p>
          <a:p>
            <a:pPr>
              <a:buFont typeface="Wingdings" panose="05000000000000000000" pitchFamily="2" charset="2"/>
              <a:buChar char="Ø"/>
            </a:pPr>
            <a:r>
              <a:rPr lang="en-US" sz="1800" dirty="0" smtClean="0">
                <a:solidFill>
                  <a:srgbClr val="002060"/>
                </a:solidFill>
              </a:rPr>
              <a:t>We will develop and test the New CRs(Customer Requirement) and IRs(Immediate Request) requested from for the clients. </a:t>
            </a:r>
            <a:endParaRPr lang="en-US" sz="3200" dirty="0">
              <a:solidFill>
                <a:srgbClr val="002060"/>
              </a:solidFill>
            </a:endParaRPr>
          </a:p>
          <a:p>
            <a:pPr marL="0" indent="0">
              <a:buNone/>
            </a:pPr>
            <a:endParaRPr lang="en-IN" sz="1800" b="1" u="sng" dirty="0">
              <a:solidFill>
                <a:srgbClr val="002060"/>
              </a:solidFill>
            </a:endParaRPr>
          </a:p>
          <a:p>
            <a:pPr marL="0" indent="0">
              <a:buNone/>
            </a:pPr>
            <a:r>
              <a:rPr lang="en-US" sz="3600" dirty="0" smtClean="0">
                <a:solidFill>
                  <a:srgbClr val="002060"/>
                </a:solidFill>
              </a:rPr>
              <a:t>                              </a:t>
            </a:r>
            <a:endParaRPr lang="en-IN" sz="3600" b="1" u="sng" dirty="0">
              <a:solidFill>
                <a:srgbClr val="002060"/>
              </a:solidFill>
            </a:endParaRPr>
          </a:p>
        </p:txBody>
      </p:sp>
    </p:spTree>
    <p:extLst>
      <p:ext uri="{BB962C8B-B14F-4D97-AF65-F5344CB8AC3E}">
        <p14:creationId xmlns:p14="http://schemas.microsoft.com/office/powerpoint/2010/main" val="4545265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433" y="0"/>
            <a:ext cx="11882511" cy="659219"/>
          </a:xfrm>
        </p:spPr>
        <p:txBody>
          <a:bodyPr>
            <a:normAutofit/>
          </a:bodyPr>
          <a:lstStyle/>
          <a:p>
            <a:r>
              <a:rPr lang="en-IN" b="1" u="sng" dirty="0" smtClean="0"/>
              <a:t>About Customer</a:t>
            </a:r>
            <a:endParaRPr lang="en-IN" b="1" u="sng" dirty="0"/>
          </a:p>
        </p:txBody>
      </p:sp>
      <p:sp>
        <p:nvSpPr>
          <p:cNvPr id="3" name="Content Placeholder 2"/>
          <p:cNvSpPr>
            <a:spLocks noGrp="1"/>
          </p:cNvSpPr>
          <p:nvPr>
            <p:ph idx="1"/>
          </p:nvPr>
        </p:nvSpPr>
        <p:spPr>
          <a:xfrm>
            <a:off x="159433" y="553792"/>
            <a:ext cx="11882510" cy="5559929"/>
          </a:xfrm>
        </p:spPr>
        <p:txBody>
          <a:bodyPr/>
          <a:lstStyle/>
          <a:p>
            <a:pPr>
              <a:buFont typeface="Wingdings" panose="05000000000000000000" pitchFamily="2" charset="2"/>
              <a:buChar char="v"/>
            </a:pPr>
            <a:r>
              <a:rPr lang="en-US" sz="2000" dirty="0" smtClean="0">
                <a:solidFill>
                  <a:srgbClr val="002060"/>
                </a:solidFill>
              </a:rPr>
              <a:t>  Telent</a:t>
            </a:r>
            <a:r>
              <a:rPr lang="en-US" sz="2000" dirty="0">
                <a:solidFill>
                  <a:srgbClr val="002060"/>
                </a:solidFill>
              </a:rPr>
              <a:t> is a British radio, telecommunication, and Internet systems installation and services provision company in United Kingdom. The company was formed in September 1961 as GEC Telecommunications Limited and The telent name was used from 2006</a:t>
            </a:r>
            <a:r>
              <a:rPr lang="en-US" sz="2000" dirty="0" smtClean="0">
                <a:solidFill>
                  <a:srgbClr val="002060"/>
                </a:solidFill>
              </a:rPr>
              <a:t>.</a:t>
            </a:r>
          </a:p>
          <a:p>
            <a:pPr>
              <a:buFont typeface="Wingdings" panose="05000000000000000000" pitchFamily="2" charset="2"/>
              <a:buChar char="v"/>
            </a:pPr>
            <a:r>
              <a:rPr lang="en-US" sz="2000" dirty="0" smtClean="0">
                <a:solidFill>
                  <a:srgbClr val="002060"/>
                </a:solidFill>
              </a:rPr>
              <a:t>  Telent </a:t>
            </a:r>
            <a:r>
              <a:rPr lang="en-US" sz="2000" dirty="0">
                <a:solidFill>
                  <a:srgbClr val="002060"/>
                </a:solidFill>
              </a:rPr>
              <a:t>is a leading technology company which designs and delivers solutions and services for organisations to create, improve and maintain their mission-critical communications networks, vital in the effective operation of UK infrastructure</a:t>
            </a:r>
            <a:r>
              <a:rPr lang="en-US" sz="2000" dirty="0" smtClean="0">
                <a:solidFill>
                  <a:srgbClr val="002060"/>
                </a:solidFill>
              </a:rPr>
              <a:t>.</a:t>
            </a:r>
          </a:p>
          <a:p>
            <a:pPr>
              <a:buFont typeface="Wingdings" panose="05000000000000000000" pitchFamily="2" charset="2"/>
              <a:buChar char="v"/>
            </a:pPr>
            <a:r>
              <a:rPr lang="en-US" sz="2000" dirty="0" smtClean="0">
                <a:solidFill>
                  <a:srgbClr val="002060"/>
                </a:solidFill>
              </a:rPr>
              <a:t>  The Telent provides </a:t>
            </a:r>
            <a:r>
              <a:rPr lang="en-US" sz="2000" dirty="0">
                <a:solidFill>
                  <a:srgbClr val="002060"/>
                </a:solidFill>
              </a:rPr>
              <a:t>a range of network and communications services to several industries </a:t>
            </a:r>
            <a:r>
              <a:rPr lang="en-US" sz="2000" dirty="0" smtClean="0">
                <a:solidFill>
                  <a:srgbClr val="002060"/>
                </a:solidFill>
              </a:rPr>
              <a:t>including:</a:t>
            </a:r>
            <a:endParaRPr lang="en-US" sz="2000" dirty="0">
              <a:solidFill>
                <a:srgbClr val="002060"/>
              </a:solidFill>
            </a:endParaRPr>
          </a:p>
          <a:p>
            <a:pPr>
              <a:buFont typeface="Wingdings" panose="05000000000000000000" pitchFamily="2" charset="2"/>
              <a:buChar char="v"/>
            </a:pPr>
            <a:endParaRPr lang="en-US" sz="2000" dirty="0" smtClean="0">
              <a:solidFill>
                <a:srgbClr val="002060"/>
              </a:solidFill>
            </a:endParaRPr>
          </a:p>
          <a:p>
            <a:pPr>
              <a:buFont typeface="Wingdings" panose="05000000000000000000" pitchFamily="2" charset="2"/>
              <a:buChar char="v"/>
            </a:pPr>
            <a:endParaRPr lang="en-US" sz="2000" dirty="0">
              <a:solidFill>
                <a:srgbClr val="002060"/>
              </a:solidFill>
            </a:endParaRPr>
          </a:p>
          <a:p>
            <a:pPr>
              <a:buFont typeface="Wingdings" panose="05000000000000000000" pitchFamily="2" charset="2"/>
              <a:buChar char="Ø"/>
            </a:pPr>
            <a:endParaRPr lang="en-US" sz="2000" dirty="0">
              <a:solidFill>
                <a:srgbClr val="002060"/>
              </a:solidFill>
            </a:endParaRPr>
          </a:p>
          <a:p>
            <a:endParaRPr lang="en-IN" dirty="0"/>
          </a:p>
        </p:txBody>
      </p:sp>
      <p:graphicFrame>
        <p:nvGraphicFramePr>
          <p:cNvPr id="4" name="Diagram 3"/>
          <p:cNvGraphicFramePr/>
          <p:nvPr>
            <p:extLst>
              <p:ext uri="{D42A27DB-BD31-4B8C-83A1-F6EECF244321}">
                <p14:modId xmlns:p14="http://schemas.microsoft.com/office/powerpoint/2010/main" val="468770156"/>
              </p:ext>
            </p:extLst>
          </p:nvPr>
        </p:nvGraphicFramePr>
        <p:xfrm>
          <a:off x="680483" y="3338623"/>
          <a:ext cx="11259880" cy="27006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76218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968365707"/>
              </p:ext>
            </p:extLst>
          </p:nvPr>
        </p:nvGraphicFramePr>
        <p:xfrm>
          <a:off x="158750" y="788276"/>
          <a:ext cx="11882438" cy="5475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237102" y="0"/>
            <a:ext cx="11882511" cy="662152"/>
          </a:xfrm>
        </p:spPr>
        <p:txBody>
          <a:bodyPr/>
          <a:lstStyle/>
          <a:p>
            <a:r>
              <a:rPr lang="en-IN" b="1" u="sng" dirty="0" smtClean="0"/>
              <a:t>Project Overview</a:t>
            </a:r>
            <a:endParaRPr lang="en-IN" b="1" u="sng" dirty="0"/>
          </a:p>
        </p:txBody>
      </p:sp>
      <p:sp>
        <p:nvSpPr>
          <p:cNvPr id="3" name="TextBox 2"/>
          <p:cNvSpPr txBox="1"/>
          <p:nvPr/>
        </p:nvSpPr>
        <p:spPr>
          <a:xfrm>
            <a:off x="2638097" y="1896493"/>
            <a:ext cx="9312165" cy="2031325"/>
          </a:xfrm>
          <a:prstGeom prst="rect">
            <a:avLst/>
          </a:prstGeom>
          <a:noFill/>
        </p:spPr>
        <p:txBody>
          <a:bodyPr wrap="square" rtlCol="0">
            <a:spAutoFit/>
          </a:bodyPr>
          <a:lstStyle/>
          <a:p>
            <a:r>
              <a:rPr lang="en-US" dirty="0">
                <a:latin typeface="+mj-lt"/>
              </a:rPr>
              <a:t>When a customer needs telecommunication he places a </a:t>
            </a:r>
            <a:r>
              <a:rPr lang="en-US" dirty="0" smtClean="0">
                <a:latin typeface="+mj-lt"/>
              </a:rPr>
              <a:t>request i.e. Job </a:t>
            </a:r>
            <a:r>
              <a:rPr lang="en-US" dirty="0">
                <a:latin typeface="+mj-lt"/>
              </a:rPr>
              <a:t>to British telecom (BT) and BT reverts the request to </a:t>
            </a:r>
            <a:r>
              <a:rPr lang="en-US" dirty="0" smtClean="0">
                <a:latin typeface="+mj-lt"/>
              </a:rPr>
              <a:t>Telent to take an action on customer request. The Job request contains </a:t>
            </a:r>
            <a:r>
              <a:rPr lang="en-US" dirty="0">
                <a:latin typeface="+mj-lt"/>
              </a:rPr>
              <a:t>all the information regarding the location, required by date, contract, depot etc. The job process is carried out by two groups </a:t>
            </a:r>
            <a:r>
              <a:rPr lang="en-US" dirty="0" smtClean="0">
                <a:latin typeface="+mj-lt"/>
              </a:rPr>
              <a:t>i.e.., </a:t>
            </a:r>
            <a:r>
              <a:rPr lang="en-US" dirty="0">
                <a:latin typeface="+mj-lt"/>
              </a:rPr>
              <a:t>PMO &amp; Depot. Once the Job is received by the PMO, they will validate the job and decides either </a:t>
            </a:r>
            <a:r>
              <a:rPr lang="en-US" dirty="0" smtClean="0">
                <a:latin typeface="+mj-lt"/>
              </a:rPr>
              <a:t>it </a:t>
            </a:r>
            <a:r>
              <a:rPr lang="en-US" dirty="0">
                <a:latin typeface="+mj-lt"/>
              </a:rPr>
              <a:t>is Normal job or Hot Job  and pass it to Depot</a:t>
            </a:r>
            <a:r>
              <a:rPr lang="en-US" dirty="0" smtClean="0">
                <a:latin typeface="+mj-lt"/>
              </a:rPr>
              <a:t>.</a:t>
            </a:r>
          </a:p>
          <a:p>
            <a:endParaRPr lang="en-US" dirty="0" smtClean="0">
              <a:latin typeface="+mj-lt"/>
            </a:endParaRPr>
          </a:p>
          <a:p>
            <a:endParaRPr lang="en-US" dirty="0">
              <a:latin typeface="+mj-lt"/>
            </a:endParaRPr>
          </a:p>
        </p:txBody>
      </p:sp>
      <p:sp>
        <p:nvSpPr>
          <p:cNvPr id="5" name="TextBox 4"/>
          <p:cNvSpPr txBox="1"/>
          <p:nvPr/>
        </p:nvSpPr>
        <p:spPr>
          <a:xfrm>
            <a:off x="2638097" y="3573517"/>
            <a:ext cx="9312165" cy="369332"/>
          </a:xfrm>
          <a:prstGeom prst="rect">
            <a:avLst/>
          </a:prstGeom>
          <a:noFill/>
        </p:spPr>
        <p:txBody>
          <a:bodyPr wrap="square" rtlCol="0">
            <a:spAutoFit/>
          </a:bodyPr>
          <a:lstStyle/>
          <a:p>
            <a:r>
              <a:rPr lang="en-US" dirty="0">
                <a:latin typeface="+mj-lt"/>
              </a:rPr>
              <a:t>The depot will </a:t>
            </a:r>
            <a:r>
              <a:rPr lang="en-US" dirty="0" smtClean="0">
                <a:latin typeface="+mj-lt"/>
              </a:rPr>
              <a:t>allocate </a:t>
            </a:r>
            <a:r>
              <a:rPr lang="en-US" dirty="0">
                <a:latin typeface="+mj-lt"/>
              </a:rPr>
              <a:t>gang members through </a:t>
            </a:r>
            <a:r>
              <a:rPr lang="en-US" dirty="0" smtClean="0">
                <a:latin typeface="+mj-lt"/>
              </a:rPr>
              <a:t>BEE Mobile to </a:t>
            </a:r>
            <a:r>
              <a:rPr lang="en-US" dirty="0">
                <a:latin typeface="+mj-lt"/>
              </a:rPr>
              <a:t>completed the </a:t>
            </a:r>
            <a:r>
              <a:rPr lang="en-US" dirty="0" smtClean="0">
                <a:latin typeface="+mj-lt"/>
              </a:rPr>
              <a:t>job. </a:t>
            </a:r>
            <a:endParaRPr lang="en-US" dirty="0">
              <a:latin typeface="+mj-lt"/>
            </a:endParaRPr>
          </a:p>
        </p:txBody>
      </p:sp>
      <p:sp>
        <p:nvSpPr>
          <p:cNvPr id="6" name="TextBox 5"/>
          <p:cNvSpPr txBox="1"/>
          <p:nvPr/>
        </p:nvSpPr>
        <p:spPr>
          <a:xfrm>
            <a:off x="2638097" y="4424855"/>
            <a:ext cx="9403847" cy="646331"/>
          </a:xfrm>
          <a:prstGeom prst="rect">
            <a:avLst/>
          </a:prstGeom>
          <a:noFill/>
        </p:spPr>
        <p:txBody>
          <a:bodyPr wrap="square" rtlCol="0">
            <a:spAutoFit/>
          </a:bodyPr>
          <a:lstStyle/>
          <a:p>
            <a:r>
              <a:rPr lang="en-US" dirty="0">
                <a:latin typeface="+mj-lt"/>
              </a:rPr>
              <a:t>When the gang members complete the work, they upload the forms (Evidence of work) in </a:t>
            </a:r>
            <a:r>
              <a:rPr lang="en-US" dirty="0" smtClean="0">
                <a:latin typeface="+mj-lt"/>
              </a:rPr>
              <a:t>BEE mobile</a:t>
            </a:r>
            <a:r>
              <a:rPr lang="en-US" dirty="0">
                <a:latin typeface="+mj-lt"/>
              </a:rPr>
              <a:t>, which gets inbounded in SOLO</a:t>
            </a:r>
          </a:p>
        </p:txBody>
      </p:sp>
      <p:sp>
        <p:nvSpPr>
          <p:cNvPr id="7" name="TextBox 6"/>
          <p:cNvSpPr txBox="1"/>
          <p:nvPr/>
        </p:nvSpPr>
        <p:spPr>
          <a:xfrm>
            <a:off x="2722179" y="5165210"/>
            <a:ext cx="9228083" cy="923330"/>
          </a:xfrm>
          <a:prstGeom prst="rect">
            <a:avLst/>
          </a:prstGeom>
          <a:noFill/>
        </p:spPr>
        <p:txBody>
          <a:bodyPr wrap="square" rtlCol="0">
            <a:spAutoFit/>
          </a:bodyPr>
          <a:lstStyle/>
          <a:p>
            <a:r>
              <a:rPr lang="en-US" dirty="0">
                <a:latin typeface="+mj-lt"/>
              </a:rPr>
              <a:t>Once the job has been completed, invoicing  process is followed which is done by 2 </a:t>
            </a:r>
            <a:r>
              <a:rPr lang="en-US" dirty="0" smtClean="0">
                <a:latin typeface="+mj-lt"/>
              </a:rPr>
              <a:t>process. One </a:t>
            </a:r>
            <a:r>
              <a:rPr lang="en-US" dirty="0">
                <a:latin typeface="+mj-lt"/>
              </a:rPr>
              <a:t>is by payment between Telent and depot i.e. Supplier payment and the other is between Telent and </a:t>
            </a:r>
            <a:r>
              <a:rPr lang="en-US" dirty="0" smtClean="0">
                <a:latin typeface="+mj-lt"/>
              </a:rPr>
              <a:t>BT.</a:t>
            </a:r>
            <a:endParaRPr lang="en-US" dirty="0">
              <a:latin typeface="+mj-lt"/>
            </a:endParaRPr>
          </a:p>
        </p:txBody>
      </p:sp>
    </p:spTree>
    <p:extLst>
      <p:ext uri="{BB962C8B-B14F-4D97-AF65-F5344CB8AC3E}">
        <p14:creationId xmlns:p14="http://schemas.microsoft.com/office/powerpoint/2010/main" val="3850105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AF1809E0-EEBE-4DEB-8C61-2E1A5676AA41}"/>
              </a:ext>
            </a:extLst>
          </p:cNvPr>
          <p:cNvSpPr/>
          <p:nvPr/>
        </p:nvSpPr>
        <p:spPr>
          <a:xfrm>
            <a:off x="411544" y="17651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Job Creation</a:t>
            </a:r>
            <a:endParaRPr lang="en-GB" sz="1500" b="1" dirty="0">
              <a:solidFill>
                <a:srgbClr val="FFFFFF"/>
              </a:solidFill>
              <a:ea typeface="Noto Sans" panose="020B0502040504020204" pitchFamily="34"/>
              <a:cs typeface="Noto Sans" panose="020B0502040504020204" pitchFamily="34"/>
            </a:endParaRPr>
          </a:p>
        </p:txBody>
      </p:sp>
      <p:sp>
        <p:nvSpPr>
          <p:cNvPr id="74" name="Rectangle 73">
            <a:extLst>
              <a:ext uri="{FF2B5EF4-FFF2-40B4-BE49-F238E27FC236}">
                <a16:creationId xmlns="" xmlns:a16="http://schemas.microsoft.com/office/drawing/2014/main" id="{AF1809E0-EEBE-4DEB-8C61-2E1A5676AA41}"/>
              </a:ext>
            </a:extLst>
          </p:cNvPr>
          <p:cNvSpPr/>
          <p:nvPr/>
        </p:nvSpPr>
        <p:spPr>
          <a:xfrm>
            <a:off x="2278457" y="15746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Manual Job created by PMO</a:t>
            </a:r>
            <a:endParaRPr lang="en-GB" sz="1500" b="1" dirty="0">
              <a:solidFill>
                <a:srgbClr val="FFFFFF"/>
              </a:solidFill>
              <a:ea typeface="Noto Sans" panose="020B0502040504020204" pitchFamily="34"/>
              <a:cs typeface="Noto Sans" panose="020B0502040504020204" pitchFamily="34"/>
            </a:endParaRPr>
          </a:p>
        </p:txBody>
      </p:sp>
      <p:sp>
        <p:nvSpPr>
          <p:cNvPr id="75" name="Rectangle 74">
            <a:extLst>
              <a:ext uri="{FF2B5EF4-FFF2-40B4-BE49-F238E27FC236}">
                <a16:creationId xmlns="" xmlns:a16="http://schemas.microsoft.com/office/drawing/2014/main" id="{AF1809E0-EEBE-4DEB-8C61-2E1A5676AA41}"/>
              </a:ext>
            </a:extLst>
          </p:cNvPr>
          <p:cNvSpPr/>
          <p:nvPr/>
        </p:nvSpPr>
        <p:spPr>
          <a:xfrm>
            <a:off x="4345397" y="16698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Job Validation by PMO</a:t>
            </a:r>
            <a:endParaRPr lang="en-GB" sz="1500" b="1" dirty="0">
              <a:solidFill>
                <a:srgbClr val="FFFFFF"/>
              </a:solidFill>
              <a:ea typeface="Noto Sans" panose="020B0502040504020204" pitchFamily="34"/>
              <a:cs typeface="Noto Sans" panose="020B0502040504020204" pitchFamily="34"/>
            </a:endParaRPr>
          </a:p>
        </p:txBody>
      </p:sp>
      <p:sp>
        <p:nvSpPr>
          <p:cNvPr id="76" name="Rectangle 75">
            <a:extLst>
              <a:ext uri="{FF2B5EF4-FFF2-40B4-BE49-F238E27FC236}">
                <a16:creationId xmlns="" xmlns:a16="http://schemas.microsoft.com/office/drawing/2014/main" id="{AF1809E0-EEBE-4DEB-8C61-2E1A5676AA41}"/>
              </a:ext>
            </a:extLst>
          </p:cNvPr>
          <p:cNvSpPr/>
          <p:nvPr/>
        </p:nvSpPr>
        <p:spPr>
          <a:xfrm>
            <a:off x="6212305" y="17650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Depot user login</a:t>
            </a:r>
            <a:endParaRPr lang="en-GB" sz="1500" b="1" dirty="0">
              <a:solidFill>
                <a:srgbClr val="FFFFFF"/>
              </a:solidFill>
              <a:ea typeface="Noto Sans" panose="020B0502040504020204" pitchFamily="34"/>
              <a:cs typeface="Noto Sans" panose="020B0502040504020204" pitchFamily="34"/>
            </a:endParaRPr>
          </a:p>
        </p:txBody>
      </p:sp>
      <p:sp>
        <p:nvSpPr>
          <p:cNvPr id="81" name="Rectangle 80">
            <a:extLst>
              <a:ext uri="{FF2B5EF4-FFF2-40B4-BE49-F238E27FC236}">
                <a16:creationId xmlns="" xmlns:a16="http://schemas.microsoft.com/office/drawing/2014/main" id="{AF1809E0-EEBE-4DEB-8C61-2E1A5676AA41}"/>
              </a:ext>
            </a:extLst>
          </p:cNvPr>
          <p:cNvSpPr/>
          <p:nvPr/>
        </p:nvSpPr>
        <p:spPr>
          <a:xfrm>
            <a:off x="8279231" y="18602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Depot user accepted </a:t>
            </a:r>
            <a:endParaRPr lang="en-GB" sz="1500" b="1" dirty="0">
              <a:solidFill>
                <a:srgbClr val="FFFFFF"/>
              </a:solidFill>
              <a:ea typeface="Noto Sans" panose="020B0502040504020204" pitchFamily="34"/>
              <a:cs typeface="Noto Sans" panose="020B0502040504020204" pitchFamily="34"/>
            </a:endParaRPr>
          </a:p>
        </p:txBody>
      </p:sp>
      <p:sp>
        <p:nvSpPr>
          <p:cNvPr id="82" name="Rectangle 81">
            <a:extLst>
              <a:ext uri="{FF2B5EF4-FFF2-40B4-BE49-F238E27FC236}">
                <a16:creationId xmlns="" xmlns:a16="http://schemas.microsoft.com/office/drawing/2014/main" id="{AF1809E0-EEBE-4DEB-8C61-2E1A5676AA41}"/>
              </a:ext>
            </a:extLst>
          </p:cNvPr>
          <p:cNvSpPr/>
          <p:nvPr/>
        </p:nvSpPr>
        <p:spPr>
          <a:xfrm>
            <a:off x="10260461" y="19554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Job Scheduling </a:t>
            </a:r>
            <a:endParaRPr lang="en-GB" sz="1500" b="1" dirty="0">
              <a:solidFill>
                <a:srgbClr val="FFFFFF"/>
              </a:solidFill>
              <a:ea typeface="Noto Sans" panose="020B0502040504020204" pitchFamily="34"/>
              <a:cs typeface="Noto Sans" panose="020B0502040504020204" pitchFamily="34"/>
            </a:endParaRPr>
          </a:p>
        </p:txBody>
      </p:sp>
      <p:sp>
        <p:nvSpPr>
          <p:cNvPr id="164" name="Rectangle 163">
            <a:extLst>
              <a:ext uri="{FF2B5EF4-FFF2-40B4-BE49-F238E27FC236}">
                <a16:creationId xmlns="" xmlns:a16="http://schemas.microsoft.com/office/drawing/2014/main" id="{AF1809E0-EEBE-4DEB-8C61-2E1A5676AA41}"/>
              </a:ext>
            </a:extLst>
          </p:cNvPr>
          <p:cNvSpPr/>
          <p:nvPr/>
        </p:nvSpPr>
        <p:spPr>
          <a:xfrm>
            <a:off x="392501" y="591532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Engg completion</a:t>
            </a:r>
            <a:endParaRPr lang="en-GB" sz="1500" b="1" dirty="0">
              <a:solidFill>
                <a:srgbClr val="FFFFFF"/>
              </a:solidFill>
              <a:ea typeface="Noto Sans" panose="020B0502040504020204" pitchFamily="34"/>
              <a:cs typeface="Noto Sans" panose="020B0502040504020204" pitchFamily="34"/>
            </a:endParaRPr>
          </a:p>
        </p:txBody>
      </p:sp>
      <p:sp>
        <p:nvSpPr>
          <p:cNvPr id="165" name="Rectangle 164">
            <a:extLst>
              <a:ext uri="{FF2B5EF4-FFF2-40B4-BE49-F238E27FC236}">
                <a16:creationId xmlns="" xmlns:a16="http://schemas.microsoft.com/office/drawing/2014/main" id="{AF1809E0-EEBE-4DEB-8C61-2E1A5676AA41}"/>
              </a:ext>
            </a:extLst>
          </p:cNvPr>
          <p:cNvSpPr/>
          <p:nvPr/>
        </p:nvSpPr>
        <p:spPr>
          <a:xfrm>
            <a:off x="2287984" y="589627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Invoice generation by PMO</a:t>
            </a:r>
            <a:endParaRPr lang="en-GB" sz="1500" b="1" dirty="0">
              <a:solidFill>
                <a:srgbClr val="FFFFFF"/>
              </a:solidFill>
              <a:ea typeface="Noto Sans" panose="020B0502040504020204" pitchFamily="34"/>
              <a:cs typeface="Noto Sans" panose="020B0502040504020204" pitchFamily="34"/>
            </a:endParaRPr>
          </a:p>
        </p:txBody>
      </p:sp>
      <p:sp>
        <p:nvSpPr>
          <p:cNvPr id="166" name="Rectangle 165">
            <a:extLst>
              <a:ext uri="{FF2B5EF4-FFF2-40B4-BE49-F238E27FC236}">
                <a16:creationId xmlns="" xmlns:a16="http://schemas.microsoft.com/office/drawing/2014/main" id="{AF1809E0-EEBE-4DEB-8C61-2E1A5676AA41}"/>
              </a:ext>
            </a:extLst>
          </p:cNvPr>
          <p:cNvSpPr/>
          <p:nvPr/>
        </p:nvSpPr>
        <p:spPr>
          <a:xfrm>
            <a:off x="4169192" y="590579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Invoice reviewed by Finance team</a:t>
            </a:r>
            <a:endParaRPr lang="en-GB" sz="1500" b="1" dirty="0">
              <a:solidFill>
                <a:srgbClr val="FFFFFF"/>
              </a:solidFill>
              <a:ea typeface="Noto Sans" panose="020B0502040504020204" pitchFamily="34"/>
              <a:cs typeface="Noto Sans" panose="020B0502040504020204" pitchFamily="34"/>
            </a:endParaRPr>
          </a:p>
        </p:txBody>
      </p:sp>
      <p:sp>
        <p:nvSpPr>
          <p:cNvPr id="167" name="Rectangle 166">
            <a:extLst>
              <a:ext uri="{FF2B5EF4-FFF2-40B4-BE49-F238E27FC236}">
                <a16:creationId xmlns="" xmlns:a16="http://schemas.microsoft.com/office/drawing/2014/main" id="{AF1809E0-EEBE-4DEB-8C61-2E1A5676AA41}"/>
              </a:ext>
            </a:extLst>
          </p:cNvPr>
          <p:cNvSpPr/>
          <p:nvPr/>
        </p:nvSpPr>
        <p:spPr>
          <a:xfrm>
            <a:off x="6136113" y="591531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Payment validation</a:t>
            </a:r>
            <a:endParaRPr lang="en-GB" sz="1500" b="1" dirty="0">
              <a:solidFill>
                <a:srgbClr val="FFFFFF"/>
              </a:solidFill>
              <a:ea typeface="Noto Sans" panose="020B0502040504020204" pitchFamily="34"/>
              <a:cs typeface="Noto Sans" panose="020B0502040504020204" pitchFamily="34"/>
            </a:endParaRPr>
          </a:p>
        </p:txBody>
      </p:sp>
      <p:sp>
        <p:nvSpPr>
          <p:cNvPr id="168" name="Rectangle 167">
            <a:extLst>
              <a:ext uri="{FF2B5EF4-FFF2-40B4-BE49-F238E27FC236}">
                <a16:creationId xmlns="" xmlns:a16="http://schemas.microsoft.com/office/drawing/2014/main" id="{AF1809E0-EEBE-4DEB-8C61-2E1A5676AA41}"/>
              </a:ext>
            </a:extLst>
          </p:cNvPr>
          <p:cNvSpPr/>
          <p:nvPr/>
        </p:nvSpPr>
        <p:spPr>
          <a:xfrm>
            <a:off x="8131600" y="592483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Supplier payment details</a:t>
            </a:r>
            <a:endParaRPr lang="en-GB" sz="1500" b="1" dirty="0">
              <a:solidFill>
                <a:srgbClr val="FFFFFF"/>
              </a:solidFill>
              <a:ea typeface="Noto Sans" panose="020B0502040504020204" pitchFamily="34"/>
              <a:cs typeface="Noto Sans" panose="020B0502040504020204" pitchFamily="34"/>
            </a:endParaRPr>
          </a:p>
        </p:txBody>
      </p:sp>
      <p:sp>
        <p:nvSpPr>
          <p:cNvPr id="169" name="Rectangle 168">
            <a:extLst>
              <a:ext uri="{FF2B5EF4-FFF2-40B4-BE49-F238E27FC236}">
                <a16:creationId xmlns="" xmlns:a16="http://schemas.microsoft.com/office/drawing/2014/main" id="{AF1809E0-EEBE-4DEB-8C61-2E1A5676AA41}"/>
              </a:ext>
            </a:extLst>
          </p:cNvPr>
          <p:cNvSpPr/>
          <p:nvPr/>
        </p:nvSpPr>
        <p:spPr>
          <a:xfrm>
            <a:off x="10198549" y="593435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000" b="1" dirty="0" smtClean="0">
                <a:solidFill>
                  <a:srgbClr val="FFFFFF"/>
                </a:solidFill>
                <a:ea typeface="Noto Sans" panose="020B0502040504020204" pitchFamily="34"/>
                <a:cs typeface="Noto Sans" panose="020B0502040504020204" pitchFamily="34"/>
              </a:rPr>
              <a:t>Transaction completed job moved to “CLOSE” status</a:t>
            </a:r>
            <a:endParaRPr lang="en-GB" sz="1000" b="1" dirty="0">
              <a:solidFill>
                <a:srgbClr val="FFFFFF"/>
              </a:solidFill>
              <a:ea typeface="Noto Sans" panose="020B0502040504020204" pitchFamily="34"/>
              <a:cs typeface="Noto Sans" panose="020B0502040504020204" pitchFamily="34"/>
            </a:endParaRPr>
          </a:p>
        </p:txBody>
      </p:sp>
      <p:grpSp>
        <p:nvGrpSpPr>
          <p:cNvPr id="215" name="Group 214">
            <a:extLst>
              <a:ext uri="{FF2B5EF4-FFF2-40B4-BE49-F238E27FC236}">
                <a16:creationId xmlns="" xmlns:a16="http://schemas.microsoft.com/office/drawing/2014/main" id="{EBD13CB8-88C3-4238-9224-3A5DF912586E}"/>
              </a:ext>
            </a:extLst>
          </p:cNvPr>
          <p:cNvGrpSpPr/>
          <p:nvPr/>
        </p:nvGrpSpPr>
        <p:grpSpPr>
          <a:xfrm>
            <a:off x="6429373" y="1800224"/>
            <a:ext cx="3057527" cy="2657476"/>
            <a:chOff x="4308263" y="1974495"/>
            <a:chExt cx="3389211" cy="3117334"/>
          </a:xfrm>
        </p:grpSpPr>
        <p:sp>
          <p:nvSpPr>
            <p:cNvPr id="216" name="Rectangle 215">
              <a:extLst>
                <a:ext uri="{FF2B5EF4-FFF2-40B4-BE49-F238E27FC236}">
                  <a16:creationId xmlns="" xmlns:a16="http://schemas.microsoft.com/office/drawing/2014/main" id="{489A38A1-1E86-4FAB-A049-007A6EFF8A23}"/>
                </a:ext>
              </a:extLst>
            </p:cNvPr>
            <p:cNvSpPr/>
            <p:nvPr/>
          </p:nvSpPr>
          <p:spPr>
            <a:xfrm>
              <a:off x="7118053" y="2551466"/>
              <a:ext cx="388339" cy="96817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grpSp>
          <p:nvGrpSpPr>
            <p:cNvPr id="217" name="Group 216">
              <a:extLst>
                <a:ext uri="{FF2B5EF4-FFF2-40B4-BE49-F238E27FC236}">
                  <a16:creationId xmlns="" xmlns:a16="http://schemas.microsoft.com/office/drawing/2014/main" id="{EE03E47D-7AFD-4532-80B7-13C822FD5EA5}"/>
                </a:ext>
              </a:extLst>
            </p:cNvPr>
            <p:cNvGrpSpPr/>
            <p:nvPr/>
          </p:nvGrpSpPr>
          <p:grpSpPr>
            <a:xfrm rot="10800000">
              <a:off x="5800723" y="3140820"/>
              <a:ext cx="1896751" cy="1756652"/>
              <a:chOff x="6784763" y="2169880"/>
              <a:chExt cx="1896751" cy="1756652"/>
            </a:xfrm>
          </p:grpSpPr>
          <p:sp>
            <p:nvSpPr>
              <p:cNvPr id="224" name="Rectangle 223">
                <a:extLst>
                  <a:ext uri="{FF2B5EF4-FFF2-40B4-BE49-F238E27FC236}">
                    <a16:creationId xmlns="" xmlns:a16="http://schemas.microsoft.com/office/drawing/2014/main" id="{B8A4ADEB-A424-4DE2-8D16-42158BF1798D}"/>
                  </a:ext>
                </a:extLst>
              </p:cNvPr>
              <p:cNvSpPr/>
              <p:nvPr/>
            </p:nvSpPr>
            <p:spPr>
              <a:xfrm rot="16200000">
                <a:off x="7825867" y="1702573"/>
                <a:ext cx="388339" cy="132295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sp>
            <p:nvSpPr>
              <p:cNvPr id="225" name="Arrow: Left 1">
                <a:extLst>
                  <a:ext uri="{FF2B5EF4-FFF2-40B4-BE49-F238E27FC236}">
                    <a16:creationId xmlns="" xmlns:a16="http://schemas.microsoft.com/office/drawing/2014/main" id="{1DD24725-219F-4BE9-9104-68B7139E557A}"/>
                  </a:ext>
                </a:extLst>
              </p:cNvPr>
              <p:cNvSpPr/>
              <p:nvPr/>
            </p:nvSpPr>
            <p:spPr>
              <a:xfrm rot="5400000" flipH="1">
                <a:off x="62944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grpSp>
        <p:grpSp>
          <p:nvGrpSpPr>
            <p:cNvPr id="218" name="Group 217">
              <a:extLst>
                <a:ext uri="{FF2B5EF4-FFF2-40B4-BE49-F238E27FC236}">
                  <a16:creationId xmlns="" xmlns:a16="http://schemas.microsoft.com/office/drawing/2014/main" id="{9A16EF4E-28DA-46E3-9B05-F0492E608D9D}"/>
                </a:ext>
              </a:extLst>
            </p:cNvPr>
            <p:cNvGrpSpPr/>
            <p:nvPr/>
          </p:nvGrpSpPr>
          <p:grpSpPr>
            <a:xfrm rot="16200000">
              <a:off x="4550228" y="3382088"/>
              <a:ext cx="1662830" cy="1756652"/>
              <a:chOff x="6784763" y="2169880"/>
              <a:chExt cx="1662830" cy="1756652"/>
            </a:xfrm>
          </p:grpSpPr>
          <p:sp>
            <p:nvSpPr>
              <p:cNvPr id="222" name="Rectangle 221">
                <a:extLst>
                  <a:ext uri="{FF2B5EF4-FFF2-40B4-BE49-F238E27FC236}">
                    <a16:creationId xmlns="" xmlns:a16="http://schemas.microsoft.com/office/drawing/2014/main" id="{A8622213-F7D9-474E-ADA5-15859150FF26}"/>
                  </a:ext>
                </a:extLst>
              </p:cNvPr>
              <p:cNvSpPr/>
              <p:nvPr/>
            </p:nvSpPr>
            <p:spPr>
              <a:xfrm rot="16200000">
                <a:off x="7708906" y="1819533"/>
                <a:ext cx="388339" cy="108903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sp>
            <p:nvSpPr>
              <p:cNvPr id="223" name="Arrow: Left 1">
                <a:extLst>
                  <a:ext uri="{FF2B5EF4-FFF2-40B4-BE49-F238E27FC236}">
                    <a16:creationId xmlns="" xmlns:a16="http://schemas.microsoft.com/office/drawing/2014/main" id="{444601CD-51F8-4FEC-AA83-66BE45FF0354}"/>
                  </a:ext>
                </a:extLst>
              </p:cNvPr>
              <p:cNvSpPr/>
              <p:nvPr/>
            </p:nvSpPr>
            <p:spPr>
              <a:xfrm rot="5400000" flipH="1">
                <a:off x="62944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grpSp>
        <p:sp>
          <p:nvSpPr>
            <p:cNvPr id="219" name="Rectangle 218">
              <a:extLst>
                <a:ext uri="{FF2B5EF4-FFF2-40B4-BE49-F238E27FC236}">
                  <a16:creationId xmlns="" xmlns:a16="http://schemas.microsoft.com/office/drawing/2014/main" id="{C91976CD-E2E1-45DD-A97F-369224C079F1}"/>
                </a:ext>
              </a:extLst>
            </p:cNvPr>
            <p:cNvSpPr/>
            <p:nvPr/>
          </p:nvSpPr>
          <p:spPr>
            <a:xfrm rot="16200000">
              <a:off x="5344866" y="1707072"/>
              <a:ext cx="388339" cy="131395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sp>
          <p:nvSpPr>
            <p:cNvPr id="220" name="Arrow: Left 1">
              <a:extLst>
                <a:ext uri="{FF2B5EF4-FFF2-40B4-BE49-F238E27FC236}">
                  <a16:creationId xmlns="" xmlns:a16="http://schemas.microsoft.com/office/drawing/2014/main" id="{EC3B9A4C-FE1F-4233-8E6E-27FB3DCF71BA}"/>
                </a:ext>
              </a:extLst>
            </p:cNvPr>
            <p:cNvSpPr/>
            <p:nvPr/>
          </p:nvSpPr>
          <p:spPr>
            <a:xfrm rot="10800000" flipH="1">
              <a:off x="5752916" y="1974495"/>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sp>
          <p:nvSpPr>
            <p:cNvPr id="221" name="Arrow: Left 1">
              <a:extLst>
                <a:ext uri="{FF2B5EF4-FFF2-40B4-BE49-F238E27FC236}">
                  <a16:creationId xmlns="" xmlns:a16="http://schemas.microsoft.com/office/drawing/2014/main" id="{420D825D-0889-4C41-883D-F6976834B598}"/>
                </a:ext>
              </a:extLst>
            </p:cNvPr>
            <p:cNvSpPr/>
            <p:nvPr/>
          </p:nvSpPr>
          <p:spPr>
            <a:xfrm rot="5400000" flipH="1">
              <a:off x="3817910" y="2660234"/>
              <a:ext cx="1756651" cy="775945"/>
            </a:xfrm>
            <a:custGeom>
              <a:avLst/>
              <a:gdLst>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31051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8125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221230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 name="connsiteX0" fmla="*/ 0 w 3105150"/>
                <a:gd name="connsiteY0" fmla="*/ 685800 h 1371600"/>
                <a:gd name="connsiteX1" fmla="*/ 1028700 w 3105150"/>
                <a:gd name="connsiteY1" fmla="*/ 0 h 1371600"/>
                <a:gd name="connsiteX2" fmla="*/ 1028700 w 3105150"/>
                <a:gd name="connsiteY2" fmla="*/ 342900 h 1371600"/>
                <a:gd name="connsiteX3" fmla="*/ 3105150 w 3105150"/>
                <a:gd name="connsiteY3" fmla="*/ 342900 h 1371600"/>
                <a:gd name="connsiteX4" fmla="*/ 2332209 w 3105150"/>
                <a:gd name="connsiteY4" fmla="*/ 1028700 h 1371600"/>
                <a:gd name="connsiteX5" fmla="*/ 1028700 w 3105150"/>
                <a:gd name="connsiteY5" fmla="*/ 1028700 h 1371600"/>
                <a:gd name="connsiteX6" fmla="*/ 1028700 w 3105150"/>
                <a:gd name="connsiteY6" fmla="*/ 1371600 h 1371600"/>
                <a:gd name="connsiteX7" fmla="*/ 0 w 3105150"/>
                <a:gd name="connsiteY7" fmla="*/ 68580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5150" h="1371600">
                  <a:moveTo>
                    <a:pt x="0" y="685800"/>
                  </a:moveTo>
                  <a:lnTo>
                    <a:pt x="1028700" y="0"/>
                  </a:lnTo>
                  <a:lnTo>
                    <a:pt x="1028700" y="342900"/>
                  </a:lnTo>
                  <a:lnTo>
                    <a:pt x="3105150" y="342900"/>
                  </a:lnTo>
                  <a:lnTo>
                    <a:pt x="2332209" y="1028700"/>
                  </a:lnTo>
                  <a:lnTo>
                    <a:pt x="1028700" y="1028700"/>
                  </a:lnTo>
                  <a:lnTo>
                    <a:pt x="1028700" y="1371600"/>
                  </a:lnTo>
                  <a:lnTo>
                    <a:pt x="0" y="6858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endParaRPr lang="en-US" dirty="0">
                <a:solidFill>
                  <a:srgbClr val="FFFFFF"/>
                </a:solidFill>
              </a:endParaRPr>
            </a:p>
          </p:txBody>
        </p:sp>
      </p:grpSp>
      <p:sp>
        <p:nvSpPr>
          <p:cNvPr id="226" name="Freeform 225">
            <a:extLst>
              <a:ext uri="{FF2B5EF4-FFF2-40B4-BE49-F238E27FC236}">
                <a16:creationId xmlns="" xmlns:a16="http://schemas.microsoft.com/office/drawing/2014/main" id="{CE3BE549-DF22-4BB0-874A-B2352630FCC3}"/>
              </a:ext>
            </a:extLst>
          </p:cNvPr>
          <p:cNvSpPr>
            <a:spLocks/>
          </p:cNvSpPr>
          <p:nvPr/>
        </p:nvSpPr>
        <p:spPr bwMode="auto">
          <a:xfrm>
            <a:off x="7235419" y="2361964"/>
            <a:ext cx="132864" cy="223666"/>
          </a:xfrm>
          <a:custGeom>
            <a:avLst/>
            <a:gdLst>
              <a:gd name="T0" fmla="*/ 91 w 91"/>
              <a:gd name="T1" fmla="*/ 48 h 94"/>
              <a:gd name="T2" fmla="*/ 45 w 91"/>
              <a:gd name="T3" fmla="*/ 94 h 94"/>
              <a:gd name="T4" fmla="*/ 0 w 91"/>
              <a:gd name="T5" fmla="*/ 47 h 94"/>
              <a:gd name="T6" fmla="*/ 46 w 91"/>
              <a:gd name="T7" fmla="*/ 1 h 94"/>
              <a:gd name="T8" fmla="*/ 91 w 91"/>
              <a:gd name="T9" fmla="*/ 48 h 94"/>
            </a:gdLst>
            <a:ahLst/>
            <a:cxnLst>
              <a:cxn ang="0">
                <a:pos x="T0" y="T1"/>
              </a:cxn>
              <a:cxn ang="0">
                <a:pos x="T2" y="T3"/>
              </a:cxn>
              <a:cxn ang="0">
                <a:pos x="T4" y="T5"/>
              </a:cxn>
              <a:cxn ang="0">
                <a:pos x="T6" y="T7"/>
              </a:cxn>
              <a:cxn ang="0">
                <a:pos x="T8" y="T9"/>
              </a:cxn>
            </a:cxnLst>
            <a:rect l="0" t="0" r="r" b="b"/>
            <a:pathLst>
              <a:path w="91" h="94">
                <a:moveTo>
                  <a:pt x="91" y="48"/>
                </a:moveTo>
                <a:cubicBezTo>
                  <a:pt x="91" y="74"/>
                  <a:pt x="70" y="94"/>
                  <a:pt x="45" y="94"/>
                </a:cubicBezTo>
                <a:cubicBezTo>
                  <a:pt x="20" y="94"/>
                  <a:pt x="0" y="72"/>
                  <a:pt x="0" y="47"/>
                </a:cubicBezTo>
                <a:cubicBezTo>
                  <a:pt x="0" y="21"/>
                  <a:pt x="22" y="0"/>
                  <a:pt x="46" y="1"/>
                </a:cubicBezTo>
                <a:cubicBezTo>
                  <a:pt x="73" y="3"/>
                  <a:pt x="91" y="21"/>
                  <a:pt x="91" y="48"/>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fontAlgn="auto" hangingPunct="1">
              <a:spcBef>
                <a:spcPts val="0"/>
              </a:spcBef>
              <a:spcAft>
                <a:spcPts val="0"/>
              </a:spcAft>
            </a:pPr>
            <a:endParaRPr lang="en-US" dirty="0">
              <a:solidFill>
                <a:srgbClr val="282F39"/>
              </a:solidFill>
              <a:latin typeface="Calibri" panose="020F0502020204030204"/>
            </a:endParaRPr>
          </a:p>
        </p:txBody>
      </p:sp>
      <p:sp>
        <p:nvSpPr>
          <p:cNvPr id="227" name="Freeform 226">
            <a:extLst>
              <a:ext uri="{FF2B5EF4-FFF2-40B4-BE49-F238E27FC236}">
                <a16:creationId xmlns="" xmlns:a16="http://schemas.microsoft.com/office/drawing/2014/main" id="{42B9195E-C456-40B0-A442-D45487DC0124}"/>
              </a:ext>
            </a:extLst>
          </p:cNvPr>
          <p:cNvSpPr>
            <a:spLocks/>
          </p:cNvSpPr>
          <p:nvPr/>
        </p:nvSpPr>
        <p:spPr bwMode="auto">
          <a:xfrm>
            <a:off x="7174092" y="2635243"/>
            <a:ext cx="257836" cy="911184"/>
          </a:xfrm>
          <a:custGeom>
            <a:avLst/>
            <a:gdLst>
              <a:gd name="T0" fmla="*/ 35 w 177"/>
              <a:gd name="T1" fmla="*/ 194 h 385"/>
              <a:gd name="T2" fmla="*/ 1 w 177"/>
              <a:gd name="T3" fmla="*/ 168 h 385"/>
              <a:gd name="T4" fmla="*/ 7 w 177"/>
              <a:gd name="T5" fmla="*/ 38 h 385"/>
              <a:gd name="T6" fmla="*/ 53 w 177"/>
              <a:gd name="T7" fmla="*/ 1 h 385"/>
              <a:gd name="T8" fmla="*/ 124 w 177"/>
              <a:gd name="T9" fmla="*/ 1 h 385"/>
              <a:gd name="T10" fmla="*/ 172 w 177"/>
              <a:gd name="T11" fmla="*/ 47 h 385"/>
              <a:gd name="T12" fmla="*/ 177 w 177"/>
              <a:gd name="T13" fmla="*/ 171 h 385"/>
              <a:gd name="T14" fmla="*/ 142 w 177"/>
              <a:gd name="T15" fmla="*/ 194 h 385"/>
              <a:gd name="T16" fmla="*/ 141 w 177"/>
              <a:gd name="T17" fmla="*/ 209 h 385"/>
              <a:gd name="T18" fmla="*/ 141 w 177"/>
              <a:gd name="T19" fmla="*/ 354 h 385"/>
              <a:gd name="T20" fmla="*/ 112 w 177"/>
              <a:gd name="T21" fmla="*/ 382 h 385"/>
              <a:gd name="T22" fmla="*/ 87 w 177"/>
              <a:gd name="T23" fmla="*/ 368 h 385"/>
              <a:gd name="T24" fmla="*/ 59 w 177"/>
              <a:gd name="T25" fmla="*/ 382 h 385"/>
              <a:gd name="T26" fmla="*/ 38 w 177"/>
              <a:gd name="T27" fmla="*/ 366 h 385"/>
              <a:gd name="T28" fmla="*/ 36 w 177"/>
              <a:gd name="T29" fmla="*/ 348 h 385"/>
              <a:gd name="T30" fmla="*/ 36 w 177"/>
              <a:gd name="T31" fmla="*/ 209 h 385"/>
              <a:gd name="T32" fmla="*/ 35 w 177"/>
              <a:gd name="T33" fmla="*/ 194 h 385"/>
              <a:gd name="connsiteX0" fmla="*/ 1926 w 9949"/>
              <a:gd name="connsiteY0" fmla="*/ 5033 h 9932"/>
              <a:gd name="connsiteX1" fmla="*/ 5 w 9949"/>
              <a:gd name="connsiteY1" fmla="*/ 4358 h 9932"/>
              <a:gd name="connsiteX2" fmla="*/ 344 w 9949"/>
              <a:gd name="connsiteY2" fmla="*/ 981 h 9932"/>
              <a:gd name="connsiteX3" fmla="*/ 2943 w 9949"/>
              <a:gd name="connsiteY3" fmla="*/ 20 h 9932"/>
              <a:gd name="connsiteX4" fmla="*/ 6955 w 9949"/>
              <a:gd name="connsiteY4" fmla="*/ 20 h 9932"/>
              <a:gd name="connsiteX5" fmla="*/ 9667 w 9949"/>
              <a:gd name="connsiteY5" fmla="*/ 1215 h 9932"/>
              <a:gd name="connsiteX6" fmla="*/ 9949 w 9949"/>
              <a:gd name="connsiteY6" fmla="*/ 4436 h 9932"/>
              <a:gd name="connsiteX7" fmla="*/ 7972 w 9949"/>
              <a:gd name="connsiteY7" fmla="*/ 5033 h 9932"/>
              <a:gd name="connsiteX8" fmla="*/ 7915 w 9949"/>
              <a:gd name="connsiteY8" fmla="*/ 5423 h 9932"/>
              <a:gd name="connsiteX9" fmla="*/ 7915 w 9949"/>
              <a:gd name="connsiteY9" fmla="*/ 9189 h 9932"/>
              <a:gd name="connsiteX10" fmla="*/ 6277 w 9949"/>
              <a:gd name="connsiteY10" fmla="*/ 9916 h 9932"/>
              <a:gd name="connsiteX11" fmla="*/ 4864 w 9949"/>
              <a:gd name="connsiteY11" fmla="*/ 9552 h 9932"/>
              <a:gd name="connsiteX12" fmla="*/ 3282 w 9949"/>
              <a:gd name="connsiteY12" fmla="*/ 9916 h 9932"/>
              <a:gd name="connsiteX13" fmla="*/ 2096 w 9949"/>
              <a:gd name="connsiteY13" fmla="*/ 9500 h 9932"/>
              <a:gd name="connsiteX14" fmla="*/ 1983 w 9949"/>
              <a:gd name="connsiteY14" fmla="*/ 9033 h 9932"/>
              <a:gd name="connsiteX15" fmla="*/ 1983 w 9949"/>
              <a:gd name="connsiteY15" fmla="*/ 5423 h 9932"/>
              <a:gd name="connsiteX16" fmla="*/ 1926 w 9949"/>
              <a:gd name="connsiteY16" fmla="*/ 5033 h 9932"/>
              <a:gd name="connsiteX0" fmla="*/ 1936 w 10000"/>
              <a:gd name="connsiteY0" fmla="*/ 5067 h 10004"/>
              <a:gd name="connsiteX1" fmla="*/ 5 w 10000"/>
              <a:gd name="connsiteY1" fmla="*/ 4388 h 10004"/>
              <a:gd name="connsiteX2" fmla="*/ 346 w 10000"/>
              <a:gd name="connsiteY2" fmla="*/ 988 h 10004"/>
              <a:gd name="connsiteX3" fmla="*/ 2958 w 10000"/>
              <a:gd name="connsiteY3" fmla="*/ 20 h 10004"/>
              <a:gd name="connsiteX4" fmla="*/ 6991 w 10000"/>
              <a:gd name="connsiteY4" fmla="*/ 20 h 10004"/>
              <a:gd name="connsiteX5" fmla="*/ 9717 w 10000"/>
              <a:gd name="connsiteY5" fmla="*/ 1223 h 10004"/>
              <a:gd name="connsiteX6" fmla="*/ 10000 w 10000"/>
              <a:gd name="connsiteY6" fmla="*/ 4466 h 10004"/>
              <a:gd name="connsiteX7" fmla="*/ 8013 w 10000"/>
              <a:gd name="connsiteY7" fmla="*/ 5067 h 10004"/>
              <a:gd name="connsiteX8" fmla="*/ 7956 w 10000"/>
              <a:gd name="connsiteY8" fmla="*/ 5460 h 10004"/>
              <a:gd name="connsiteX9" fmla="*/ 7956 w 10000"/>
              <a:gd name="connsiteY9" fmla="*/ 9252 h 10004"/>
              <a:gd name="connsiteX10" fmla="*/ 6309 w 10000"/>
              <a:gd name="connsiteY10" fmla="*/ 9984 h 10004"/>
              <a:gd name="connsiteX11" fmla="*/ 4889 w 10000"/>
              <a:gd name="connsiteY11" fmla="*/ 9617 h 10004"/>
              <a:gd name="connsiteX12" fmla="*/ 3299 w 10000"/>
              <a:gd name="connsiteY12" fmla="*/ 9984 h 10004"/>
              <a:gd name="connsiteX13" fmla="*/ 2107 w 10000"/>
              <a:gd name="connsiteY13" fmla="*/ 9565 h 10004"/>
              <a:gd name="connsiteX14" fmla="*/ 1993 w 10000"/>
              <a:gd name="connsiteY14" fmla="*/ 9095 h 10004"/>
              <a:gd name="connsiteX15" fmla="*/ 1993 w 10000"/>
              <a:gd name="connsiteY15" fmla="*/ 5460 h 10004"/>
              <a:gd name="connsiteX16" fmla="*/ 1936 w 10000"/>
              <a:gd name="connsiteY16" fmla="*/ 5067 h 10004"/>
              <a:gd name="connsiteX0" fmla="*/ 1936 w 10000"/>
              <a:gd name="connsiteY0" fmla="*/ 5067 h 10003"/>
              <a:gd name="connsiteX1" fmla="*/ 5 w 10000"/>
              <a:gd name="connsiteY1" fmla="*/ 4388 h 10003"/>
              <a:gd name="connsiteX2" fmla="*/ 346 w 10000"/>
              <a:gd name="connsiteY2" fmla="*/ 988 h 10003"/>
              <a:gd name="connsiteX3" fmla="*/ 2958 w 10000"/>
              <a:gd name="connsiteY3" fmla="*/ 20 h 10003"/>
              <a:gd name="connsiteX4" fmla="*/ 6991 w 10000"/>
              <a:gd name="connsiteY4" fmla="*/ 20 h 10003"/>
              <a:gd name="connsiteX5" fmla="*/ 9717 w 10000"/>
              <a:gd name="connsiteY5" fmla="*/ 1223 h 10003"/>
              <a:gd name="connsiteX6" fmla="*/ 10000 w 10000"/>
              <a:gd name="connsiteY6" fmla="*/ 4466 h 10003"/>
              <a:gd name="connsiteX7" fmla="*/ 8013 w 10000"/>
              <a:gd name="connsiteY7" fmla="*/ 5067 h 10003"/>
              <a:gd name="connsiteX8" fmla="*/ 7956 w 10000"/>
              <a:gd name="connsiteY8" fmla="*/ 5460 h 10003"/>
              <a:gd name="connsiteX9" fmla="*/ 7956 w 10000"/>
              <a:gd name="connsiteY9" fmla="*/ 9252 h 10003"/>
              <a:gd name="connsiteX10" fmla="*/ 6309 w 10000"/>
              <a:gd name="connsiteY10" fmla="*/ 9984 h 10003"/>
              <a:gd name="connsiteX11" fmla="*/ 4967 w 10000"/>
              <a:gd name="connsiteY11" fmla="*/ 9610 h 10003"/>
              <a:gd name="connsiteX12" fmla="*/ 3299 w 10000"/>
              <a:gd name="connsiteY12" fmla="*/ 9984 h 10003"/>
              <a:gd name="connsiteX13" fmla="*/ 2107 w 10000"/>
              <a:gd name="connsiteY13" fmla="*/ 9565 h 10003"/>
              <a:gd name="connsiteX14" fmla="*/ 1993 w 10000"/>
              <a:gd name="connsiteY14" fmla="*/ 9095 h 10003"/>
              <a:gd name="connsiteX15" fmla="*/ 1993 w 10000"/>
              <a:gd name="connsiteY15" fmla="*/ 5460 h 10003"/>
              <a:gd name="connsiteX16" fmla="*/ 1936 w 10000"/>
              <a:gd name="connsiteY16" fmla="*/ 5067 h 1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00" h="10003">
                <a:moveTo>
                  <a:pt x="1936" y="5067"/>
                </a:moveTo>
                <a:cubicBezTo>
                  <a:pt x="459" y="5172"/>
                  <a:pt x="-51" y="5015"/>
                  <a:pt x="5" y="4388"/>
                </a:cubicBezTo>
                <a:cubicBezTo>
                  <a:pt x="62" y="3237"/>
                  <a:pt x="176" y="2112"/>
                  <a:pt x="346" y="988"/>
                </a:cubicBezTo>
                <a:cubicBezTo>
                  <a:pt x="403" y="491"/>
                  <a:pt x="1652" y="46"/>
                  <a:pt x="2958" y="20"/>
                </a:cubicBezTo>
                <a:cubicBezTo>
                  <a:pt x="4321" y="-6"/>
                  <a:pt x="5628" y="-6"/>
                  <a:pt x="6991" y="20"/>
                </a:cubicBezTo>
                <a:cubicBezTo>
                  <a:pt x="8467" y="46"/>
                  <a:pt x="9603" y="517"/>
                  <a:pt x="9717" y="1223"/>
                </a:cubicBezTo>
                <a:cubicBezTo>
                  <a:pt x="9830" y="2296"/>
                  <a:pt x="9944" y="3368"/>
                  <a:pt x="10000" y="4466"/>
                </a:cubicBezTo>
                <a:cubicBezTo>
                  <a:pt x="10000" y="4989"/>
                  <a:pt x="9432" y="5172"/>
                  <a:pt x="8013" y="5067"/>
                </a:cubicBezTo>
                <a:cubicBezTo>
                  <a:pt x="8013" y="5198"/>
                  <a:pt x="7956" y="5329"/>
                  <a:pt x="7956" y="5460"/>
                </a:cubicBezTo>
                <a:lnTo>
                  <a:pt x="7956" y="9252"/>
                </a:lnTo>
                <a:cubicBezTo>
                  <a:pt x="7956" y="9748"/>
                  <a:pt x="7331" y="10062"/>
                  <a:pt x="6309" y="9984"/>
                </a:cubicBezTo>
                <a:cubicBezTo>
                  <a:pt x="5855" y="9958"/>
                  <a:pt x="5322" y="9897"/>
                  <a:pt x="4967" y="9610"/>
                </a:cubicBezTo>
                <a:cubicBezTo>
                  <a:pt x="4605" y="9904"/>
                  <a:pt x="4094" y="10062"/>
                  <a:pt x="3299" y="9984"/>
                </a:cubicBezTo>
                <a:cubicBezTo>
                  <a:pt x="2675" y="9958"/>
                  <a:pt x="2277" y="9827"/>
                  <a:pt x="2107" y="9565"/>
                </a:cubicBezTo>
                <a:cubicBezTo>
                  <a:pt x="2049" y="9409"/>
                  <a:pt x="1993" y="9252"/>
                  <a:pt x="1993" y="9095"/>
                </a:cubicBezTo>
                <a:lnTo>
                  <a:pt x="1993" y="5460"/>
                </a:lnTo>
                <a:cubicBezTo>
                  <a:pt x="1993" y="5329"/>
                  <a:pt x="1936" y="5198"/>
                  <a:pt x="1936" y="5067"/>
                </a:cubicBez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eaLnBrk="1" fontAlgn="auto" hangingPunct="1">
              <a:spcBef>
                <a:spcPts val="0"/>
              </a:spcBef>
              <a:spcAft>
                <a:spcPts val="0"/>
              </a:spcAft>
            </a:pPr>
            <a:endParaRPr lang="en-US" dirty="0">
              <a:solidFill>
                <a:srgbClr val="282F39"/>
              </a:solidFill>
              <a:latin typeface="Calibri" panose="020F0502020204030204"/>
            </a:endParaRPr>
          </a:p>
        </p:txBody>
      </p:sp>
      <p:pic>
        <p:nvPicPr>
          <p:cNvPr id="258" name="Picture 257"/>
          <p:cNvPicPr>
            <a:picLocks noChangeAspect="1"/>
          </p:cNvPicPr>
          <p:nvPr/>
        </p:nvPicPr>
        <p:blipFill>
          <a:blip r:embed="rId2"/>
          <a:stretch>
            <a:fillRect/>
          </a:stretch>
        </p:blipFill>
        <p:spPr>
          <a:xfrm>
            <a:off x="5048251" y="2486026"/>
            <a:ext cx="852487" cy="1122788"/>
          </a:xfrm>
          <a:prstGeom prst="rect">
            <a:avLst/>
          </a:prstGeom>
        </p:spPr>
      </p:pic>
      <p:pic>
        <p:nvPicPr>
          <p:cNvPr id="259" name="Picture 258"/>
          <p:cNvPicPr>
            <a:picLocks noChangeAspect="1"/>
          </p:cNvPicPr>
          <p:nvPr/>
        </p:nvPicPr>
        <p:blipFill>
          <a:blip r:embed="rId3"/>
          <a:stretch>
            <a:fillRect/>
          </a:stretch>
        </p:blipFill>
        <p:spPr>
          <a:xfrm>
            <a:off x="3043237" y="2609850"/>
            <a:ext cx="1219200" cy="1066800"/>
          </a:xfrm>
          <a:prstGeom prst="rect">
            <a:avLst/>
          </a:prstGeom>
        </p:spPr>
      </p:pic>
      <p:sp>
        <p:nvSpPr>
          <p:cNvPr id="260" name="Rectangle 259">
            <a:extLst>
              <a:ext uri="{FF2B5EF4-FFF2-40B4-BE49-F238E27FC236}">
                <a16:creationId xmlns="" xmlns:a16="http://schemas.microsoft.com/office/drawing/2014/main" id="{AF1809E0-EEBE-4DEB-8C61-2E1A5676AA41}"/>
              </a:ext>
            </a:extLst>
          </p:cNvPr>
          <p:cNvSpPr/>
          <p:nvPr/>
        </p:nvSpPr>
        <p:spPr>
          <a:xfrm>
            <a:off x="2287982" y="1067101"/>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E-Bus Job</a:t>
            </a:r>
            <a:endParaRPr lang="en-GB" sz="1500" b="1" dirty="0">
              <a:solidFill>
                <a:srgbClr val="FFFFFF"/>
              </a:solidFill>
              <a:ea typeface="Noto Sans" panose="020B0502040504020204" pitchFamily="34"/>
              <a:cs typeface="Noto Sans" panose="020B0502040504020204" pitchFamily="34"/>
            </a:endParaRPr>
          </a:p>
        </p:txBody>
      </p:sp>
      <p:sp>
        <p:nvSpPr>
          <p:cNvPr id="261" name="Rectangle 260">
            <a:extLst>
              <a:ext uri="{FF2B5EF4-FFF2-40B4-BE49-F238E27FC236}">
                <a16:creationId xmlns="" xmlns:a16="http://schemas.microsoft.com/office/drawing/2014/main" id="{AF1809E0-EEBE-4DEB-8C61-2E1A5676AA41}"/>
              </a:ext>
            </a:extLst>
          </p:cNvPr>
          <p:cNvSpPr/>
          <p:nvPr/>
        </p:nvSpPr>
        <p:spPr>
          <a:xfrm>
            <a:off x="4164430" y="4929483"/>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Depot user</a:t>
            </a:r>
            <a:endParaRPr lang="en-GB" sz="1500" b="1" dirty="0">
              <a:solidFill>
                <a:srgbClr val="FFFFFF"/>
              </a:solidFill>
              <a:ea typeface="Noto Sans" panose="020B0502040504020204" pitchFamily="34"/>
              <a:cs typeface="Noto Sans" panose="020B0502040504020204" pitchFamily="34"/>
            </a:endParaRPr>
          </a:p>
        </p:txBody>
      </p:sp>
      <p:sp>
        <p:nvSpPr>
          <p:cNvPr id="262" name="Rectangle 261">
            <a:extLst>
              <a:ext uri="{FF2B5EF4-FFF2-40B4-BE49-F238E27FC236}">
                <a16:creationId xmlns="" xmlns:a16="http://schemas.microsoft.com/office/drawing/2014/main" id="{AF1809E0-EEBE-4DEB-8C61-2E1A5676AA41}"/>
              </a:ext>
            </a:extLst>
          </p:cNvPr>
          <p:cNvSpPr/>
          <p:nvPr/>
        </p:nvSpPr>
        <p:spPr>
          <a:xfrm>
            <a:off x="8131588" y="4924716"/>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E-Bus invoicing </a:t>
            </a:r>
            <a:br>
              <a:rPr lang="en-GB" sz="1500" b="1" dirty="0" smtClean="0">
                <a:solidFill>
                  <a:srgbClr val="FFFFFF"/>
                </a:solidFill>
                <a:ea typeface="Noto Sans" panose="020B0502040504020204" pitchFamily="34"/>
                <a:cs typeface="Noto Sans" panose="020B0502040504020204" pitchFamily="34"/>
              </a:rPr>
            </a:br>
            <a:r>
              <a:rPr lang="en-GB" sz="1500" b="1" dirty="0" smtClean="0">
                <a:solidFill>
                  <a:srgbClr val="FFFFFF"/>
                </a:solidFill>
                <a:ea typeface="Noto Sans" panose="020B0502040504020204" pitchFamily="34"/>
                <a:cs typeface="Noto Sans" panose="020B0502040504020204" pitchFamily="34"/>
              </a:rPr>
              <a:t>(Over all BT)</a:t>
            </a:r>
            <a:endParaRPr lang="en-GB" sz="1500" b="1" dirty="0">
              <a:solidFill>
                <a:srgbClr val="FFFFFF"/>
              </a:solidFill>
              <a:ea typeface="Noto Sans" panose="020B0502040504020204" pitchFamily="34"/>
              <a:cs typeface="Noto Sans" panose="020B0502040504020204" pitchFamily="34"/>
            </a:endParaRPr>
          </a:p>
        </p:txBody>
      </p:sp>
      <p:sp>
        <p:nvSpPr>
          <p:cNvPr id="263" name="Rectangle 262">
            <a:extLst>
              <a:ext uri="{FF2B5EF4-FFF2-40B4-BE49-F238E27FC236}">
                <a16:creationId xmlns="" xmlns:a16="http://schemas.microsoft.com/office/drawing/2014/main" id="{AF1809E0-EEBE-4DEB-8C61-2E1A5676AA41}"/>
              </a:ext>
            </a:extLst>
          </p:cNvPr>
          <p:cNvSpPr/>
          <p:nvPr/>
        </p:nvSpPr>
        <p:spPr>
          <a:xfrm>
            <a:off x="121031" y="3143551"/>
            <a:ext cx="1388666" cy="680738"/>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defRPr/>
            </a:pPr>
            <a:r>
              <a:rPr lang="en-GB" sz="1500" b="1" dirty="0" smtClean="0">
                <a:solidFill>
                  <a:srgbClr val="FFFFFF"/>
                </a:solidFill>
                <a:ea typeface="Noto Sans" panose="020B0502040504020204" pitchFamily="34"/>
                <a:cs typeface="Noto Sans" panose="020B0502040504020204" pitchFamily="34"/>
              </a:rPr>
              <a:t>PMO</a:t>
            </a:r>
            <a:endParaRPr lang="en-GB" sz="1500" b="1" dirty="0">
              <a:solidFill>
                <a:srgbClr val="FFFFFF"/>
              </a:solidFill>
              <a:ea typeface="Noto Sans" panose="020B0502040504020204" pitchFamily="34"/>
              <a:cs typeface="Noto Sans" panose="020B0502040504020204" pitchFamily="34"/>
            </a:endParaRPr>
          </a:p>
        </p:txBody>
      </p:sp>
      <p:sp>
        <p:nvSpPr>
          <p:cNvPr id="17" name="Right Arrow 16"/>
          <p:cNvSpPr/>
          <p:nvPr/>
        </p:nvSpPr>
        <p:spPr>
          <a:xfrm>
            <a:off x="1857699" y="400050"/>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64" name="Right Arrow 263"/>
          <p:cNvSpPr/>
          <p:nvPr/>
        </p:nvSpPr>
        <p:spPr>
          <a:xfrm>
            <a:off x="3796036" y="371475"/>
            <a:ext cx="370825" cy="223837"/>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65" name="Right Arrow 264"/>
          <p:cNvSpPr/>
          <p:nvPr/>
        </p:nvSpPr>
        <p:spPr>
          <a:xfrm>
            <a:off x="5805811" y="357188"/>
            <a:ext cx="370825" cy="247649"/>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66" name="Right Arrow 265"/>
          <p:cNvSpPr/>
          <p:nvPr/>
        </p:nvSpPr>
        <p:spPr>
          <a:xfrm>
            <a:off x="7715573" y="366713"/>
            <a:ext cx="370825" cy="247649"/>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67" name="Right Arrow 266"/>
          <p:cNvSpPr/>
          <p:nvPr/>
        </p:nvSpPr>
        <p:spPr>
          <a:xfrm>
            <a:off x="9782498" y="419101"/>
            <a:ext cx="370825" cy="247649"/>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cxnSp>
        <p:nvCxnSpPr>
          <p:cNvPr id="25" name="Straight Connector 24"/>
          <p:cNvCxnSpPr/>
          <p:nvPr/>
        </p:nvCxnSpPr>
        <p:spPr>
          <a:xfrm>
            <a:off x="1957387" y="700086"/>
            <a:ext cx="0" cy="7000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260" idx="1"/>
          </p:cNvCxnSpPr>
          <p:nvPr/>
        </p:nvCxnSpPr>
        <p:spPr>
          <a:xfrm>
            <a:off x="1957388" y="1400175"/>
            <a:ext cx="330594" cy="729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3662359" y="1393182"/>
            <a:ext cx="352427" cy="6993"/>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014788" y="726519"/>
            <a:ext cx="0" cy="67579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85812" y="971550"/>
            <a:ext cx="1400175"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Through Biz-Talk Server</a:t>
            </a:r>
            <a:endParaRPr lang="en-US" sz="1000" dirty="0">
              <a:solidFill>
                <a:srgbClr val="282F39"/>
              </a:solidFill>
              <a:latin typeface="Calibri" panose="020F0502020204030204"/>
            </a:endParaRPr>
          </a:p>
        </p:txBody>
      </p:sp>
      <p:sp>
        <p:nvSpPr>
          <p:cNvPr id="37" name="TextBox 36"/>
          <p:cNvSpPr txBox="1"/>
          <p:nvPr/>
        </p:nvSpPr>
        <p:spPr>
          <a:xfrm>
            <a:off x="5314951" y="914401"/>
            <a:ext cx="1414462"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Job released to Depot User </a:t>
            </a:r>
            <a:endParaRPr lang="en-US" sz="1000" dirty="0">
              <a:solidFill>
                <a:srgbClr val="282F39"/>
              </a:solidFill>
              <a:latin typeface="Calibri" panose="020F0502020204030204"/>
            </a:endParaRPr>
          </a:p>
        </p:txBody>
      </p:sp>
      <p:sp>
        <p:nvSpPr>
          <p:cNvPr id="271" name="TextBox 270"/>
          <p:cNvSpPr txBox="1"/>
          <p:nvPr/>
        </p:nvSpPr>
        <p:spPr>
          <a:xfrm>
            <a:off x="7167563" y="909639"/>
            <a:ext cx="1414462" cy="246221"/>
          </a:xfrm>
          <a:prstGeom prst="rect">
            <a:avLst/>
          </a:prstGeom>
          <a:noFill/>
        </p:spPr>
        <p:txBody>
          <a:bodyPr wrap="square" rtlCol="0">
            <a:spAutoFit/>
          </a:bodyPr>
          <a:lstStyle/>
          <a:p>
            <a:pPr algn="ctr" eaLnBrk="1" fontAlgn="auto" hangingPunct="1">
              <a:spcBef>
                <a:spcPts val="0"/>
              </a:spcBef>
              <a:spcAft>
                <a:spcPts val="0"/>
              </a:spcAft>
            </a:pPr>
            <a:r>
              <a:rPr lang="en-US" sz="1000" b="1" dirty="0" smtClean="0">
                <a:solidFill>
                  <a:srgbClr val="282F39"/>
                </a:solidFill>
                <a:latin typeface="Calibri" panose="020F0502020204030204"/>
              </a:rPr>
              <a:t>No Queries</a:t>
            </a:r>
            <a:endParaRPr lang="en-US" sz="1000" dirty="0">
              <a:solidFill>
                <a:srgbClr val="282F39"/>
              </a:solidFill>
              <a:latin typeface="Calibri" panose="020F0502020204030204"/>
            </a:endParaRPr>
          </a:p>
        </p:txBody>
      </p:sp>
      <p:sp>
        <p:nvSpPr>
          <p:cNvPr id="38" name="Rectangle 37"/>
          <p:cNvSpPr/>
          <p:nvPr/>
        </p:nvSpPr>
        <p:spPr>
          <a:xfrm>
            <a:off x="10901363" y="985838"/>
            <a:ext cx="128587" cy="2457450"/>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39" name="Left Arrow 38"/>
          <p:cNvSpPr/>
          <p:nvPr/>
        </p:nvSpPr>
        <p:spPr>
          <a:xfrm>
            <a:off x="9858376" y="3214687"/>
            <a:ext cx="1042987" cy="300038"/>
          </a:xfrm>
          <a:prstGeom prst="lef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40" name="TextBox 39"/>
          <p:cNvSpPr txBox="1"/>
          <p:nvPr/>
        </p:nvSpPr>
        <p:spPr>
          <a:xfrm>
            <a:off x="9558338" y="2743200"/>
            <a:ext cx="1257300"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CT </a:t>
            </a:r>
            <a:r>
              <a:rPr lang="en-US" sz="1000" b="1" dirty="0" smtClean="0">
                <a:solidFill>
                  <a:srgbClr val="282F39"/>
                </a:solidFill>
                <a:latin typeface="Calibri" panose="020F0502020204030204"/>
              </a:rPr>
              <a:t>Connect          (</a:t>
            </a:r>
            <a:r>
              <a:rPr lang="en-US" sz="1000" b="1" dirty="0">
                <a:solidFill>
                  <a:srgbClr val="282F39"/>
                </a:solidFill>
                <a:latin typeface="Calibri" panose="020F0502020204030204"/>
              </a:rPr>
              <a:t>ITXL Application)</a:t>
            </a:r>
            <a:endParaRPr lang="en-US" sz="1000" dirty="0">
              <a:solidFill>
                <a:srgbClr val="282F39"/>
              </a:solidFill>
              <a:latin typeface="Calibri" panose="020F0502020204030204"/>
            </a:endParaRPr>
          </a:p>
        </p:txBody>
      </p:sp>
      <p:sp>
        <p:nvSpPr>
          <p:cNvPr id="272" name="TextBox 271"/>
          <p:cNvSpPr txBox="1"/>
          <p:nvPr/>
        </p:nvSpPr>
        <p:spPr>
          <a:xfrm>
            <a:off x="7329488" y="2557462"/>
            <a:ext cx="1728787" cy="861774"/>
          </a:xfrm>
          <a:prstGeom prst="rect">
            <a:avLst/>
          </a:prstGeom>
          <a:noFill/>
        </p:spPr>
        <p:txBody>
          <a:bodyPr wrap="square" rtlCol="0">
            <a:spAutoFit/>
          </a:bodyPr>
          <a:lstStyle/>
          <a:p>
            <a:pPr algn="ctr" eaLnBrk="1" fontAlgn="auto" hangingPunct="1">
              <a:spcBef>
                <a:spcPts val="0"/>
              </a:spcBef>
              <a:spcAft>
                <a:spcPts val="0"/>
              </a:spcAft>
            </a:pPr>
            <a:r>
              <a:rPr lang="en-US" sz="1000" b="1" dirty="0" smtClean="0">
                <a:solidFill>
                  <a:srgbClr val="282F39"/>
                </a:solidFill>
                <a:effectLst>
                  <a:outerShdw blurRad="38100" dist="19050" dir="2700000" algn="tl">
                    <a:srgbClr val="282F39">
                      <a:alpha val="40000"/>
                    </a:srgbClr>
                  </a:outerShdw>
                </a:effectLst>
                <a:latin typeface="Calibri" panose="020F0502020204030204"/>
              </a:rPr>
              <a:t>Gang (</a:t>
            </a:r>
            <a:r>
              <a:rPr lang="en-US" sz="1000" b="1" dirty="0">
                <a:solidFill>
                  <a:srgbClr val="282F39"/>
                </a:solidFill>
                <a:effectLst>
                  <a:outerShdw blurRad="38100" dist="19050" dir="2700000" algn="tl">
                    <a:srgbClr val="282F39">
                      <a:alpha val="40000"/>
                    </a:srgbClr>
                  </a:outerShdw>
                </a:effectLst>
                <a:latin typeface="Calibri" panose="020F0502020204030204"/>
              </a:rPr>
              <a:t>Field Staff)  completes the job </a:t>
            </a:r>
            <a:r>
              <a:rPr lang="en-US" sz="1000" b="1" dirty="0" smtClean="0">
                <a:solidFill>
                  <a:srgbClr val="282F39"/>
                </a:solidFill>
                <a:effectLst>
                  <a:outerShdw blurRad="38100" dist="19050" dir="2700000" algn="tl">
                    <a:srgbClr val="282F39">
                      <a:alpha val="40000"/>
                    </a:srgbClr>
                  </a:outerShdw>
                </a:effectLst>
                <a:latin typeface="Calibri" panose="020F0502020204030204"/>
              </a:rPr>
              <a:t> &amp; allocated </a:t>
            </a:r>
            <a:r>
              <a:rPr lang="en-US" sz="1000" b="1" dirty="0">
                <a:solidFill>
                  <a:srgbClr val="282F39"/>
                </a:solidFill>
                <a:effectLst>
                  <a:outerShdw blurRad="38100" dist="19050" dir="2700000" algn="tl">
                    <a:srgbClr val="282F39">
                      <a:alpha val="40000"/>
                    </a:srgbClr>
                  </a:outerShdw>
                </a:effectLst>
                <a:latin typeface="Calibri" panose="020F0502020204030204"/>
              </a:rPr>
              <a:t>work address using CTM2 mobile app</a:t>
            </a:r>
            <a:endParaRPr lang="en-US" sz="1000" b="1" dirty="0">
              <a:solidFill>
                <a:srgbClr val="282F39"/>
              </a:solidFill>
              <a:latin typeface="Calibri" panose="020F0502020204030204"/>
            </a:endParaRPr>
          </a:p>
          <a:p>
            <a:pPr algn="ctr" eaLnBrk="1" fontAlgn="auto" hangingPunct="1">
              <a:spcBef>
                <a:spcPts val="0"/>
              </a:spcBef>
              <a:spcAft>
                <a:spcPts val="0"/>
              </a:spcAft>
            </a:pPr>
            <a:endParaRPr lang="en-US" sz="1000" b="1" dirty="0">
              <a:solidFill>
                <a:srgbClr val="282F39"/>
              </a:solidFill>
              <a:latin typeface="Calibri" panose="020F0502020204030204"/>
            </a:endParaRPr>
          </a:p>
        </p:txBody>
      </p:sp>
      <p:sp>
        <p:nvSpPr>
          <p:cNvPr id="273" name="TextBox 272"/>
          <p:cNvSpPr txBox="1"/>
          <p:nvPr/>
        </p:nvSpPr>
        <p:spPr>
          <a:xfrm>
            <a:off x="3743325" y="3514726"/>
            <a:ext cx="1785937" cy="707886"/>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effectLst>
                  <a:outerShdw blurRad="38100" dist="19050" dir="2700000" algn="tl">
                    <a:srgbClr val="282F39">
                      <a:alpha val="40000"/>
                    </a:srgbClr>
                  </a:outerShdw>
                </a:effectLst>
                <a:latin typeface="Calibri" panose="020F0502020204030204"/>
              </a:rPr>
              <a:t>CT mobile data are transferred to SOLO Application</a:t>
            </a:r>
            <a:endParaRPr lang="en-US" sz="1000" b="1" dirty="0">
              <a:solidFill>
                <a:srgbClr val="282F39"/>
              </a:solidFill>
              <a:latin typeface="Calibri" panose="020F0502020204030204"/>
            </a:endParaRPr>
          </a:p>
          <a:p>
            <a:pPr algn="ctr" eaLnBrk="1" fontAlgn="auto" hangingPunct="1">
              <a:spcBef>
                <a:spcPts val="0"/>
              </a:spcBef>
              <a:spcAft>
                <a:spcPts val="0"/>
              </a:spcAft>
            </a:pPr>
            <a:endParaRPr lang="en-US" sz="1000" b="1" dirty="0">
              <a:solidFill>
                <a:srgbClr val="282F39"/>
              </a:solidFill>
              <a:latin typeface="Calibri" panose="020F0502020204030204"/>
            </a:endParaRPr>
          </a:p>
        </p:txBody>
      </p:sp>
      <p:sp>
        <p:nvSpPr>
          <p:cNvPr id="274" name="Left Arrow 273"/>
          <p:cNvSpPr/>
          <p:nvPr/>
        </p:nvSpPr>
        <p:spPr>
          <a:xfrm>
            <a:off x="4271964" y="2757488"/>
            <a:ext cx="800100" cy="2143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75" name="Left Arrow 274"/>
          <p:cNvSpPr/>
          <p:nvPr/>
        </p:nvSpPr>
        <p:spPr>
          <a:xfrm>
            <a:off x="4281489" y="3052763"/>
            <a:ext cx="800100" cy="21431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76" name="TextBox 275"/>
          <p:cNvSpPr txBox="1"/>
          <p:nvPr/>
        </p:nvSpPr>
        <p:spPr>
          <a:xfrm>
            <a:off x="5500688" y="3614737"/>
            <a:ext cx="1171575"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Sync all completed job data</a:t>
            </a:r>
            <a:endParaRPr lang="en-US" sz="1000" dirty="0">
              <a:solidFill>
                <a:srgbClr val="282F39"/>
              </a:solidFill>
              <a:latin typeface="Calibri" panose="020F0502020204030204"/>
            </a:endParaRPr>
          </a:p>
        </p:txBody>
      </p:sp>
      <p:sp>
        <p:nvSpPr>
          <p:cNvPr id="277" name="Left Arrow 276"/>
          <p:cNvSpPr/>
          <p:nvPr/>
        </p:nvSpPr>
        <p:spPr>
          <a:xfrm>
            <a:off x="5881691" y="2867026"/>
            <a:ext cx="419098" cy="3476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78" name="TextBox 277"/>
          <p:cNvSpPr txBox="1"/>
          <p:nvPr/>
        </p:nvSpPr>
        <p:spPr>
          <a:xfrm>
            <a:off x="3186113" y="3586163"/>
            <a:ext cx="857250" cy="400110"/>
          </a:xfrm>
          <a:prstGeom prst="rect">
            <a:avLst/>
          </a:prstGeom>
          <a:noFill/>
        </p:spPr>
        <p:txBody>
          <a:bodyPr wrap="square" rtlCol="0">
            <a:spAutoFit/>
          </a:bodyPr>
          <a:lstStyle/>
          <a:p>
            <a:pPr algn="ctr" eaLnBrk="1" fontAlgn="auto" hangingPunct="1">
              <a:spcBef>
                <a:spcPts val="0"/>
              </a:spcBef>
              <a:spcAft>
                <a:spcPts val="0"/>
              </a:spcAft>
            </a:pPr>
            <a:r>
              <a:rPr lang="en-US" sz="1000" b="1" dirty="0" smtClean="0">
                <a:solidFill>
                  <a:srgbClr val="282F39"/>
                </a:solidFill>
                <a:latin typeface="Calibri" panose="020F0502020204030204"/>
              </a:rPr>
              <a:t>SOLO application </a:t>
            </a:r>
            <a:endParaRPr lang="en-US" sz="1000" b="1" dirty="0">
              <a:solidFill>
                <a:srgbClr val="282F39"/>
              </a:solidFill>
              <a:latin typeface="Calibri" panose="020F0502020204030204"/>
            </a:endParaRPr>
          </a:p>
        </p:txBody>
      </p:sp>
      <p:sp>
        <p:nvSpPr>
          <p:cNvPr id="279" name="Right Arrow 278"/>
          <p:cNvSpPr/>
          <p:nvPr/>
        </p:nvSpPr>
        <p:spPr>
          <a:xfrm>
            <a:off x="1852937" y="6138861"/>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80" name="Right Arrow 279"/>
          <p:cNvSpPr/>
          <p:nvPr/>
        </p:nvSpPr>
        <p:spPr>
          <a:xfrm>
            <a:off x="3734124" y="6119811"/>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81" name="Right Arrow 280"/>
          <p:cNvSpPr/>
          <p:nvPr/>
        </p:nvSpPr>
        <p:spPr>
          <a:xfrm>
            <a:off x="5658174" y="6129336"/>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82" name="Right Arrow 281"/>
          <p:cNvSpPr/>
          <p:nvPr/>
        </p:nvSpPr>
        <p:spPr>
          <a:xfrm>
            <a:off x="7567936" y="6124574"/>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83" name="Right Arrow 282"/>
          <p:cNvSpPr/>
          <p:nvPr/>
        </p:nvSpPr>
        <p:spPr>
          <a:xfrm>
            <a:off x="9663436" y="6134099"/>
            <a:ext cx="370825" cy="228600"/>
          </a:xfrm>
          <a:prstGeom prst="right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284" name="TextBox 283"/>
          <p:cNvSpPr txBox="1"/>
          <p:nvPr/>
        </p:nvSpPr>
        <p:spPr>
          <a:xfrm>
            <a:off x="1671637" y="5614988"/>
            <a:ext cx="771525" cy="246221"/>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Success</a:t>
            </a:r>
            <a:endParaRPr lang="en-US" sz="1000" dirty="0">
              <a:solidFill>
                <a:srgbClr val="282F39"/>
              </a:solidFill>
              <a:latin typeface="Calibri" panose="020F0502020204030204"/>
            </a:endParaRPr>
          </a:p>
        </p:txBody>
      </p:sp>
      <p:cxnSp>
        <p:nvCxnSpPr>
          <p:cNvPr id="288" name="Straight Connector 287"/>
          <p:cNvCxnSpPr/>
          <p:nvPr/>
        </p:nvCxnSpPr>
        <p:spPr>
          <a:xfrm flipH="1">
            <a:off x="3014663" y="5268989"/>
            <a:ext cx="114457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0" name="Straight Arrow Connector 289"/>
          <p:cNvCxnSpPr/>
          <p:nvPr/>
        </p:nvCxnSpPr>
        <p:spPr>
          <a:xfrm flipH="1">
            <a:off x="3014657" y="5272087"/>
            <a:ext cx="6" cy="60704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flipV="1">
            <a:off x="5800725" y="5272088"/>
            <a:ext cx="0" cy="6715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4" name="Straight Arrow Connector 293"/>
          <p:cNvCxnSpPr>
            <a:endCxn id="261" idx="3"/>
          </p:cNvCxnSpPr>
          <p:nvPr/>
        </p:nvCxnSpPr>
        <p:spPr>
          <a:xfrm flipH="1" flipV="1">
            <a:off x="5553096" y="5269852"/>
            <a:ext cx="233342" cy="223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95" name="TextBox 294"/>
          <p:cNvSpPr txBox="1"/>
          <p:nvPr/>
        </p:nvSpPr>
        <p:spPr>
          <a:xfrm>
            <a:off x="3286126" y="4843463"/>
            <a:ext cx="885825"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Queries Clarified</a:t>
            </a:r>
            <a:endParaRPr lang="en-US" sz="1000" dirty="0">
              <a:solidFill>
                <a:srgbClr val="282F39"/>
              </a:solidFill>
              <a:latin typeface="Calibri" panose="020F0502020204030204"/>
            </a:endParaRPr>
          </a:p>
        </p:txBody>
      </p:sp>
      <p:sp>
        <p:nvSpPr>
          <p:cNvPr id="296" name="TextBox 295"/>
          <p:cNvSpPr txBox="1"/>
          <p:nvPr/>
        </p:nvSpPr>
        <p:spPr>
          <a:xfrm>
            <a:off x="5715000" y="5300663"/>
            <a:ext cx="885825" cy="553998"/>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Queries raised to Depot User</a:t>
            </a:r>
            <a:endParaRPr lang="en-US" sz="1000" dirty="0">
              <a:solidFill>
                <a:srgbClr val="282F39"/>
              </a:solidFill>
              <a:latin typeface="Calibri" panose="020F0502020204030204"/>
            </a:endParaRPr>
          </a:p>
        </p:txBody>
      </p:sp>
      <p:cxnSp>
        <p:nvCxnSpPr>
          <p:cNvPr id="298" name="Straight Connector 297"/>
          <p:cNvCxnSpPr/>
          <p:nvPr/>
        </p:nvCxnSpPr>
        <p:spPr>
          <a:xfrm flipV="1">
            <a:off x="7772401" y="5272089"/>
            <a:ext cx="0" cy="7429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1" name="Straight Arrow Connector 300"/>
          <p:cNvCxnSpPr>
            <a:endCxn id="262" idx="1"/>
          </p:cNvCxnSpPr>
          <p:nvPr/>
        </p:nvCxnSpPr>
        <p:spPr>
          <a:xfrm flipV="1">
            <a:off x="7772400" y="5265085"/>
            <a:ext cx="359188" cy="700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flipH="1">
            <a:off x="5800725" y="6372225"/>
            <a:ext cx="1" cy="37147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p:cNvCxnSpPr/>
          <p:nvPr/>
        </p:nvCxnSpPr>
        <p:spPr>
          <a:xfrm flipH="1" flipV="1">
            <a:off x="171450" y="6729413"/>
            <a:ext cx="5629275" cy="142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2" name="Straight Arrow Connector 311"/>
          <p:cNvCxnSpPr/>
          <p:nvPr/>
        </p:nvCxnSpPr>
        <p:spPr>
          <a:xfrm flipV="1">
            <a:off x="171450" y="3857625"/>
            <a:ext cx="14287" cy="28717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3" name="TextBox 312"/>
          <p:cNvSpPr txBox="1"/>
          <p:nvPr/>
        </p:nvSpPr>
        <p:spPr>
          <a:xfrm>
            <a:off x="114300" y="4071938"/>
            <a:ext cx="971550" cy="400110"/>
          </a:xfrm>
          <a:prstGeom prst="rect">
            <a:avLst/>
          </a:prstGeom>
          <a:noFill/>
        </p:spPr>
        <p:txBody>
          <a:bodyPr wrap="square" rtlCol="0">
            <a:spAutoFit/>
          </a:bodyPr>
          <a:lstStyle/>
          <a:p>
            <a:pPr algn="ctr" eaLnBrk="1" fontAlgn="auto" hangingPunct="1">
              <a:spcBef>
                <a:spcPts val="0"/>
              </a:spcBef>
              <a:spcAft>
                <a:spcPts val="0"/>
              </a:spcAft>
            </a:pPr>
            <a:r>
              <a:rPr lang="en-US" sz="1000" b="1" dirty="0" smtClean="0">
                <a:solidFill>
                  <a:srgbClr val="282F39"/>
                </a:solidFill>
                <a:latin typeface="Calibri" panose="020F0502020204030204"/>
              </a:rPr>
              <a:t>Queries raised to PMO</a:t>
            </a:r>
            <a:endParaRPr lang="en-US" sz="1000" dirty="0">
              <a:solidFill>
                <a:srgbClr val="282F39"/>
              </a:solidFill>
              <a:latin typeface="Calibri" panose="020F0502020204030204"/>
            </a:endParaRPr>
          </a:p>
        </p:txBody>
      </p:sp>
      <p:cxnSp>
        <p:nvCxnSpPr>
          <p:cNvPr id="322" name="Straight Connector 321"/>
          <p:cNvCxnSpPr/>
          <p:nvPr/>
        </p:nvCxnSpPr>
        <p:spPr>
          <a:xfrm>
            <a:off x="1509697" y="3483920"/>
            <a:ext cx="1276366" cy="223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6" name="Straight Arrow Connector 325"/>
          <p:cNvCxnSpPr/>
          <p:nvPr/>
        </p:nvCxnSpPr>
        <p:spPr>
          <a:xfrm>
            <a:off x="2786063" y="3486150"/>
            <a:ext cx="1" cy="24003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0" name="TextBox 329"/>
          <p:cNvSpPr txBox="1"/>
          <p:nvPr/>
        </p:nvSpPr>
        <p:spPr>
          <a:xfrm>
            <a:off x="2128838" y="3929062"/>
            <a:ext cx="814387" cy="400110"/>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Queries Clarified</a:t>
            </a:r>
            <a:endParaRPr lang="en-US" sz="1000" dirty="0">
              <a:solidFill>
                <a:srgbClr val="282F39"/>
              </a:solidFill>
              <a:latin typeface="Calibri" panose="020F0502020204030204"/>
            </a:endParaRPr>
          </a:p>
        </p:txBody>
      </p:sp>
      <p:cxnSp>
        <p:nvCxnSpPr>
          <p:cNvPr id="332" name="Straight Arrow Connector 331"/>
          <p:cNvCxnSpPr/>
          <p:nvPr/>
        </p:nvCxnSpPr>
        <p:spPr>
          <a:xfrm flipH="1" flipV="1">
            <a:off x="1271588" y="4633416"/>
            <a:ext cx="992" cy="1277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38" name="TextBox 337"/>
          <p:cNvSpPr txBox="1"/>
          <p:nvPr/>
        </p:nvSpPr>
        <p:spPr>
          <a:xfrm>
            <a:off x="10768012" y="4410076"/>
            <a:ext cx="971550" cy="246221"/>
          </a:xfrm>
          <a:prstGeom prst="rect">
            <a:avLst/>
          </a:prstGeom>
          <a:noFill/>
        </p:spPr>
        <p:txBody>
          <a:bodyPr wrap="square" rtlCol="0">
            <a:spAutoFit/>
          </a:bodyPr>
          <a:lstStyle/>
          <a:p>
            <a:pPr algn="ctr" eaLnBrk="1" fontAlgn="auto" hangingPunct="1">
              <a:spcBef>
                <a:spcPts val="0"/>
              </a:spcBef>
              <a:spcAft>
                <a:spcPts val="0"/>
              </a:spcAft>
            </a:pPr>
            <a:r>
              <a:rPr lang="en-US" sz="1000" b="1" dirty="0" smtClean="0">
                <a:solidFill>
                  <a:srgbClr val="282F39"/>
                </a:solidFill>
                <a:latin typeface="Calibri" panose="020F0502020204030204"/>
              </a:rPr>
              <a:t>In-Complete</a:t>
            </a:r>
            <a:endParaRPr lang="en-US" sz="1000" dirty="0">
              <a:solidFill>
                <a:srgbClr val="282F39"/>
              </a:solidFill>
              <a:latin typeface="Calibri" panose="020F0502020204030204"/>
            </a:endParaRPr>
          </a:p>
        </p:txBody>
      </p:sp>
      <p:cxnSp>
        <p:nvCxnSpPr>
          <p:cNvPr id="340" name="Straight Connector 339"/>
          <p:cNvCxnSpPr/>
          <p:nvPr/>
        </p:nvCxnSpPr>
        <p:spPr>
          <a:xfrm>
            <a:off x="1257300" y="4657725"/>
            <a:ext cx="10772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p:cNvCxnSpPr/>
          <p:nvPr/>
        </p:nvCxnSpPr>
        <p:spPr>
          <a:xfrm flipV="1">
            <a:off x="12030075" y="85725"/>
            <a:ext cx="14288" cy="457200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p:cNvCxnSpPr/>
          <p:nvPr/>
        </p:nvCxnSpPr>
        <p:spPr>
          <a:xfrm flipH="1">
            <a:off x="9958390" y="85728"/>
            <a:ext cx="207168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8" name="Straight Arrow Connector 347"/>
          <p:cNvCxnSpPr/>
          <p:nvPr/>
        </p:nvCxnSpPr>
        <p:spPr>
          <a:xfrm>
            <a:off x="9958388" y="85725"/>
            <a:ext cx="0" cy="2000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Connector 350"/>
          <p:cNvCxnSpPr/>
          <p:nvPr/>
        </p:nvCxnSpPr>
        <p:spPr>
          <a:xfrm flipV="1">
            <a:off x="428625" y="1867525"/>
            <a:ext cx="0" cy="126555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p:cNvCxnSpPr/>
          <p:nvPr/>
        </p:nvCxnSpPr>
        <p:spPr>
          <a:xfrm flipV="1">
            <a:off x="428625" y="1857376"/>
            <a:ext cx="4086225" cy="1427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6" name="Straight Arrow Connector 355"/>
          <p:cNvCxnSpPr/>
          <p:nvPr/>
        </p:nvCxnSpPr>
        <p:spPr>
          <a:xfrm flipV="1">
            <a:off x="4514850" y="871538"/>
            <a:ext cx="0" cy="9858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8" name="TextBox 357"/>
          <p:cNvSpPr txBox="1"/>
          <p:nvPr/>
        </p:nvSpPr>
        <p:spPr>
          <a:xfrm>
            <a:off x="1614487" y="1885951"/>
            <a:ext cx="1457326" cy="246221"/>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Queries Clarified </a:t>
            </a:r>
            <a:endParaRPr lang="en-US" sz="1000" dirty="0">
              <a:solidFill>
                <a:srgbClr val="282F39"/>
              </a:solidFill>
              <a:latin typeface="Calibri" panose="020F0502020204030204"/>
            </a:endParaRPr>
          </a:p>
        </p:txBody>
      </p:sp>
      <p:cxnSp>
        <p:nvCxnSpPr>
          <p:cNvPr id="360" name="Straight Connector 359"/>
          <p:cNvCxnSpPr/>
          <p:nvPr/>
        </p:nvCxnSpPr>
        <p:spPr>
          <a:xfrm>
            <a:off x="5086351" y="842963"/>
            <a:ext cx="0" cy="135731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flipH="1">
            <a:off x="1243013" y="2200275"/>
            <a:ext cx="3843337" cy="1428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9" name="Straight Arrow Connector 368"/>
          <p:cNvCxnSpPr/>
          <p:nvPr/>
        </p:nvCxnSpPr>
        <p:spPr>
          <a:xfrm>
            <a:off x="1243013" y="2217422"/>
            <a:ext cx="0" cy="88011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2" name="TextBox 371"/>
          <p:cNvSpPr txBox="1"/>
          <p:nvPr/>
        </p:nvSpPr>
        <p:spPr>
          <a:xfrm>
            <a:off x="4886326" y="1543050"/>
            <a:ext cx="1128712" cy="246221"/>
          </a:xfrm>
          <a:prstGeom prst="rect">
            <a:avLst/>
          </a:prstGeom>
          <a:noFill/>
        </p:spPr>
        <p:txBody>
          <a:bodyPr wrap="square" rtlCol="0">
            <a:spAutoFit/>
          </a:bodyPr>
          <a:lstStyle/>
          <a:p>
            <a:pPr algn="ctr" eaLnBrk="1" fontAlgn="auto" hangingPunct="1">
              <a:spcBef>
                <a:spcPts val="0"/>
              </a:spcBef>
              <a:spcAft>
                <a:spcPts val="0"/>
              </a:spcAft>
            </a:pPr>
            <a:r>
              <a:rPr lang="en-US" sz="1000" b="1" dirty="0">
                <a:solidFill>
                  <a:srgbClr val="282F39"/>
                </a:solidFill>
                <a:latin typeface="Calibri" panose="020F0502020204030204"/>
              </a:rPr>
              <a:t>If any query</a:t>
            </a:r>
            <a:endParaRPr lang="en-US" sz="1000" dirty="0">
              <a:solidFill>
                <a:srgbClr val="282F39"/>
              </a:solidFill>
              <a:latin typeface="Calibri" panose="020F0502020204030204"/>
            </a:endParaRPr>
          </a:p>
        </p:txBody>
      </p:sp>
      <p:sp>
        <p:nvSpPr>
          <p:cNvPr id="376" name="Rectangle 375"/>
          <p:cNvSpPr/>
          <p:nvPr/>
        </p:nvSpPr>
        <p:spPr>
          <a:xfrm>
            <a:off x="1057275" y="4400551"/>
            <a:ext cx="2643187" cy="71438"/>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377" name="Rectangle 376"/>
          <p:cNvSpPr/>
          <p:nvPr/>
        </p:nvSpPr>
        <p:spPr>
          <a:xfrm flipH="1">
            <a:off x="3671886" y="4042991"/>
            <a:ext cx="57149" cy="429376"/>
          </a:xfrm>
          <a:prstGeom prst="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
        <p:nvSpPr>
          <p:cNvPr id="378" name="Down Arrow 377"/>
          <p:cNvSpPr/>
          <p:nvPr/>
        </p:nvSpPr>
        <p:spPr>
          <a:xfrm>
            <a:off x="951424" y="4399486"/>
            <a:ext cx="168853" cy="1502316"/>
          </a:xfrm>
          <a:prstGeom prst="downArrow">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dirty="0">
              <a:solidFill>
                <a:srgbClr val="FFFFFF"/>
              </a:solidFill>
            </a:endParaRPr>
          </a:p>
        </p:txBody>
      </p:sp>
    </p:spTree>
    <p:extLst>
      <p:ext uri="{BB962C8B-B14F-4D97-AF65-F5344CB8AC3E}">
        <p14:creationId xmlns:p14="http://schemas.microsoft.com/office/powerpoint/2010/main" val="21837070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Thank You</a:t>
            </a:r>
            <a:endParaRPr lang="en-US" dirty="0"/>
          </a:p>
        </p:txBody>
      </p:sp>
    </p:spTree>
  </p:cSld>
  <p:clrMapOvr>
    <a:masterClrMapping/>
  </p:clrMapOvr>
  <p:transition>
    <p:push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a:spPr>
      <a:bodyPr>
        <a:spAutoFit/>
      </a:bodyPr>
      <a:lstStyle>
        <a:defPPr>
          <a:defRPr sz="1600" b="1" dirty="0">
            <a:latin typeface="Calibri" pitchFamily="34" charset="0"/>
          </a:defRPr>
        </a:defPPr>
      </a:lstStyle>
    </a:spDef>
  </a:objectDefaults>
  <a:extraClrSchemeLst/>
  <a:extLst>
    <a:ext uri="{05A4C25C-085E-4340-85A3-A5531E510DB2}">
      <thm15:themeFamily xmlns:thm15="http://schemas.microsoft.com/office/thememl/2012/main" name="Digital_Template" id="{5A3AD10F-DD54-49F5-AA79-3E7E4567C8C6}" vid="{32CA194C-6BBE-41F9-B110-AE619953BDC3}"/>
    </a:ext>
  </a:extLst>
</a:theme>
</file>

<file path=ppt/theme/theme2.xml><?xml version="1.0" encoding="utf-8"?>
<a:theme xmlns:a="http://schemas.openxmlformats.org/drawingml/2006/main" name="3_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28167</TotalTime>
  <Words>477</Words>
  <Application>Microsoft Office PowerPoint</Application>
  <PresentationFormat>Widescreen</PresentationFormat>
  <Paragraphs>67</Paragraphs>
  <Slides>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Calibri Light</vt:lpstr>
      <vt:lpstr>Noto Sans</vt:lpstr>
      <vt:lpstr>Wingdings</vt:lpstr>
      <vt:lpstr>Office Theme</vt:lpstr>
      <vt:lpstr>3_Office Theme</vt:lpstr>
      <vt:lpstr>Telent Solo Maintenance Digitalization Version</vt:lpstr>
      <vt:lpstr>Customer Engagement with Changepond</vt:lpstr>
      <vt:lpstr>About Customer</vt:lpstr>
      <vt:lpstr>Project Overview</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Presentation</dc:title>
  <dc:creator>Changepond Technologies</dc:creator>
  <cp:lastModifiedBy>Prince Samwyn Samuel Chelliah</cp:lastModifiedBy>
  <cp:revision>4521</cp:revision>
  <dcterms:created xsi:type="dcterms:W3CDTF">2017-06-02T08:45:22Z</dcterms:created>
  <dcterms:modified xsi:type="dcterms:W3CDTF">2024-06-27T12:02:21Z</dcterms:modified>
</cp:coreProperties>
</file>