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1" r:id="rId4"/>
    <p:sldId id="275" r:id="rId5"/>
    <p:sldId id="257" r:id="rId6"/>
    <p:sldId id="258" r:id="rId7"/>
    <p:sldId id="259" r:id="rId8"/>
    <p:sldId id="260" r:id="rId9"/>
    <p:sldId id="261" r:id="rId10"/>
    <p:sldId id="262" r:id="rId11"/>
    <p:sldId id="273" r:id="rId12"/>
    <p:sldId id="272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09.16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0,'2736'10212,"-2723"-10163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1137 214,'-1136'482,"2753"-1168,-1595 676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5644 6493,'-5342'-6145,"5069"5831,244 281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4254 887,'-4254'2262,"10154"-5399,-5879 3125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4:22.85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2307 3028,'-2307'5433,"5891"-13876,-3576 8425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4:22.85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7397 1,'-7383'3762,"7370"-3756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4:17.3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2307 3028,'-2307'5433,"5891"-13876,-3576 8425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4:17.30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7397 1,'-7383'3762,"7370"-3756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4:38.73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2307 3028,'-2307'5433,"5891"-13876,-3576 8425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4:38.7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7397 1,'-7383'3762,"7370"-3756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5:01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2307 3028,'-2307'5433,"5891"-13876,-3576 8425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09.16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3579,'6175'-3565,"-6152"3552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5:01.7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7397 1,'-7383'3762,"7370"-3756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5:08.0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2307 3028,'-2307'5433,"5891"-13876,-3576 8425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5:08.07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7397 1,'-7383'3762,"7370"-3756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1642 2154,'-1642'3865,"4192"-9871,-2545 5993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7258 1,'-7244'3691,"7231"-3685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906 170,'-905'384,"2193"-930,-1271 538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7:35:17.64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5545 6379,'-5248'-6037,"4979"5728,241 277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7:35:17.64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4076 850,'-4076'2168,"9730"-5175,-5634 2996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09.17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498 4828,'-498'1627,"2463"-8053,-1957 6398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09.1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630 1851,'-630'2729,"1681"-7279,-1044 4521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09.17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1116 2679,'-1116'1006,"5195"-4679,-4066 3661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09.17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9868 1592,'-9867'4187,"11595"-4920,-1322 561,44-19,10547-4477,-10964 4654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5:58:57.48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3021,'4451'-3002,"-4424"2984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1642 2154,'-1642'3865,"4192"-9871,-2545 5993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9T16:01:26.58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7494 1,'-7480'3811,"7467"-3804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2A5E9-2A9B-4CBE-B470-38661AF97C03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03C56-5520-4AE4-823E-727640DA1E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9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33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CFF85FC-002F-4BED-1531-ACD3CD365985}"/>
              </a:ext>
            </a:extLst>
          </p:cNvPr>
          <p:cNvSpPr/>
          <p:nvPr userDrawn="1"/>
        </p:nvSpPr>
        <p:spPr>
          <a:xfrm>
            <a:off x="4838700" y="698500"/>
            <a:ext cx="7353300" cy="6159500"/>
          </a:xfrm>
          <a:prstGeom prst="triangle">
            <a:avLst>
              <a:gd name="adj" fmla="val 100000"/>
            </a:avLst>
          </a:prstGeom>
          <a:gradFill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A3D670-AC7A-663E-A928-EAC329272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0000" y="1035050"/>
            <a:ext cx="4203700" cy="4787900"/>
          </a:xfrm>
          <a:custGeom>
            <a:avLst/>
            <a:gdLst>
              <a:gd name="connsiteX0" fmla="*/ 700631 w 4203700"/>
              <a:gd name="connsiteY0" fmla="*/ 0 h 4787900"/>
              <a:gd name="connsiteX1" fmla="*/ 3503069 w 4203700"/>
              <a:gd name="connsiteY1" fmla="*/ 0 h 4787900"/>
              <a:gd name="connsiteX2" fmla="*/ 4203700 w 4203700"/>
              <a:gd name="connsiteY2" fmla="*/ 700631 h 4787900"/>
              <a:gd name="connsiteX3" fmla="*/ 4203700 w 4203700"/>
              <a:gd name="connsiteY3" fmla="*/ 4087269 h 4787900"/>
              <a:gd name="connsiteX4" fmla="*/ 3503069 w 4203700"/>
              <a:gd name="connsiteY4" fmla="*/ 4787900 h 4787900"/>
              <a:gd name="connsiteX5" fmla="*/ 700631 w 4203700"/>
              <a:gd name="connsiteY5" fmla="*/ 4787900 h 4787900"/>
              <a:gd name="connsiteX6" fmla="*/ 0 w 4203700"/>
              <a:gd name="connsiteY6" fmla="*/ 4087269 h 4787900"/>
              <a:gd name="connsiteX7" fmla="*/ 0 w 4203700"/>
              <a:gd name="connsiteY7" fmla="*/ 700631 h 4787900"/>
              <a:gd name="connsiteX8" fmla="*/ 700631 w 4203700"/>
              <a:gd name="connsiteY8" fmla="*/ 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3700" h="4787900">
                <a:moveTo>
                  <a:pt x="700631" y="0"/>
                </a:moveTo>
                <a:lnTo>
                  <a:pt x="3503069" y="0"/>
                </a:lnTo>
                <a:cubicBezTo>
                  <a:pt x="3890017" y="0"/>
                  <a:pt x="4203700" y="313683"/>
                  <a:pt x="4203700" y="700631"/>
                </a:cubicBezTo>
                <a:lnTo>
                  <a:pt x="4203700" y="4087269"/>
                </a:lnTo>
                <a:cubicBezTo>
                  <a:pt x="4203700" y="4474217"/>
                  <a:pt x="3890017" y="4787900"/>
                  <a:pt x="3503069" y="4787900"/>
                </a:cubicBezTo>
                <a:lnTo>
                  <a:pt x="700631" y="4787900"/>
                </a:lnTo>
                <a:cubicBezTo>
                  <a:pt x="313683" y="4787900"/>
                  <a:pt x="0" y="4474217"/>
                  <a:pt x="0" y="4087269"/>
                </a:cubicBezTo>
                <a:lnTo>
                  <a:pt x="0" y="700631"/>
                </a:lnTo>
                <a:cubicBezTo>
                  <a:pt x="0" y="313683"/>
                  <a:pt x="313683" y="0"/>
                  <a:pt x="7006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7AC4-C232-4489-A0F4-B1137DF8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04EA-6E2D-41CB-A80B-1E7300F9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8BEA3-A5FF-43EF-B7C0-79A48689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93F-0DCA-4D82-AF47-E07DE91A3A5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6DD4-943F-436C-9169-2D3FA1FB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804E-572F-481B-A206-5251CDB2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EFB-77A4-46C1-8660-AD624529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7A69-0CE6-8ECF-8080-34DFD4D8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37AAD-403D-1244-310A-601FA9A0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72DF-5D07-4A98-AB5D-537877607BFF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A9A5E-B624-5E70-DB22-9DDE92F2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73551-37A9-AB02-9094-B12C92C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E610-9569-4FB7-8A81-969026D543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7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3E548C-A386-A487-0D28-52D94077C3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4706CFA-9FE4-31E0-F73A-B43A5620F8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94428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FDD700-3375-DD23-7D91-FFC14B54CA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64456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7E491B3-737F-52DA-4D43-DBDDF4CBF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34484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F46D36-ABF6-5D58-27AC-329B006993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604512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8E7412-4793-5FAC-5153-B5228E749D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24400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4706CFA-9FE4-31E0-F73A-B43A5620F8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4400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FDD700-3375-DD23-7D91-FFC14B54CA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94428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7E491B3-737F-52DA-4D43-DBDDF4CBF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4456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F46D36-ABF6-5D58-27AC-329B006993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34484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8E7412-4793-5FAC-5153-B5228E749D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4372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4706CFA-9FE4-31E0-F73A-B43A5620F8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54372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FDD700-3375-DD23-7D91-FFC14B54CA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24400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7E491B3-737F-52DA-4D43-DBDDF4CBF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4428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F46D36-ABF6-5D58-27AC-329B006993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4456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8E7412-4793-5FAC-5153-B5228E749D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215656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4706CFA-9FE4-31E0-F73A-B43A5620F8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15656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FDD700-3375-DD23-7D91-FFC14B54CA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54372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7E491B3-737F-52DA-4D43-DBDDF4CBF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4400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F46D36-ABF6-5D58-27AC-329B006993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94428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8E7412-4793-5FAC-5153-B5228E749D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185684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9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4706CFA-9FE4-31E0-F73A-B43A5620F8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185684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FDD700-3375-DD23-7D91-FFC14B54CA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215656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7E491B3-737F-52DA-4D43-DBDDF4CBF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4372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2F46D36-ABF6-5D58-27AC-329B006993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4400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8E7412-4793-5FAC-5153-B5228E749D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155712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5FC826-D2A5-9208-51CB-269CD0E7F6CF}"/>
              </a:ext>
            </a:extLst>
          </p:cNvPr>
          <p:cNvSpPr/>
          <p:nvPr userDrawn="1"/>
        </p:nvSpPr>
        <p:spPr>
          <a:xfrm>
            <a:off x="6426200" y="0"/>
            <a:ext cx="5765800" cy="6858000"/>
          </a:xfrm>
          <a:prstGeom prst="rect">
            <a:avLst/>
          </a:prstGeom>
          <a:gradFill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64A52F-D0BD-CD79-7EEA-71AAD3878E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6200" y="901700"/>
            <a:ext cx="4724400" cy="5054600"/>
          </a:xfrm>
          <a:custGeom>
            <a:avLst/>
            <a:gdLst>
              <a:gd name="connsiteX0" fmla="*/ 0 w 4724400"/>
              <a:gd name="connsiteY0" fmla="*/ 0 h 5054600"/>
              <a:gd name="connsiteX1" fmla="*/ 3881950 w 4724400"/>
              <a:gd name="connsiteY1" fmla="*/ 0 h 5054600"/>
              <a:gd name="connsiteX2" fmla="*/ 4724400 w 4724400"/>
              <a:gd name="connsiteY2" fmla="*/ 842450 h 5054600"/>
              <a:gd name="connsiteX3" fmla="*/ 4724400 w 4724400"/>
              <a:gd name="connsiteY3" fmla="*/ 4212150 h 5054600"/>
              <a:gd name="connsiteX4" fmla="*/ 3881950 w 4724400"/>
              <a:gd name="connsiteY4" fmla="*/ 5054600 h 5054600"/>
              <a:gd name="connsiteX5" fmla="*/ 0 w 4724400"/>
              <a:gd name="connsiteY5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4400" h="5054600">
                <a:moveTo>
                  <a:pt x="0" y="0"/>
                </a:moveTo>
                <a:lnTo>
                  <a:pt x="3881950" y="0"/>
                </a:lnTo>
                <a:cubicBezTo>
                  <a:pt x="4347222" y="0"/>
                  <a:pt x="4724400" y="377178"/>
                  <a:pt x="4724400" y="842450"/>
                </a:cubicBezTo>
                <a:lnTo>
                  <a:pt x="4724400" y="4212150"/>
                </a:lnTo>
                <a:cubicBezTo>
                  <a:pt x="4724400" y="4677422"/>
                  <a:pt x="4347222" y="5054600"/>
                  <a:pt x="3881950" y="5054600"/>
                </a:cubicBezTo>
                <a:lnTo>
                  <a:pt x="0" y="5054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7BC333A-3613-FF55-8C3A-659D4361A278}"/>
              </a:ext>
            </a:extLst>
          </p:cNvPr>
          <p:cNvSpPr/>
          <p:nvPr userDrawn="1"/>
        </p:nvSpPr>
        <p:spPr>
          <a:xfrm>
            <a:off x="0" y="330200"/>
            <a:ext cx="6718300" cy="6527800"/>
          </a:xfrm>
          <a:prstGeom prst="triangle">
            <a:avLst>
              <a:gd name="adj" fmla="val 0"/>
            </a:avLst>
          </a:prstGeom>
          <a:gradFill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F2C0865-F91F-C285-87F9-B1E1984504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97000" y="673100"/>
            <a:ext cx="4140200" cy="5410200"/>
          </a:xfrm>
          <a:custGeom>
            <a:avLst/>
            <a:gdLst>
              <a:gd name="connsiteX0" fmla="*/ 690047 w 4140200"/>
              <a:gd name="connsiteY0" fmla="*/ 0 h 5410200"/>
              <a:gd name="connsiteX1" fmla="*/ 3450153 w 4140200"/>
              <a:gd name="connsiteY1" fmla="*/ 0 h 5410200"/>
              <a:gd name="connsiteX2" fmla="*/ 4140200 w 4140200"/>
              <a:gd name="connsiteY2" fmla="*/ 690047 h 5410200"/>
              <a:gd name="connsiteX3" fmla="*/ 4140200 w 4140200"/>
              <a:gd name="connsiteY3" fmla="*/ 4720153 h 5410200"/>
              <a:gd name="connsiteX4" fmla="*/ 3450153 w 4140200"/>
              <a:gd name="connsiteY4" fmla="*/ 5410200 h 5410200"/>
              <a:gd name="connsiteX5" fmla="*/ 690047 w 4140200"/>
              <a:gd name="connsiteY5" fmla="*/ 5410200 h 5410200"/>
              <a:gd name="connsiteX6" fmla="*/ 0 w 4140200"/>
              <a:gd name="connsiteY6" fmla="*/ 4720153 h 5410200"/>
              <a:gd name="connsiteX7" fmla="*/ 0 w 4140200"/>
              <a:gd name="connsiteY7" fmla="*/ 690047 h 5410200"/>
              <a:gd name="connsiteX8" fmla="*/ 690047 w 4140200"/>
              <a:gd name="connsiteY8" fmla="*/ 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0200" h="5410200">
                <a:moveTo>
                  <a:pt x="690047" y="0"/>
                </a:moveTo>
                <a:lnTo>
                  <a:pt x="3450153" y="0"/>
                </a:lnTo>
                <a:cubicBezTo>
                  <a:pt x="3831255" y="0"/>
                  <a:pt x="4140200" y="308945"/>
                  <a:pt x="4140200" y="690047"/>
                </a:cubicBezTo>
                <a:lnTo>
                  <a:pt x="4140200" y="4720153"/>
                </a:lnTo>
                <a:cubicBezTo>
                  <a:pt x="4140200" y="5101255"/>
                  <a:pt x="3831255" y="5410200"/>
                  <a:pt x="3450153" y="5410200"/>
                </a:cubicBezTo>
                <a:lnTo>
                  <a:pt x="690047" y="5410200"/>
                </a:lnTo>
                <a:cubicBezTo>
                  <a:pt x="308945" y="5410200"/>
                  <a:pt x="0" y="5101255"/>
                  <a:pt x="0" y="4720153"/>
                </a:cubicBezTo>
                <a:lnTo>
                  <a:pt x="0" y="690047"/>
                </a:lnTo>
                <a:cubicBezTo>
                  <a:pt x="0" y="308945"/>
                  <a:pt x="308945" y="0"/>
                  <a:pt x="6900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C5256-2E60-9243-8DF0-7B10672B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E2E7-4C81-0D3C-AA2F-737821AD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77E5-EAED-0ED2-7B4C-466D9515F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D0B3-8590-4365-A072-CC75FC746C40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65CF2-48C2-941F-78E7-5B5FEF2E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725-A08D-5D13-3E94-30B0BAF01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3B40-980D-4ED5-A954-40FC7A78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2.xml"/><Relationship Id="rId3" Type="http://schemas.openxmlformats.org/officeDocument/2006/relationships/hyperlink" Target="https://pixabay.com/en/floppy-icons-rodentia-icons-save-1293738/" TargetMode="External"/><Relationship Id="rId7" Type="http://schemas.openxmlformats.org/officeDocument/2006/relationships/hyperlink" Target="https://openclipart.org/detail/172707/edit%20icon.%20icono%20editar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hyperlink" Target="https://openclipart.org/detail/97537/file-delete-ic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21.xml"/><Relationship Id="rId5" Type="http://schemas.openxmlformats.org/officeDocument/2006/relationships/hyperlink" Target="https://openclipart.org/detail/32407/tango-edit-find-by-warszawianka" TargetMode="External"/><Relationship Id="rId15" Type="http://schemas.openxmlformats.org/officeDocument/2006/relationships/image" Target="../media/image17.png"/><Relationship Id="rId10" Type="http://schemas.openxmlformats.org/officeDocument/2006/relationships/slide" Target="slide11.xml"/><Relationship Id="rId4" Type="http://schemas.openxmlformats.org/officeDocument/2006/relationships/image" Target="../media/image18.png"/><Relationship Id="rId9" Type="http://schemas.openxmlformats.org/officeDocument/2006/relationships/hyperlink" Target="https://openclipart.org/detail/97531/file-add-icon-by-kuba" TargetMode="External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s://www.pngall.com/computer-monitor-pn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ngall.com/laptop-png/download/5423" TargetMode="External"/><Relationship Id="rId11" Type="http://schemas.openxmlformats.org/officeDocument/2006/relationships/hyperlink" Target="https://pixabay.com/en/phone-apg-transparent-samsung-1682317/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hyperlink" Target="https://freepngimg.com/png/1931-transparent-tablet-png-imag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_Nativ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_Nativ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.wikipedia.org/wiki/Cascading_Style_Sheet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3.xml"/><Relationship Id="rId3" Type="http://schemas.openxmlformats.org/officeDocument/2006/relationships/hyperlink" Target="https://openclipart.org/detail/172707/edit%20icon.%20icono%20editar" TargetMode="External"/><Relationship Id="rId7" Type="http://schemas.openxmlformats.org/officeDocument/2006/relationships/hyperlink" Target="https://openclipart.org/detail/32407/tango-edit-find-by-warszawianka" TargetMode="External"/><Relationship Id="rId12" Type="http://schemas.openxmlformats.org/officeDocument/2006/relationships/slide" Target="slide7.xml"/><Relationship Id="rId2" Type="http://schemas.openxmlformats.org/officeDocument/2006/relationships/image" Target="../media/image1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hyperlink" Target="https://openclipart.org/detail/97531/file-add-icon-by-kuba" TargetMode="External"/><Relationship Id="rId5" Type="http://schemas.openxmlformats.org/officeDocument/2006/relationships/hyperlink" Target="https://openclipart.org/detail/97537/file-delete-icon" TargetMode="External"/><Relationship Id="rId15" Type="http://schemas.openxmlformats.org/officeDocument/2006/relationships/customXml" Target="../ink/ink14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pixabay.com/en/floppy-icons-rodentia-icons-save-1293738/" TargetMode="External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5.xml"/><Relationship Id="rId3" Type="http://schemas.openxmlformats.org/officeDocument/2006/relationships/hyperlink" Target="https://openclipart.org/detail/97531/file-add-icon-by-kuba" TargetMode="External"/><Relationship Id="rId7" Type="http://schemas.openxmlformats.org/officeDocument/2006/relationships/hyperlink" Target="https://openclipart.org/detail/97537/file-delete-icon" TargetMode="External"/><Relationship Id="rId12" Type="http://schemas.openxmlformats.org/officeDocument/2006/relationships/slide" Target="slide8.xml"/><Relationship Id="rId2" Type="http://schemas.openxmlformats.org/officeDocument/2006/relationships/image" Target="../media/image2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hyperlink" Target="https://pixabay.com/en/floppy-icons-rodentia-icons-save-1293738/" TargetMode="External"/><Relationship Id="rId5" Type="http://schemas.openxmlformats.org/officeDocument/2006/relationships/hyperlink" Target="https://openclipart.org/detail/172707/edit%20icon.%20icono%20editar" TargetMode="External"/><Relationship Id="rId15" Type="http://schemas.openxmlformats.org/officeDocument/2006/relationships/customXml" Target="../ink/ink16.xml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hyperlink" Target="https://openclipart.org/detail/32407/tango-edit-find-by-warszawianka" TargetMode="External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8.xml"/><Relationship Id="rId3" Type="http://schemas.openxmlformats.org/officeDocument/2006/relationships/hyperlink" Target="https://pixabay.com/en/floppy-icons-rodentia-icons-save-1293738/" TargetMode="External"/><Relationship Id="rId7" Type="http://schemas.openxmlformats.org/officeDocument/2006/relationships/hyperlink" Target="https://openclipart.org/detail/97537/file-delete-icon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23.png"/><Relationship Id="rId16" Type="http://schemas.openxmlformats.org/officeDocument/2006/relationships/hyperlink" Target="https://openclipart.org/detail/97531/file-add-icon-by-kub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customXml" Target="../ink/ink17.xml"/><Relationship Id="rId5" Type="http://schemas.openxmlformats.org/officeDocument/2006/relationships/hyperlink" Target="https://openclipart.org/detail/32407/tango-edit-find-by-warszawianka" TargetMode="External"/><Relationship Id="rId15" Type="http://schemas.openxmlformats.org/officeDocument/2006/relationships/image" Target="../media/image20.png"/><Relationship Id="rId10" Type="http://schemas.openxmlformats.org/officeDocument/2006/relationships/slide" Target="slide9.xml"/><Relationship Id="rId4" Type="http://schemas.openxmlformats.org/officeDocument/2006/relationships/image" Target="../media/image18.png"/><Relationship Id="rId9" Type="http://schemas.openxmlformats.org/officeDocument/2006/relationships/hyperlink" Target="https://openclipart.org/detail/172707/edit%20icon.%20icono%20editar" TargetMode="Externa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0.xml"/><Relationship Id="rId3" Type="http://schemas.openxmlformats.org/officeDocument/2006/relationships/hyperlink" Target="https://pixabay.com/en/floppy-icons-rodentia-icons-save-1293738/" TargetMode="External"/><Relationship Id="rId7" Type="http://schemas.openxmlformats.org/officeDocument/2006/relationships/hyperlink" Target="https://openclipart.org/detail/97537/file-delete-icon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hyperlink" Target="https://openclipart.org/detail/172707/edit%20icon.%20icono%20edita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customXml" Target="../ink/ink19.xml"/><Relationship Id="rId5" Type="http://schemas.openxmlformats.org/officeDocument/2006/relationships/hyperlink" Target="https://openclipart.org/detail/32407/tango-edit-find-by-warszawianka" TargetMode="External"/><Relationship Id="rId15" Type="http://schemas.openxmlformats.org/officeDocument/2006/relationships/image" Target="../media/image16.png"/><Relationship Id="rId10" Type="http://schemas.openxmlformats.org/officeDocument/2006/relationships/slide" Target="slide10.xml"/><Relationship Id="rId4" Type="http://schemas.openxmlformats.org/officeDocument/2006/relationships/image" Target="../media/image18.png"/><Relationship Id="rId9" Type="http://schemas.openxmlformats.org/officeDocument/2006/relationships/hyperlink" Target="https://openclipart.org/detail/97531/file-add-icon-by-kuba" TargetMode="Externa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E" hidden="1">
            <a:extLst>
              <a:ext uri="{FF2B5EF4-FFF2-40B4-BE49-F238E27FC236}">
                <a16:creationId xmlns:a16="http://schemas.microsoft.com/office/drawing/2014/main" id="{1ED32C37-5924-4D77-807D-21E0200B4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95" y="6232979"/>
            <a:ext cx="467471" cy="4674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07FA4-C608-4DD4-82EC-0294305E3EBC}"/>
              </a:ext>
            </a:extLst>
          </p:cNvPr>
          <p:cNvSpPr txBox="1"/>
          <p:nvPr/>
        </p:nvSpPr>
        <p:spPr>
          <a:xfrm>
            <a:off x="824940" y="2545080"/>
            <a:ext cx="10413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SnapNotes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566CD-9242-006E-8B58-F6132FF8DC36}"/>
              </a:ext>
            </a:extLst>
          </p:cNvPr>
          <p:cNvSpPr txBox="1"/>
          <p:nvPr/>
        </p:nvSpPr>
        <p:spPr>
          <a:xfrm>
            <a:off x="328975" y="6244665"/>
            <a:ext cx="35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Submitted by: Pradeep Singh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CF8B5-F8A2-FD58-F36D-A7D5AD71C00F}"/>
              </a:ext>
            </a:extLst>
          </p:cNvPr>
          <p:cNvSpPr txBox="1"/>
          <p:nvPr/>
        </p:nvSpPr>
        <p:spPr>
          <a:xfrm>
            <a:off x="4451167" y="1934564"/>
            <a:ext cx="5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Name</a:t>
            </a:r>
            <a:endParaRPr lang="en-GB" sz="3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849CFF-06E8-98BA-6224-E15FB12D7C00}"/>
                  </a:ext>
                </a:extLst>
              </p14:cNvPr>
              <p14:cNvContentPartPr/>
              <p14:nvPr/>
            </p14:nvContentPartPr>
            <p14:xfrm>
              <a:off x="645660" y="9930"/>
              <a:ext cx="990360" cy="369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849CFF-06E8-98BA-6224-E15FB12D7C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338" y="5610"/>
                <a:ext cx="999003" cy="37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94A4A9-6FB0-20EC-C514-6DC4107B5EC9}"/>
                  </a:ext>
                </a:extLst>
              </p14:cNvPr>
              <p14:cNvContentPartPr/>
              <p14:nvPr/>
            </p14:nvContentPartPr>
            <p14:xfrm>
              <a:off x="10620" y="2302050"/>
              <a:ext cx="2231640" cy="128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94A4A9-6FB0-20EC-C514-6DC4107B5E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0" y="2297730"/>
                <a:ext cx="2240280" cy="12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7D0AB4-CF76-058F-6494-50A981EDC3A6}"/>
                  </a:ext>
                </a:extLst>
              </p14:cNvPr>
              <p14:cNvContentPartPr/>
              <p14:nvPr/>
            </p14:nvContentPartPr>
            <p14:xfrm>
              <a:off x="2230575" y="-10230"/>
              <a:ext cx="710640" cy="2323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7D0AB4-CF76-058F-6494-50A981EDC3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6255" y="-14550"/>
                <a:ext cx="719280" cy="23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B8C12F-6D52-57F2-A926-608FF0C5DB41}"/>
                  </a:ext>
                </a:extLst>
              </p14:cNvPr>
              <p14:cNvContentPartPr/>
              <p14:nvPr/>
            </p14:nvContentPartPr>
            <p14:xfrm>
              <a:off x="1465935" y="-1230"/>
              <a:ext cx="380880" cy="1649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B8C12F-6D52-57F2-A926-608FF0C5DB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1619" y="-5551"/>
                <a:ext cx="389512" cy="1657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8706A7-3239-CAD1-12E2-BE4BF19C3D74}"/>
                  </a:ext>
                </a:extLst>
              </p14:cNvPr>
              <p14:cNvContentPartPr/>
              <p14:nvPr/>
            </p14:nvContentPartPr>
            <p14:xfrm>
              <a:off x="-1980" y="1641540"/>
              <a:ext cx="1473480" cy="132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8706A7-3239-CAD1-12E2-BE4BF19C3D7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300" y="1637221"/>
                <a:ext cx="1482120" cy="133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44AF7A-E881-0E3D-34E1-F182FC6A4ED3}"/>
                  </a:ext>
                </a:extLst>
              </p14:cNvPr>
              <p14:cNvContentPartPr/>
              <p14:nvPr/>
            </p14:nvContentPartPr>
            <p14:xfrm>
              <a:off x="-1979" y="-10230"/>
              <a:ext cx="4901348" cy="208077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44AF7A-E881-0E3D-34E1-F182FC6A4E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6299" y="-14551"/>
                <a:ext cx="4909988" cy="208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25CB9A-1A1D-6D68-0C30-C012AEC516B1}"/>
                  </a:ext>
                </a:extLst>
              </p14:cNvPr>
              <p14:cNvContentPartPr/>
              <p14:nvPr/>
            </p14:nvContentPartPr>
            <p14:xfrm>
              <a:off x="18900" y="3695610"/>
              <a:ext cx="1612080" cy="1087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25CB9A-1A1D-6D68-0C30-C012AEC516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581" y="3691290"/>
                <a:ext cx="1620718" cy="10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2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25E0A75-54E1-CAAF-1A59-7775CA373C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73" r="15873"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E84F990-297A-7CD3-1C17-FFA4C6FC02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873" r="15873"/>
          <a:stretch/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46426A7-1F37-FD24-FEA6-A994221D2A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5470" r="15470"/>
          <a:stretch/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45A9B9C-5362-9A1A-2433-7223FD4F4D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5873" r="15873"/>
          <a:stretch/>
        </p:blipFill>
        <p:spPr/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1912B1-9CE7-ACF2-5E87-79B7972B3F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F67B5F-C140-B79F-C24D-33D164ADBEE4}"/>
              </a:ext>
            </a:extLst>
          </p:cNvPr>
          <p:cNvSpPr txBox="1"/>
          <p:nvPr/>
        </p:nvSpPr>
        <p:spPr>
          <a:xfrm>
            <a:off x="886120" y="711554"/>
            <a:ext cx="1072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Ensure notes are saved persistently in local storage</a:t>
            </a:r>
            <a:endParaRPr lang="en-US" sz="40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6" name="Rectangle: Rounded Corners 45">
            <a:hlinkClick r:id="rId10" action="ppaction://hlinksldjump"/>
            <a:extLst>
              <a:ext uri="{FF2B5EF4-FFF2-40B4-BE49-F238E27FC236}">
                <a16:creationId xmlns:a16="http://schemas.microsoft.com/office/drawing/2014/main" id="{64E5DE1A-75A1-8E50-2BB4-D24528789BFA}"/>
              </a:ext>
            </a:extLst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Save Notes</a:t>
            </a:r>
          </a:p>
        </p:txBody>
      </p:sp>
      <p:sp>
        <p:nvSpPr>
          <p:cNvPr id="2" name="Freeform: Shap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8C812-1624-4565-A28A-7616A22E04EE}"/>
              </a:ext>
            </a:extLst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463DE5-A1C5-0205-C6D0-31CFB836B7BC}"/>
              </a:ext>
            </a:extLst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645C7-9EA8-8727-2BE7-F58763534A3F}"/>
                  </a:ext>
                </a:extLst>
              </p14:cNvPr>
              <p14:cNvContentPartPr/>
              <p14:nvPr/>
            </p14:nvContentPartPr>
            <p14:xfrm>
              <a:off x="-4320" y="-8160"/>
              <a:ext cx="1293120" cy="30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645C7-9EA8-8727-2BE7-F58763534A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639" y="-12479"/>
                <a:ext cx="1301758" cy="3054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D1F4C5-95F6-F8FE-FB64-E45B87DCEBEA}"/>
                  </a:ext>
                </a:extLst>
              </p14:cNvPr>
              <p14:cNvContentPartPr/>
              <p14:nvPr/>
            </p14:nvContentPartPr>
            <p14:xfrm>
              <a:off x="-120600" y="-138240"/>
              <a:ext cx="2662920" cy="135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D1F4C5-95F6-F8FE-FB64-E45B87DCEB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4920" y="-142561"/>
                <a:ext cx="2671560" cy="1365842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06F88F-8C61-74E9-1386-5F1AC705BE3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15873" r="15873"/>
          <a:stretch/>
        </p:blipFill>
        <p:spPr/>
      </p:pic>
    </p:spTree>
    <p:extLst>
      <p:ext uri="{BB962C8B-B14F-4D97-AF65-F5344CB8AC3E}">
        <p14:creationId xmlns:p14="http://schemas.microsoft.com/office/powerpoint/2010/main" val="205224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76E5-1766-138E-02C1-E4EF81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88" y="1311876"/>
            <a:ext cx="6555047" cy="8878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</a:t>
            </a: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Interface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Design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957-47F8-866F-6BA9-4048EFB46805}"/>
              </a:ext>
            </a:extLst>
          </p:cNvPr>
          <p:cNvSpPr txBox="1"/>
          <p:nvPr/>
        </p:nvSpPr>
        <p:spPr>
          <a:xfrm>
            <a:off x="358415" y="3071307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 focuses on simplicity and a user-friendly experience.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Responsive Design: D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esigned to adapt seamlessly to various devices, including desktops, tablets, and smartphones.</a:t>
            </a:r>
          </a:p>
        </p:txBody>
      </p:sp>
      <p:pic>
        <p:nvPicPr>
          <p:cNvPr id="7" name="Picture 6" descr="A computer monitor with a black screen&#10;&#10;Description automatically generated">
            <a:extLst>
              <a:ext uri="{FF2B5EF4-FFF2-40B4-BE49-F238E27FC236}">
                <a16:creationId xmlns:a16="http://schemas.microsoft.com/office/drawing/2014/main" id="{C3805AA8-2755-AC10-FA23-088DF111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9792" y="1650454"/>
            <a:ext cx="3240400" cy="279650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B21CBFB-951F-5193-CBE5-83B2E1CCAA28}"/>
              </a:ext>
            </a:extLst>
          </p:cNvPr>
          <p:cNvSpPr/>
          <p:nvPr/>
        </p:nvSpPr>
        <p:spPr>
          <a:xfrm>
            <a:off x="7875567" y="1918013"/>
            <a:ext cx="3020852" cy="15621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95B3DA9-EE5B-D7AD-812F-5744C009D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71407" y="2270634"/>
            <a:ext cx="3381464" cy="277822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FF23D57-5F1A-1440-782F-62CDC9CCC7A1}"/>
              </a:ext>
            </a:extLst>
          </p:cNvPr>
          <p:cNvSpPr/>
          <p:nvPr/>
        </p:nvSpPr>
        <p:spPr>
          <a:xfrm>
            <a:off x="5701344" y="2646350"/>
            <a:ext cx="2171700" cy="137541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D5C453-6318-0C26-D2A8-09F21AFF3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390298" y="3259315"/>
            <a:ext cx="2209274" cy="14885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8E238-0477-BA73-4713-D0A2672267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90944" y="3013056"/>
            <a:ext cx="1160535" cy="17228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90D73FE-4602-AC19-4BF1-9D918C56F823}"/>
              </a:ext>
            </a:extLst>
          </p:cNvPr>
          <p:cNvSpPr/>
          <p:nvPr/>
        </p:nvSpPr>
        <p:spPr>
          <a:xfrm>
            <a:off x="8348980" y="3334055"/>
            <a:ext cx="635000" cy="111290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D44659-6BAF-7485-14E7-0CFF2F7CE5BF}"/>
              </a:ext>
            </a:extLst>
          </p:cNvPr>
          <p:cNvSpPr/>
          <p:nvPr/>
        </p:nvSpPr>
        <p:spPr>
          <a:xfrm>
            <a:off x="9512300" y="3383280"/>
            <a:ext cx="1960108" cy="123698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5801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6E5-1766-138E-02C1-E4EF81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2" y="657679"/>
            <a:ext cx="5364193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Enhancements</a:t>
            </a:r>
            <a:endParaRPr lang="en-GB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957-47F8-866F-6BA9-4048EFB46805}"/>
              </a:ext>
            </a:extLst>
          </p:cNvPr>
          <p:cNvSpPr txBox="1"/>
          <p:nvPr/>
        </p:nvSpPr>
        <p:spPr>
          <a:xfrm>
            <a:off x="572046" y="2250078"/>
            <a:ext cx="445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Allow user to attach file to their notes.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409D3-FC66-37BB-9FC0-E70A880679AD}"/>
              </a:ext>
            </a:extLst>
          </p:cNvPr>
          <p:cNvSpPr/>
          <p:nvPr/>
        </p:nvSpPr>
        <p:spPr>
          <a:xfrm rot="2526814">
            <a:off x="6848988" y="-443010"/>
            <a:ext cx="6743719" cy="9159960"/>
          </a:xfrm>
          <a:custGeom>
            <a:avLst/>
            <a:gdLst>
              <a:gd name="connsiteX0" fmla="*/ 0 w 6743719"/>
              <a:gd name="connsiteY0" fmla="*/ 1895300 h 9159960"/>
              <a:gd name="connsiteX1" fmla="*/ 2096573 w 6743719"/>
              <a:gd name="connsiteY1" fmla="*/ 0 h 9159960"/>
              <a:gd name="connsiteX2" fmla="*/ 6743719 w 6743719"/>
              <a:gd name="connsiteY2" fmla="*/ 5140651 h 9159960"/>
              <a:gd name="connsiteX3" fmla="*/ 6743719 w 6743719"/>
              <a:gd name="connsiteY3" fmla="*/ 5215484 h 9159960"/>
              <a:gd name="connsiteX4" fmla="*/ 2380358 w 6743719"/>
              <a:gd name="connsiteY4" fmla="*/ 9159960 h 9159960"/>
              <a:gd name="connsiteX5" fmla="*/ 1123976 w 6743719"/>
              <a:gd name="connsiteY5" fmla="*/ 9159960 h 9159960"/>
              <a:gd name="connsiteX6" fmla="*/ 0 w 6743719"/>
              <a:gd name="connsiteY6" fmla="*/ 8035984 h 9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19" h="9159960">
                <a:moveTo>
                  <a:pt x="0" y="1895300"/>
                </a:moveTo>
                <a:lnTo>
                  <a:pt x="2096573" y="0"/>
                </a:lnTo>
                <a:lnTo>
                  <a:pt x="6743719" y="5140651"/>
                </a:lnTo>
                <a:lnTo>
                  <a:pt x="6743719" y="5215484"/>
                </a:lnTo>
                <a:lnTo>
                  <a:pt x="2380358" y="9159960"/>
                </a:lnTo>
                <a:lnTo>
                  <a:pt x="1123976" y="9159960"/>
                </a:lnTo>
                <a:cubicBezTo>
                  <a:pt x="503221" y="9159960"/>
                  <a:pt x="0" y="8656739"/>
                  <a:pt x="0" y="803598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02C9E-0A47-985E-815F-C488FBD2F2F8}"/>
              </a:ext>
            </a:extLst>
          </p:cNvPr>
          <p:cNvSpPr/>
          <p:nvPr/>
        </p:nvSpPr>
        <p:spPr>
          <a:xfrm>
            <a:off x="6607410" y="1369309"/>
            <a:ext cx="1828800" cy="178821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67E0CF-6465-9AAB-1E02-8BED15426CAC}"/>
              </a:ext>
            </a:extLst>
          </p:cNvPr>
          <p:cNvSpPr/>
          <p:nvPr/>
        </p:nvSpPr>
        <p:spPr>
          <a:xfrm>
            <a:off x="6318043" y="1079942"/>
            <a:ext cx="2424896" cy="23843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3E0489-4464-8BE7-08A9-2BB07C34143B}"/>
              </a:ext>
            </a:extLst>
          </p:cNvPr>
          <p:cNvSpPr/>
          <p:nvPr/>
        </p:nvSpPr>
        <p:spPr>
          <a:xfrm>
            <a:off x="6028676" y="779000"/>
            <a:ext cx="3009417" cy="29862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128F9-1E27-4E10-754B-18FCA13F4A02}"/>
              </a:ext>
            </a:extLst>
          </p:cNvPr>
          <p:cNvSpPr txBox="1"/>
          <p:nvPr/>
        </p:nvSpPr>
        <p:spPr>
          <a:xfrm>
            <a:off x="8785436" y="784532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EC7E6-1247-29B5-93F4-04F0C88C1A72}"/>
              </a:ext>
            </a:extLst>
          </p:cNvPr>
          <p:cNvSpPr txBox="1"/>
          <p:nvPr/>
        </p:nvSpPr>
        <p:spPr>
          <a:xfrm>
            <a:off x="9305350" y="846087"/>
            <a:ext cx="310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File upload feature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CF2C9D-32DA-028C-96A2-1CA568552EE8}"/>
              </a:ext>
            </a:extLst>
          </p:cNvPr>
          <p:cNvSpPr/>
          <p:nvPr/>
        </p:nvSpPr>
        <p:spPr>
          <a:xfrm>
            <a:off x="8414302" y="1079942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87303"/>
      </p:ext>
    </p:extLst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6E5-1766-138E-02C1-E4EF81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2" y="657679"/>
            <a:ext cx="5364193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Enhancements</a:t>
            </a:r>
            <a:endParaRPr lang="en-GB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957-47F8-866F-6BA9-4048EFB46805}"/>
              </a:ext>
            </a:extLst>
          </p:cNvPr>
          <p:cNvSpPr txBox="1"/>
          <p:nvPr/>
        </p:nvSpPr>
        <p:spPr>
          <a:xfrm>
            <a:off x="572046" y="2250078"/>
            <a:ext cx="4457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Allow user to attach file to their notes.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Introduce sections or categories for better notes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409D3-FC66-37BB-9FC0-E70A880679AD}"/>
              </a:ext>
            </a:extLst>
          </p:cNvPr>
          <p:cNvSpPr/>
          <p:nvPr/>
        </p:nvSpPr>
        <p:spPr>
          <a:xfrm rot="2526814">
            <a:off x="6848988" y="-443010"/>
            <a:ext cx="6743719" cy="9159960"/>
          </a:xfrm>
          <a:custGeom>
            <a:avLst/>
            <a:gdLst>
              <a:gd name="connsiteX0" fmla="*/ 0 w 6743719"/>
              <a:gd name="connsiteY0" fmla="*/ 1895300 h 9159960"/>
              <a:gd name="connsiteX1" fmla="*/ 2096573 w 6743719"/>
              <a:gd name="connsiteY1" fmla="*/ 0 h 9159960"/>
              <a:gd name="connsiteX2" fmla="*/ 6743719 w 6743719"/>
              <a:gd name="connsiteY2" fmla="*/ 5140651 h 9159960"/>
              <a:gd name="connsiteX3" fmla="*/ 6743719 w 6743719"/>
              <a:gd name="connsiteY3" fmla="*/ 5215484 h 9159960"/>
              <a:gd name="connsiteX4" fmla="*/ 2380358 w 6743719"/>
              <a:gd name="connsiteY4" fmla="*/ 9159960 h 9159960"/>
              <a:gd name="connsiteX5" fmla="*/ 1123976 w 6743719"/>
              <a:gd name="connsiteY5" fmla="*/ 9159960 h 9159960"/>
              <a:gd name="connsiteX6" fmla="*/ 0 w 6743719"/>
              <a:gd name="connsiteY6" fmla="*/ 8035984 h 9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19" h="9159960">
                <a:moveTo>
                  <a:pt x="0" y="1895300"/>
                </a:moveTo>
                <a:lnTo>
                  <a:pt x="2096573" y="0"/>
                </a:lnTo>
                <a:lnTo>
                  <a:pt x="6743719" y="5140651"/>
                </a:lnTo>
                <a:lnTo>
                  <a:pt x="6743719" y="5215484"/>
                </a:lnTo>
                <a:lnTo>
                  <a:pt x="2380358" y="9159960"/>
                </a:lnTo>
                <a:lnTo>
                  <a:pt x="1123976" y="9159960"/>
                </a:lnTo>
                <a:cubicBezTo>
                  <a:pt x="503221" y="9159960"/>
                  <a:pt x="0" y="8656739"/>
                  <a:pt x="0" y="803598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02C9E-0A47-985E-815F-C488FBD2F2F8}"/>
              </a:ext>
            </a:extLst>
          </p:cNvPr>
          <p:cNvSpPr/>
          <p:nvPr/>
        </p:nvSpPr>
        <p:spPr>
          <a:xfrm>
            <a:off x="6607410" y="1369309"/>
            <a:ext cx="1828800" cy="178821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67E0CF-6465-9AAB-1E02-8BED15426CAC}"/>
              </a:ext>
            </a:extLst>
          </p:cNvPr>
          <p:cNvSpPr/>
          <p:nvPr/>
        </p:nvSpPr>
        <p:spPr>
          <a:xfrm>
            <a:off x="6318043" y="1079942"/>
            <a:ext cx="2424896" cy="23843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3E0489-4464-8BE7-08A9-2BB07C34143B}"/>
              </a:ext>
            </a:extLst>
          </p:cNvPr>
          <p:cNvSpPr/>
          <p:nvPr/>
        </p:nvSpPr>
        <p:spPr>
          <a:xfrm>
            <a:off x="6028676" y="779000"/>
            <a:ext cx="3009417" cy="29862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128F9-1E27-4E10-754B-18FCA13F4A02}"/>
              </a:ext>
            </a:extLst>
          </p:cNvPr>
          <p:cNvSpPr txBox="1"/>
          <p:nvPr/>
        </p:nvSpPr>
        <p:spPr>
          <a:xfrm>
            <a:off x="8785436" y="784532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D0870-52A3-50A4-58DB-1466CAD2BB87}"/>
              </a:ext>
            </a:extLst>
          </p:cNvPr>
          <p:cNvSpPr txBox="1"/>
          <p:nvPr/>
        </p:nvSpPr>
        <p:spPr>
          <a:xfrm>
            <a:off x="9142574" y="2445995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EC7E6-1247-29B5-93F4-04F0C88C1A72}"/>
              </a:ext>
            </a:extLst>
          </p:cNvPr>
          <p:cNvSpPr txBox="1"/>
          <p:nvPr/>
        </p:nvSpPr>
        <p:spPr>
          <a:xfrm>
            <a:off x="9305350" y="846087"/>
            <a:ext cx="310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File upload feature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8BC91-E214-F8FC-37F6-2499019C66FB}"/>
              </a:ext>
            </a:extLst>
          </p:cNvPr>
          <p:cNvSpPr txBox="1"/>
          <p:nvPr/>
        </p:nvSpPr>
        <p:spPr>
          <a:xfrm>
            <a:off x="9648779" y="2520975"/>
            <a:ext cx="278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Organizational Sections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CF2C9D-32DA-028C-96A2-1CA568552EE8}"/>
              </a:ext>
            </a:extLst>
          </p:cNvPr>
          <p:cNvSpPr/>
          <p:nvPr/>
        </p:nvSpPr>
        <p:spPr>
          <a:xfrm>
            <a:off x="8414302" y="1079942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A1DEC2-2E5E-935D-596E-672978534AE9}"/>
              </a:ext>
            </a:extLst>
          </p:cNvPr>
          <p:cNvSpPr/>
          <p:nvPr/>
        </p:nvSpPr>
        <p:spPr>
          <a:xfrm>
            <a:off x="8774162" y="2565382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6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6E5-1766-138E-02C1-E4EF81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242" y="657679"/>
            <a:ext cx="5364193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Enhancements</a:t>
            </a:r>
            <a:endParaRPr lang="en-GB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957-47F8-866F-6BA9-4048EFB46805}"/>
              </a:ext>
            </a:extLst>
          </p:cNvPr>
          <p:cNvSpPr txBox="1"/>
          <p:nvPr/>
        </p:nvSpPr>
        <p:spPr>
          <a:xfrm>
            <a:off x="572046" y="2250078"/>
            <a:ext cx="44577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Allow user to attach file to their notes.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Introduce sections or categories for better notes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 advance text formatting options.</a:t>
            </a:r>
          </a:p>
          <a:p>
            <a:pPr algn="just"/>
            <a:endParaRPr lang="en-GB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409D3-FC66-37BB-9FC0-E70A880679AD}"/>
              </a:ext>
            </a:extLst>
          </p:cNvPr>
          <p:cNvSpPr/>
          <p:nvPr/>
        </p:nvSpPr>
        <p:spPr>
          <a:xfrm rot="2526814">
            <a:off x="6848988" y="-443010"/>
            <a:ext cx="6743719" cy="9159960"/>
          </a:xfrm>
          <a:custGeom>
            <a:avLst/>
            <a:gdLst>
              <a:gd name="connsiteX0" fmla="*/ 0 w 6743719"/>
              <a:gd name="connsiteY0" fmla="*/ 1895300 h 9159960"/>
              <a:gd name="connsiteX1" fmla="*/ 2096573 w 6743719"/>
              <a:gd name="connsiteY1" fmla="*/ 0 h 9159960"/>
              <a:gd name="connsiteX2" fmla="*/ 6743719 w 6743719"/>
              <a:gd name="connsiteY2" fmla="*/ 5140651 h 9159960"/>
              <a:gd name="connsiteX3" fmla="*/ 6743719 w 6743719"/>
              <a:gd name="connsiteY3" fmla="*/ 5215484 h 9159960"/>
              <a:gd name="connsiteX4" fmla="*/ 2380358 w 6743719"/>
              <a:gd name="connsiteY4" fmla="*/ 9159960 h 9159960"/>
              <a:gd name="connsiteX5" fmla="*/ 1123976 w 6743719"/>
              <a:gd name="connsiteY5" fmla="*/ 9159960 h 9159960"/>
              <a:gd name="connsiteX6" fmla="*/ 0 w 6743719"/>
              <a:gd name="connsiteY6" fmla="*/ 8035984 h 9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19" h="9159960">
                <a:moveTo>
                  <a:pt x="0" y="1895300"/>
                </a:moveTo>
                <a:lnTo>
                  <a:pt x="2096573" y="0"/>
                </a:lnTo>
                <a:lnTo>
                  <a:pt x="6743719" y="5140651"/>
                </a:lnTo>
                <a:lnTo>
                  <a:pt x="6743719" y="5215484"/>
                </a:lnTo>
                <a:lnTo>
                  <a:pt x="2380358" y="9159960"/>
                </a:lnTo>
                <a:lnTo>
                  <a:pt x="1123976" y="9159960"/>
                </a:lnTo>
                <a:cubicBezTo>
                  <a:pt x="503221" y="9159960"/>
                  <a:pt x="0" y="8656739"/>
                  <a:pt x="0" y="803598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02C9E-0A47-985E-815F-C488FBD2F2F8}"/>
              </a:ext>
            </a:extLst>
          </p:cNvPr>
          <p:cNvSpPr/>
          <p:nvPr/>
        </p:nvSpPr>
        <p:spPr>
          <a:xfrm>
            <a:off x="6607410" y="1369309"/>
            <a:ext cx="1828800" cy="178821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67E0CF-6465-9AAB-1E02-8BED15426CAC}"/>
              </a:ext>
            </a:extLst>
          </p:cNvPr>
          <p:cNvSpPr/>
          <p:nvPr/>
        </p:nvSpPr>
        <p:spPr>
          <a:xfrm>
            <a:off x="6318043" y="1079942"/>
            <a:ext cx="2424896" cy="23843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3E0489-4464-8BE7-08A9-2BB07C34143B}"/>
              </a:ext>
            </a:extLst>
          </p:cNvPr>
          <p:cNvSpPr/>
          <p:nvPr/>
        </p:nvSpPr>
        <p:spPr>
          <a:xfrm>
            <a:off x="6028676" y="779000"/>
            <a:ext cx="3009417" cy="29862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128F9-1E27-4E10-754B-18FCA13F4A02}"/>
              </a:ext>
            </a:extLst>
          </p:cNvPr>
          <p:cNvSpPr txBox="1"/>
          <p:nvPr/>
        </p:nvSpPr>
        <p:spPr>
          <a:xfrm>
            <a:off x="8785436" y="784532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D0870-52A3-50A4-58DB-1466CAD2BB87}"/>
              </a:ext>
            </a:extLst>
          </p:cNvPr>
          <p:cNvSpPr txBox="1"/>
          <p:nvPr/>
        </p:nvSpPr>
        <p:spPr>
          <a:xfrm>
            <a:off x="9142574" y="2445995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8F061-828A-A871-5737-38ED2382CBF2}"/>
              </a:ext>
            </a:extLst>
          </p:cNvPr>
          <p:cNvSpPr txBox="1"/>
          <p:nvPr/>
        </p:nvSpPr>
        <p:spPr>
          <a:xfrm>
            <a:off x="7296565" y="3853112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03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EC7E6-1247-29B5-93F4-04F0C88C1A72}"/>
              </a:ext>
            </a:extLst>
          </p:cNvPr>
          <p:cNvSpPr txBox="1"/>
          <p:nvPr/>
        </p:nvSpPr>
        <p:spPr>
          <a:xfrm>
            <a:off x="9305350" y="846087"/>
            <a:ext cx="310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File upload feature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8BC91-E214-F8FC-37F6-2499019C66FB}"/>
              </a:ext>
            </a:extLst>
          </p:cNvPr>
          <p:cNvSpPr txBox="1"/>
          <p:nvPr/>
        </p:nvSpPr>
        <p:spPr>
          <a:xfrm>
            <a:off x="9648779" y="2520975"/>
            <a:ext cx="278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Organizational Sections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2985E-CDA1-0002-04D0-AA2CA8F62490}"/>
              </a:ext>
            </a:extLst>
          </p:cNvPr>
          <p:cNvSpPr txBox="1"/>
          <p:nvPr/>
        </p:nvSpPr>
        <p:spPr>
          <a:xfrm>
            <a:off x="7831268" y="3925958"/>
            <a:ext cx="278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Rich Text Editor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CF2C9D-32DA-028C-96A2-1CA568552EE8}"/>
              </a:ext>
            </a:extLst>
          </p:cNvPr>
          <p:cNvSpPr/>
          <p:nvPr/>
        </p:nvSpPr>
        <p:spPr>
          <a:xfrm>
            <a:off x="8414302" y="1079942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A1DEC2-2E5E-935D-596E-672978534AE9}"/>
              </a:ext>
            </a:extLst>
          </p:cNvPr>
          <p:cNvSpPr/>
          <p:nvPr/>
        </p:nvSpPr>
        <p:spPr>
          <a:xfrm>
            <a:off x="8774162" y="2565382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8F6B99-22D5-E09A-0F20-6A79B02402F3}"/>
              </a:ext>
            </a:extLst>
          </p:cNvPr>
          <p:cNvSpPr/>
          <p:nvPr/>
        </p:nvSpPr>
        <p:spPr>
          <a:xfrm>
            <a:off x="7372405" y="3623046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82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DBE18-09A6-C48F-3FAE-FC114C8C33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4851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6C188-D09D-614B-1E01-4D4C22E3DD20}"/>
              </a:ext>
            </a:extLst>
          </p:cNvPr>
          <p:cNvSpPr/>
          <p:nvPr/>
        </p:nvSpPr>
        <p:spPr>
          <a:xfrm>
            <a:off x="0" y="-1485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3B8E8-95CF-D194-F3D1-A069FB573B47}"/>
              </a:ext>
            </a:extLst>
          </p:cNvPr>
          <p:cNvSpPr/>
          <p:nvPr/>
        </p:nvSpPr>
        <p:spPr>
          <a:xfrm>
            <a:off x="951830" y="651997"/>
            <a:ext cx="10473070" cy="5518298"/>
          </a:xfrm>
          <a:prstGeom prst="roundRect">
            <a:avLst>
              <a:gd name="adj" fmla="val 684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6096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947E4E-8332-8A52-C588-BB14E53B8F23}"/>
                  </a:ext>
                </a:extLst>
              </p14:cNvPr>
              <p14:cNvContentPartPr/>
              <p14:nvPr/>
            </p14:nvContentPartPr>
            <p14:xfrm>
              <a:off x="1439620" y="687705"/>
              <a:ext cx="919998" cy="2167066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947E4E-8332-8A52-C588-BB14E53B8F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5301" y="683385"/>
                <a:ext cx="928636" cy="217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161C89-1DEB-3DEA-DC81-9182A63DDA12}"/>
                  </a:ext>
                </a:extLst>
              </p14:cNvPr>
              <p14:cNvContentPartPr/>
              <p14:nvPr/>
            </p14:nvContentPartPr>
            <p14:xfrm>
              <a:off x="980118" y="669851"/>
              <a:ext cx="2612827" cy="133166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161C89-1DEB-3DEA-DC81-9182A63DDA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5798" y="665530"/>
                <a:ext cx="2621467" cy="1340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4BF3BE-9DBA-A360-AA0D-1250CCCB4BBD}"/>
                  </a:ext>
                </a:extLst>
              </p14:cNvPr>
              <p14:cNvContentPartPr/>
              <p14:nvPr/>
            </p14:nvContentPartPr>
            <p14:xfrm>
              <a:off x="979699" y="2848275"/>
              <a:ext cx="470519" cy="199849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4BF3BE-9DBA-A360-AA0D-1250CCCB4B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376" y="2843954"/>
                <a:ext cx="479166" cy="20849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2F66B1E-8B2F-1BD7-B2DE-0678D7ADB171}"/>
              </a:ext>
            </a:extLst>
          </p:cNvPr>
          <p:cNvSpPr/>
          <p:nvPr/>
        </p:nvSpPr>
        <p:spPr>
          <a:xfrm>
            <a:off x="6003635" y="2952484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7E579-F0D7-D7A1-CCEF-A0E1A666034A}"/>
              </a:ext>
            </a:extLst>
          </p:cNvPr>
          <p:cNvSpPr txBox="1"/>
          <p:nvPr/>
        </p:nvSpPr>
        <p:spPr>
          <a:xfrm>
            <a:off x="1925410" y="2756011"/>
            <a:ext cx="99872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chemeClr val="bg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THANK YOU</a:t>
            </a:r>
            <a:endParaRPr lang="en-GB" sz="11500" b="1" dirty="0">
              <a:solidFill>
                <a:schemeClr val="bg1"/>
              </a:solidFill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3174FE5-7AFA-E3CB-4368-D902F2398707}"/>
                  </a:ext>
                </a:extLst>
              </p14:cNvPr>
              <p14:cNvContentPartPr/>
              <p14:nvPr/>
            </p14:nvContentPartPr>
            <p14:xfrm>
              <a:off x="1020677" y="838734"/>
              <a:ext cx="1996622" cy="229691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3174FE5-7AFA-E3CB-4368-D902F23987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357" y="834413"/>
                <a:ext cx="2005262" cy="230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337E7B-AC69-CF07-42BD-4AED27B0B114}"/>
                  </a:ext>
                </a:extLst>
              </p14:cNvPr>
              <p14:cNvContentPartPr/>
              <p14:nvPr/>
            </p14:nvContentPartPr>
            <p14:xfrm>
              <a:off x="979699" y="3136005"/>
              <a:ext cx="2042999" cy="1086455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337E7B-AC69-CF07-42BD-4AED27B0B1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379" y="3131687"/>
                <a:ext cx="2051639" cy="10950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07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DBE18-09A6-C48F-3FAE-FC114C8C33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6C188-D09D-614B-1E01-4D4C22E3DD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3B8E8-95CF-D194-F3D1-A069FB573B47}"/>
              </a:ext>
            </a:extLst>
          </p:cNvPr>
          <p:cNvSpPr/>
          <p:nvPr/>
        </p:nvSpPr>
        <p:spPr>
          <a:xfrm>
            <a:off x="859465" y="669852"/>
            <a:ext cx="10473070" cy="5518298"/>
          </a:xfrm>
          <a:prstGeom prst="roundRect">
            <a:avLst>
              <a:gd name="adj" fmla="val 684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6096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F0EFE-84F4-8F68-B5A3-A0F8E54925A7}"/>
              </a:ext>
            </a:extLst>
          </p:cNvPr>
          <p:cNvSpPr txBox="1"/>
          <p:nvPr/>
        </p:nvSpPr>
        <p:spPr>
          <a:xfrm>
            <a:off x="2523460" y="1551979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Project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33D97-135F-F239-7EBB-232DEF38614E}"/>
              </a:ext>
            </a:extLst>
          </p:cNvPr>
          <p:cNvSpPr txBox="1"/>
          <p:nvPr/>
        </p:nvSpPr>
        <p:spPr>
          <a:xfrm>
            <a:off x="2767056" y="2837754"/>
            <a:ext cx="665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Snap Notes is a note-taking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Designed to help users manage their notes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31A51-764E-F917-844C-A2845CD7EBB7}"/>
              </a:ext>
            </a:extLst>
          </p:cNvPr>
          <p:cNvSpPr txBox="1"/>
          <p:nvPr/>
        </p:nvSpPr>
        <p:spPr>
          <a:xfrm>
            <a:off x="2767056" y="4023952"/>
            <a:ext cx="864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Objective:</a:t>
            </a:r>
            <a:r>
              <a: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Provide a simple, fast, and reliable way to mange notes.</a:t>
            </a:r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701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6E5-1766-138E-02C1-E4EF81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87" y="644970"/>
            <a:ext cx="5149177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Technologies</a:t>
            </a:r>
            <a:r>
              <a:rPr lang="en-IN" sz="4000" b="1" u="sng" dirty="0">
                <a:solidFill>
                  <a:schemeClr val="bg1"/>
                </a:solidFill>
                <a:latin typeface="+mn-lt"/>
              </a:rPr>
              <a:t> Used</a:t>
            </a:r>
            <a:endParaRPr lang="en-GB" sz="4000" b="1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957-47F8-866F-6BA9-4048EFB46805}"/>
              </a:ext>
            </a:extLst>
          </p:cNvPr>
          <p:cNvSpPr txBox="1"/>
          <p:nvPr/>
        </p:nvSpPr>
        <p:spPr>
          <a:xfrm>
            <a:off x="604051" y="2330384"/>
            <a:ext cx="4100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Used React for building dynamic and interactive user interfaces and managing the application's logic efficiently.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409D3-FC66-37BB-9FC0-E70A880679AD}"/>
              </a:ext>
            </a:extLst>
          </p:cNvPr>
          <p:cNvSpPr/>
          <p:nvPr/>
        </p:nvSpPr>
        <p:spPr>
          <a:xfrm rot="2526814">
            <a:off x="6848988" y="-443010"/>
            <a:ext cx="6743719" cy="9159960"/>
          </a:xfrm>
          <a:custGeom>
            <a:avLst/>
            <a:gdLst>
              <a:gd name="connsiteX0" fmla="*/ 0 w 6743719"/>
              <a:gd name="connsiteY0" fmla="*/ 1895300 h 9159960"/>
              <a:gd name="connsiteX1" fmla="*/ 2096573 w 6743719"/>
              <a:gd name="connsiteY1" fmla="*/ 0 h 9159960"/>
              <a:gd name="connsiteX2" fmla="*/ 6743719 w 6743719"/>
              <a:gd name="connsiteY2" fmla="*/ 5140651 h 9159960"/>
              <a:gd name="connsiteX3" fmla="*/ 6743719 w 6743719"/>
              <a:gd name="connsiteY3" fmla="*/ 5215484 h 9159960"/>
              <a:gd name="connsiteX4" fmla="*/ 2380358 w 6743719"/>
              <a:gd name="connsiteY4" fmla="*/ 9159960 h 9159960"/>
              <a:gd name="connsiteX5" fmla="*/ 1123976 w 6743719"/>
              <a:gd name="connsiteY5" fmla="*/ 9159960 h 9159960"/>
              <a:gd name="connsiteX6" fmla="*/ 0 w 6743719"/>
              <a:gd name="connsiteY6" fmla="*/ 8035984 h 9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19" h="9159960">
                <a:moveTo>
                  <a:pt x="0" y="1895300"/>
                </a:moveTo>
                <a:lnTo>
                  <a:pt x="2096573" y="0"/>
                </a:lnTo>
                <a:lnTo>
                  <a:pt x="6743719" y="5140651"/>
                </a:lnTo>
                <a:lnTo>
                  <a:pt x="6743719" y="5215484"/>
                </a:lnTo>
                <a:lnTo>
                  <a:pt x="2380358" y="9159960"/>
                </a:lnTo>
                <a:lnTo>
                  <a:pt x="1123976" y="9159960"/>
                </a:lnTo>
                <a:cubicBezTo>
                  <a:pt x="503221" y="9159960"/>
                  <a:pt x="0" y="8656739"/>
                  <a:pt x="0" y="803598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02C9E-0A47-985E-815F-C488FBD2F2F8}"/>
              </a:ext>
            </a:extLst>
          </p:cNvPr>
          <p:cNvSpPr/>
          <p:nvPr/>
        </p:nvSpPr>
        <p:spPr>
          <a:xfrm>
            <a:off x="6607410" y="1369309"/>
            <a:ext cx="1828800" cy="178821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67E0CF-6465-9AAB-1E02-8BED15426CAC}"/>
              </a:ext>
            </a:extLst>
          </p:cNvPr>
          <p:cNvSpPr/>
          <p:nvPr/>
        </p:nvSpPr>
        <p:spPr>
          <a:xfrm>
            <a:off x="6318043" y="1079942"/>
            <a:ext cx="2424896" cy="23843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3E0489-4464-8BE7-08A9-2BB07C34143B}"/>
              </a:ext>
            </a:extLst>
          </p:cNvPr>
          <p:cNvSpPr/>
          <p:nvPr/>
        </p:nvSpPr>
        <p:spPr>
          <a:xfrm>
            <a:off x="6028676" y="779000"/>
            <a:ext cx="3009417" cy="29862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128F9-1E27-4E10-754B-18FCA13F4A02}"/>
              </a:ext>
            </a:extLst>
          </p:cNvPr>
          <p:cNvSpPr txBox="1"/>
          <p:nvPr/>
        </p:nvSpPr>
        <p:spPr>
          <a:xfrm>
            <a:off x="9141163" y="1206034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CF2C9D-32DA-028C-96A2-1CA568552EE8}"/>
              </a:ext>
            </a:extLst>
          </p:cNvPr>
          <p:cNvSpPr/>
          <p:nvPr/>
        </p:nvSpPr>
        <p:spPr>
          <a:xfrm>
            <a:off x="8680668" y="1389719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blue and black symbol&#10;&#10;Description automatically generated">
            <a:extLst>
              <a:ext uri="{FF2B5EF4-FFF2-40B4-BE49-F238E27FC236}">
                <a16:creationId xmlns:a16="http://schemas.microsoft.com/office/drawing/2014/main" id="{40D2100E-54DF-D177-6DE3-2D3F91C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57032" y="1067944"/>
            <a:ext cx="834535" cy="7427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4C5608-CEC6-1F43-C0B7-D4140C57EACA}"/>
              </a:ext>
            </a:extLst>
          </p:cNvPr>
          <p:cNvSpPr txBox="1"/>
          <p:nvPr/>
        </p:nvSpPr>
        <p:spPr>
          <a:xfrm>
            <a:off x="9690836" y="1256287"/>
            <a:ext cx="90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React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5377"/>
      </p:ext>
    </p:extLst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76E5-1766-138E-02C1-E4EF815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87" y="644970"/>
            <a:ext cx="5149177" cy="1325563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Technologies</a:t>
            </a:r>
            <a:r>
              <a:rPr lang="en-IN" sz="4000" b="1" u="sng" dirty="0">
                <a:solidFill>
                  <a:schemeClr val="bg1"/>
                </a:solidFill>
                <a:latin typeface="+mn-lt"/>
              </a:rPr>
              <a:t> Used</a:t>
            </a:r>
            <a:endParaRPr lang="en-GB" sz="4000" b="1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5C957-47F8-866F-6BA9-4048EFB46805}"/>
              </a:ext>
            </a:extLst>
          </p:cNvPr>
          <p:cNvSpPr txBox="1"/>
          <p:nvPr/>
        </p:nvSpPr>
        <p:spPr>
          <a:xfrm>
            <a:off x="604051" y="2330384"/>
            <a:ext cx="41004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Used React for building dynamic and interactive user interfaces and managing the application's logic efficiently.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Used for styling the application to ensure it is responsive and visually appealing across various devices.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7409D3-FC66-37BB-9FC0-E70A880679AD}"/>
              </a:ext>
            </a:extLst>
          </p:cNvPr>
          <p:cNvSpPr/>
          <p:nvPr/>
        </p:nvSpPr>
        <p:spPr>
          <a:xfrm rot="2526814">
            <a:off x="6848988" y="-443010"/>
            <a:ext cx="6743719" cy="9159960"/>
          </a:xfrm>
          <a:custGeom>
            <a:avLst/>
            <a:gdLst>
              <a:gd name="connsiteX0" fmla="*/ 0 w 6743719"/>
              <a:gd name="connsiteY0" fmla="*/ 1895300 h 9159960"/>
              <a:gd name="connsiteX1" fmla="*/ 2096573 w 6743719"/>
              <a:gd name="connsiteY1" fmla="*/ 0 h 9159960"/>
              <a:gd name="connsiteX2" fmla="*/ 6743719 w 6743719"/>
              <a:gd name="connsiteY2" fmla="*/ 5140651 h 9159960"/>
              <a:gd name="connsiteX3" fmla="*/ 6743719 w 6743719"/>
              <a:gd name="connsiteY3" fmla="*/ 5215484 h 9159960"/>
              <a:gd name="connsiteX4" fmla="*/ 2380358 w 6743719"/>
              <a:gd name="connsiteY4" fmla="*/ 9159960 h 9159960"/>
              <a:gd name="connsiteX5" fmla="*/ 1123976 w 6743719"/>
              <a:gd name="connsiteY5" fmla="*/ 9159960 h 9159960"/>
              <a:gd name="connsiteX6" fmla="*/ 0 w 6743719"/>
              <a:gd name="connsiteY6" fmla="*/ 8035984 h 9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3719" h="9159960">
                <a:moveTo>
                  <a:pt x="0" y="1895300"/>
                </a:moveTo>
                <a:lnTo>
                  <a:pt x="2096573" y="0"/>
                </a:lnTo>
                <a:lnTo>
                  <a:pt x="6743719" y="5140651"/>
                </a:lnTo>
                <a:lnTo>
                  <a:pt x="6743719" y="5215484"/>
                </a:lnTo>
                <a:lnTo>
                  <a:pt x="2380358" y="9159960"/>
                </a:lnTo>
                <a:lnTo>
                  <a:pt x="1123976" y="9159960"/>
                </a:lnTo>
                <a:cubicBezTo>
                  <a:pt x="503221" y="9159960"/>
                  <a:pt x="0" y="8656739"/>
                  <a:pt x="0" y="803598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02C9E-0A47-985E-815F-C488FBD2F2F8}"/>
              </a:ext>
            </a:extLst>
          </p:cNvPr>
          <p:cNvSpPr/>
          <p:nvPr/>
        </p:nvSpPr>
        <p:spPr>
          <a:xfrm>
            <a:off x="6607410" y="1369309"/>
            <a:ext cx="1828800" cy="1788212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67E0CF-6465-9AAB-1E02-8BED15426CAC}"/>
              </a:ext>
            </a:extLst>
          </p:cNvPr>
          <p:cNvSpPr/>
          <p:nvPr/>
        </p:nvSpPr>
        <p:spPr>
          <a:xfrm>
            <a:off x="6318043" y="1079942"/>
            <a:ext cx="2424896" cy="238438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3E0489-4464-8BE7-08A9-2BB07C34143B}"/>
              </a:ext>
            </a:extLst>
          </p:cNvPr>
          <p:cNvSpPr/>
          <p:nvPr/>
        </p:nvSpPr>
        <p:spPr>
          <a:xfrm>
            <a:off x="6028676" y="779000"/>
            <a:ext cx="3009417" cy="298626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0128F9-1E27-4E10-754B-18FCA13F4A02}"/>
              </a:ext>
            </a:extLst>
          </p:cNvPr>
          <p:cNvSpPr txBox="1"/>
          <p:nvPr/>
        </p:nvSpPr>
        <p:spPr>
          <a:xfrm>
            <a:off x="9141163" y="1206034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D0870-52A3-50A4-58DB-1466CAD2BB87}"/>
              </a:ext>
            </a:extLst>
          </p:cNvPr>
          <p:cNvSpPr txBox="1"/>
          <p:nvPr/>
        </p:nvSpPr>
        <p:spPr>
          <a:xfrm>
            <a:off x="8992633" y="3053965"/>
            <a:ext cx="74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02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CF2C9D-32DA-028C-96A2-1CA568552EE8}"/>
              </a:ext>
            </a:extLst>
          </p:cNvPr>
          <p:cNvSpPr/>
          <p:nvPr/>
        </p:nvSpPr>
        <p:spPr>
          <a:xfrm>
            <a:off x="8680668" y="1389719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8F6B99-22D5-E09A-0F20-6A79B02402F3}"/>
              </a:ext>
            </a:extLst>
          </p:cNvPr>
          <p:cNvSpPr/>
          <p:nvPr/>
        </p:nvSpPr>
        <p:spPr>
          <a:xfrm>
            <a:off x="8509862" y="3139018"/>
            <a:ext cx="316172" cy="2844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blue and black symbol&#10;&#10;Description automatically generated">
            <a:extLst>
              <a:ext uri="{FF2B5EF4-FFF2-40B4-BE49-F238E27FC236}">
                <a16:creationId xmlns:a16="http://schemas.microsoft.com/office/drawing/2014/main" id="{40D2100E-54DF-D177-6DE3-2D3F91CEB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57032" y="1067944"/>
            <a:ext cx="834535" cy="742736"/>
          </a:xfrm>
          <a:prstGeom prst="rect">
            <a:avLst/>
          </a:prstGeom>
        </p:spPr>
      </p:pic>
      <p:pic>
        <p:nvPicPr>
          <p:cNvPr id="24" name="Picture 23" descr="A blue and white logo&#10;&#10;Description automatically generated">
            <a:extLst>
              <a:ext uri="{FF2B5EF4-FFF2-40B4-BE49-F238E27FC236}">
                <a16:creationId xmlns:a16="http://schemas.microsoft.com/office/drawing/2014/main" id="{CF01B223-A500-1E5E-DEE0-862AE3E03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69752" y="2705319"/>
            <a:ext cx="748200" cy="10599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D4C5608-CEC6-1F43-C0B7-D4140C57EACA}"/>
              </a:ext>
            </a:extLst>
          </p:cNvPr>
          <p:cNvSpPr txBox="1"/>
          <p:nvPr/>
        </p:nvSpPr>
        <p:spPr>
          <a:xfrm>
            <a:off x="9690836" y="1256287"/>
            <a:ext cx="90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React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E9E284-0F29-3623-C4C2-CA58E382CD78}"/>
              </a:ext>
            </a:extLst>
          </p:cNvPr>
          <p:cNvSpPr txBox="1"/>
          <p:nvPr/>
        </p:nvSpPr>
        <p:spPr>
          <a:xfrm>
            <a:off x="9624405" y="3084742"/>
            <a:ext cx="907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CSS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7925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DBE18-09A6-C48F-3FAE-FC114C8C33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6C188-D09D-614B-1E01-4D4C22E3DD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3B8E8-95CF-D194-F3D1-A069FB573B47}"/>
              </a:ext>
            </a:extLst>
          </p:cNvPr>
          <p:cNvSpPr/>
          <p:nvPr/>
        </p:nvSpPr>
        <p:spPr>
          <a:xfrm>
            <a:off x="859465" y="669852"/>
            <a:ext cx="10473070" cy="5518298"/>
          </a:xfrm>
          <a:prstGeom prst="roundRect">
            <a:avLst>
              <a:gd name="adj" fmla="val 684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6096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F0EFE-84F4-8F68-B5A3-A0F8E54925A7}"/>
              </a:ext>
            </a:extLst>
          </p:cNvPr>
          <p:cNvSpPr txBox="1"/>
          <p:nvPr/>
        </p:nvSpPr>
        <p:spPr>
          <a:xfrm>
            <a:off x="3017299" y="275797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Key Functionalities</a:t>
            </a:r>
          </a:p>
        </p:txBody>
      </p:sp>
      <p:sp>
        <p:nvSpPr>
          <p:cNvPr id="20" name="Rectangle: Rounded Corners 19">
            <a:hlinkClick r:id="rId2" action="ppaction://hlinksldjump"/>
            <a:extLst>
              <a:ext uri="{FF2B5EF4-FFF2-40B4-BE49-F238E27FC236}">
                <a16:creationId xmlns:a16="http://schemas.microsoft.com/office/drawing/2014/main" id="{C888CF3D-2506-5B69-DA3B-0AAA85CD044D}"/>
              </a:ext>
            </a:extLst>
          </p:cNvPr>
          <p:cNvSpPr/>
          <p:nvPr/>
        </p:nvSpPr>
        <p:spPr>
          <a:xfrm>
            <a:off x="5632908" y="4029559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START HERE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947E4E-8332-8A52-C588-BB14E53B8F23}"/>
                  </a:ext>
                </a:extLst>
              </p14:cNvPr>
              <p14:cNvContentPartPr/>
              <p14:nvPr/>
            </p14:nvContentPartPr>
            <p14:xfrm>
              <a:off x="1439620" y="702556"/>
              <a:ext cx="919998" cy="2167066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947E4E-8332-8A52-C588-BB14E53B8F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5301" y="698236"/>
                <a:ext cx="928636" cy="217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161C89-1DEB-3DEA-DC81-9182A63DDA12}"/>
                  </a:ext>
                </a:extLst>
              </p14:cNvPr>
              <p14:cNvContentPartPr/>
              <p14:nvPr/>
            </p14:nvContentPartPr>
            <p14:xfrm>
              <a:off x="894994" y="684702"/>
              <a:ext cx="2697951" cy="137505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161C89-1DEB-3DEA-DC81-9182A63DD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674" y="680381"/>
                <a:ext cx="2706591" cy="1383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4BF3BE-9DBA-A360-AA0D-1250CCCB4BBD}"/>
                  </a:ext>
                </a:extLst>
              </p14:cNvPr>
              <p14:cNvContentPartPr/>
              <p14:nvPr/>
            </p14:nvContentPartPr>
            <p14:xfrm>
              <a:off x="859459" y="2863126"/>
              <a:ext cx="590760" cy="250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4BF3BE-9DBA-A360-AA0D-1250CCCB4B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5136" y="2858806"/>
                <a:ext cx="599405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66F6EE-BA31-7F44-78A0-7266C6BEB58C}"/>
                  </a:ext>
                </a:extLst>
              </p14:cNvPr>
              <p14:cNvContentPartPr/>
              <p14:nvPr/>
            </p14:nvContentPartPr>
            <p14:xfrm>
              <a:off x="985099" y="797806"/>
              <a:ext cx="2032200" cy="2337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66F6EE-BA31-7F44-78A0-7266C6BEB5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0779" y="793485"/>
                <a:ext cx="2040840" cy="2346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92289B-D2B8-6C4C-D959-C1C3C013EC82}"/>
                  </a:ext>
                </a:extLst>
              </p14:cNvPr>
              <p14:cNvContentPartPr/>
              <p14:nvPr/>
            </p14:nvContentPartPr>
            <p14:xfrm>
              <a:off x="890689" y="3136006"/>
              <a:ext cx="2132009" cy="113379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92289B-D2B8-6C4C-D959-C1C3C013E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6369" y="3131687"/>
                <a:ext cx="2140649" cy="11424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20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8860E0B-0556-15CE-1CD1-7EDB8D47CC1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470" r="15470"/>
          <a:stretch/>
        </p:blipFill>
        <p:spPr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5C9080E-2A21-2942-92FB-47E5DD5D7A0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873" r="15873"/>
          <a:stretch/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CB7096-479F-35E1-E4CF-408BDD5551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5873" r="15873"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C5B86A1-54EB-B722-1510-8F16407AF8A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5873" r="15873"/>
          <a:stretch/>
        </p:blipFill>
        <p:spPr/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6574E18-3209-7121-CE69-0242566AFD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5873" r="15873"/>
          <a:stretch/>
        </p:blipFill>
        <p:spPr/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1912B1-9CE7-ACF2-5E87-79B7972B3F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F67B5F-C140-B79F-C24D-33D164ADBEE4}"/>
              </a:ext>
            </a:extLst>
          </p:cNvPr>
          <p:cNvSpPr txBox="1"/>
          <p:nvPr/>
        </p:nvSpPr>
        <p:spPr>
          <a:xfrm>
            <a:off x="1563992" y="673466"/>
            <a:ext cx="8556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Simple interface for adding new notes</a:t>
            </a:r>
            <a:endParaRPr lang="en-US" sz="40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6" name="Rectangle: Rounded Corners 45">
            <a:hlinkClick r:id="rId12" action="ppaction://hlinksldjump"/>
            <a:extLst>
              <a:ext uri="{FF2B5EF4-FFF2-40B4-BE49-F238E27FC236}">
                <a16:creationId xmlns:a16="http://schemas.microsoft.com/office/drawing/2014/main" id="{64E5DE1A-75A1-8E50-2BB4-D24528789BFA}"/>
              </a:ext>
            </a:extLst>
          </p:cNvPr>
          <p:cNvSpPr/>
          <p:nvPr/>
        </p:nvSpPr>
        <p:spPr>
          <a:xfrm>
            <a:off x="5139070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Add Notes</a:t>
            </a:r>
          </a:p>
        </p:txBody>
      </p:sp>
      <p:sp>
        <p:nvSpPr>
          <p:cNvPr id="52" name="Freeform: Shap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968B9B-572A-E4E1-52C7-15DD7D50141D}"/>
              </a:ext>
            </a:extLst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Freeform: Shape 5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8F92CF-F66A-37E8-6A7E-0038B19E297A}"/>
              </a:ext>
            </a:extLst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A228BB-A4DF-CE4F-DCC3-148DC4B4927B}"/>
                  </a:ext>
                </a:extLst>
              </p14:cNvPr>
              <p14:cNvContentPartPr/>
              <p14:nvPr/>
            </p14:nvContentPartPr>
            <p14:xfrm>
              <a:off x="-4320" y="-8160"/>
              <a:ext cx="1293120" cy="304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A228BB-A4DF-CE4F-DCC3-148DC4B492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8639" y="-12479"/>
                <a:ext cx="1301758" cy="3054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D0D3C9-9C54-F549-8663-8254DE03635C}"/>
                  </a:ext>
                </a:extLst>
              </p14:cNvPr>
              <p14:cNvContentPartPr/>
              <p14:nvPr/>
            </p14:nvContentPartPr>
            <p14:xfrm>
              <a:off x="-120600" y="-138240"/>
              <a:ext cx="2662920" cy="135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D0D3C9-9C54-F549-8663-8254DE0363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24920" y="-142561"/>
                <a:ext cx="2671560" cy="1365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47545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A7EDA12-9B3D-32C2-C99A-A153286AC0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73" r="15873"/>
          <a:stretch/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5E1DE33-DC85-DD34-F09B-F5D9BD04BC3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470" r="15470"/>
          <a:stretch/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36845C8-6DCE-A7AB-CD0C-4BAE666CADB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5873" r="15873"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AEFB4DC-E998-7581-57CA-0FA6703786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5873" r="15873"/>
          <a:stretch/>
        </p:blipFill>
        <p:spPr>
          <a:xfrm>
            <a:off x="10626749" y="1419440"/>
            <a:ext cx="2743200" cy="4019107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B2A9E0C-7CD2-2295-A618-E0E1B57520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5873" r="15873"/>
          <a:stretch/>
        </p:blipFill>
        <p:spPr/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1912B1-9CE7-ACF2-5E87-79B7972B3F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F67B5F-C140-B79F-C24D-33D164ADBEE4}"/>
              </a:ext>
            </a:extLst>
          </p:cNvPr>
          <p:cNvSpPr txBox="1"/>
          <p:nvPr/>
        </p:nvSpPr>
        <p:spPr>
          <a:xfrm>
            <a:off x="2523460" y="67346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Easy editing of existing notes</a:t>
            </a:r>
            <a:endParaRPr lang="en-US" sz="40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6" name="Rectangle: Rounded Corners 45">
            <a:hlinkClick r:id="rId12" action="ppaction://hlinksldjump"/>
            <a:extLst>
              <a:ext uri="{FF2B5EF4-FFF2-40B4-BE49-F238E27FC236}">
                <a16:creationId xmlns:a16="http://schemas.microsoft.com/office/drawing/2014/main" id="{64E5DE1A-75A1-8E50-2BB4-D24528789BFA}"/>
              </a:ext>
            </a:extLst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Edit Notes</a:t>
            </a:r>
          </a:p>
        </p:txBody>
      </p:sp>
      <p:sp>
        <p:nvSpPr>
          <p:cNvPr id="2" name="Freeform: Shap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2BB147-6328-6E6E-A815-4D6A9154E826}"/>
              </a:ext>
            </a:extLst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31333A-E494-EC8A-6BFB-E502762173D3}"/>
              </a:ext>
            </a:extLst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34C39B-96AD-10D0-656C-5C137E4AE604}"/>
                  </a:ext>
                </a:extLst>
              </p14:cNvPr>
              <p14:cNvContentPartPr/>
              <p14:nvPr/>
            </p14:nvContentPartPr>
            <p14:xfrm>
              <a:off x="-4320" y="-8160"/>
              <a:ext cx="1293120" cy="30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34C39B-96AD-10D0-656C-5C137E4AE60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8639" y="-12479"/>
                <a:ext cx="1301758" cy="3054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1793AC-5C50-7F0A-193C-F74CF4C1BD85}"/>
                  </a:ext>
                </a:extLst>
              </p14:cNvPr>
              <p14:cNvContentPartPr/>
              <p14:nvPr/>
            </p14:nvContentPartPr>
            <p14:xfrm>
              <a:off x="-120600" y="-138240"/>
              <a:ext cx="2662920" cy="135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1793AC-5C50-7F0A-193C-F74CF4C1BD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24920" y="-142561"/>
                <a:ext cx="2671560" cy="1365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432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F82742A-2688-68C2-4711-29783505BD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73" r="15873"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25D39BC-608F-3B19-8B73-AA12A7FAD2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873" r="15873"/>
          <a:stretch/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483195D-31C1-7978-DE96-E654A95C490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5873" r="15873"/>
          <a:stretch/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A394172-BD8C-828D-23D6-A7DE73AB5D3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5470" r="15470"/>
          <a:stretch/>
        </p:blipFill>
        <p:spPr/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1912B1-9CE7-ACF2-5E87-79B7972B3F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F67B5F-C140-B79F-C24D-33D164ADBEE4}"/>
              </a:ext>
            </a:extLst>
          </p:cNvPr>
          <p:cNvSpPr txBox="1"/>
          <p:nvPr/>
        </p:nvSpPr>
        <p:spPr>
          <a:xfrm>
            <a:off x="2138914" y="673458"/>
            <a:ext cx="791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Quick removal of unnecessary notes</a:t>
            </a:r>
            <a:endParaRPr lang="en-US" sz="40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6" name="Rectangle: Rounded Corners 45">
            <a:hlinkClick r:id="rId10" action="ppaction://hlinksldjump"/>
            <a:extLst>
              <a:ext uri="{FF2B5EF4-FFF2-40B4-BE49-F238E27FC236}">
                <a16:creationId xmlns:a16="http://schemas.microsoft.com/office/drawing/2014/main" id="{64E5DE1A-75A1-8E50-2BB4-D24528789BFA}"/>
              </a:ext>
            </a:extLst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Delete Notes</a:t>
            </a:r>
          </a:p>
        </p:txBody>
      </p:sp>
      <p:sp>
        <p:nvSpPr>
          <p:cNvPr id="2" name="Freeform: Shap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422593-4051-1CD8-EDF1-A8EE30366FF5}"/>
              </a:ext>
            </a:extLst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19A4A6-21D4-3938-2EF9-8978E5F64040}"/>
              </a:ext>
            </a:extLst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8E331A-0724-2A1E-9BC1-523836AD8472}"/>
                  </a:ext>
                </a:extLst>
              </p14:cNvPr>
              <p14:cNvContentPartPr/>
              <p14:nvPr/>
            </p14:nvContentPartPr>
            <p14:xfrm>
              <a:off x="-4320" y="-8160"/>
              <a:ext cx="1293120" cy="30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8E331A-0724-2A1E-9BC1-523836AD84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639" y="-12479"/>
                <a:ext cx="1301758" cy="3054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9051A8-A5DB-21A5-1276-BDAF1B9CFB7B}"/>
                  </a:ext>
                </a:extLst>
              </p14:cNvPr>
              <p14:cNvContentPartPr/>
              <p14:nvPr/>
            </p14:nvContentPartPr>
            <p14:xfrm>
              <a:off x="-120600" y="-138240"/>
              <a:ext cx="2662920" cy="135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9051A8-A5DB-21A5-1276-BDAF1B9CFB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4920" y="-142561"/>
                <a:ext cx="2671560" cy="1365842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95A88B-50BC-D72C-43EA-4F5E9FAE12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15873" r="15873"/>
          <a:stretch/>
        </p:blipFill>
        <p:spPr/>
      </p:pic>
    </p:spTree>
    <p:extLst>
      <p:ext uri="{BB962C8B-B14F-4D97-AF65-F5344CB8AC3E}">
        <p14:creationId xmlns:p14="http://schemas.microsoft.com/office/powerpoint/2010/main" val="222255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0AAFB7E2-34B1-9DCC-436B-4A0A9115B7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73" r="15873"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BE6E996-FE1A-DECC-E7A2-A7A6852177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873" r="15873"/>
          <a:stretch/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64D5A7E-D3C8-2FA1-669E-CD68E84DFE9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5873" r="15873"/>
          <a:stretch/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E6D1BD-7E93-EF71-2FCA-CD9B564BB4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15873" r="15873"/>
          <a:stretch/>
        </p:blipFill>
        <p:spPr/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1912B1-9CE7-ACF2-5E87-79B7972B3F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F67B5F-C140-B79F-C24D-33D164ADBEE4}"/>
              </a:ext>
            </a:extLst>
          </p:cNvPr>
          <p:cNvSpPr txBox="1"/>
          <p:nvPr/>
        </p:nvSpPr>
        <p:spPr>
          <a:xfrm>
            <a:off x="1140644" y="673460"/>
            <a:ext cx="10482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Efficient search functionality to find notes quickly</a:t>
            </a:r>
            <a:endParaRPr lang="en-US" sz="40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6" name="Rectangle: Rounded Corners 45">
            <a:hlinkClick r:id="rId10" action="ppaction://hlinksldjump"/>
            <a:extLst>
              <a:ext uri="{FF2B5EF4-FFF2-40B4-BE49-F238E27FC236}">
                <a16:creationId xmlns:a16="http://schemas.microsoft.com/office/drawing/2014/main" id="{64E5DE1A-75A1-8E50-2BB4-D24528789BFA}"/>
              </a:ext>
            </a:extLst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Search Notes</a:t>
            </a:r>
          </a:p>
        </p:txBody>
      </p:sp>
      <p:sp>
        <p:nvSpPr>
          <p:cNvPr id="2" name="Freeform: Shape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2D7A04-7571-6B70-18DB-815C1219E121}"/>
              </a:ext>
            </a:extLst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04BD1B-ABFF-9629-637A-1F8BF873F303}"/>
              </a:ext>
            </a:extLst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3B6082-3E81-5A28-EEF7-96ED66CFC9C0}"/>
                  </a:ext>
                </a:extLst>
              </p14:cNvPr>
              <p14:cNvContentPartPr/>
              <p14:nvPr/>
            </p14:nvContentPartPr>
            <p14:xfrm>
              <a:off x="-4320" y="-8160"/>
              <a:ext cx="1293120" cy="304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3B6082-3E81-5A28-EEF7-96ED66CFC9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639" y="-12479"/>
                <a:ext cx="1301758" cy="3054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58074C-2B93-0C39-4E88-CD7BA9C1935C}"/>
                  </a:ext>
                </a:extLst>
              </p14:cNvPr>
              <p14:cNvContentPartPr/>
              <p14:nvPr/>
            </p14:nvContentPartPr>
            <p14:xfrm>
              <a:off x="-120600" y="-138240"/>
              <a:ext cx="2662920" cy="135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58074C-2B93-0C39-4E88-CD7BA9C193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24920" y="-142561"/>
                <a:ext cx="2671560" cy="1365842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E062BA7-45C9-1E31-52BC-E60C35D4778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15470" r="15470"/>
          <a:stretch/>
        </p:blipFill>
        <p:spPr/>
      </p:pic>
    </p:spTree>
    <p:extLst>
      <p:ext uri="{BB962C8B-B14F-4D97-AF65-F5344CB8AC3E}">
        <p14:creationId xmlns:p14="http://schemas.microsoft.com/office/powerpoint/2010/main" val="351045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>
            <a:latin typeface="Poppins" panose="00000500000000000000" pitchFamily="2" charset="0"/>
            <a:cs typeface="Poppins" panose="000005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256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Berlin Sans FB</vt:lpstr>
      <vt:lpstr>Calibri</vt:lpstr>
      <vt:lpstr>Calibri Light</vt:lpstr>
      <vt:lpstr>Poppins</vt:lpstr>
      <vt:lpstr>Poppins ExtraBold</vt:lpstr>
      <vt:lpstr>Office Theme</vt:lpstr>
      <vt:lpstr>PowerPoint Presentation</vt:lpstr>
      <vt:lpstr>PowerPoint Presentation</vt:lpstr>
      <vt:lpstr>Technologies Used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 Design</vt:lpstr>
      <vt:lpstr>Future Enhancements</vt:lpstr>
      <vt:lpstr>Future Enhancements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Dxf Ibrahim</dc:creator>
  <cp:lastModifiedBy>PSK</cp:lastModifiedBy>
  <cp:revision>5</cp:revision>
  <dcterms:created xsi:type="dcterms:W3CDTF">2023-10-20T21:44:12Z</dcterms:created>
  <dcterms:modified xsi:type="dcterms:W3CDTF">2024-07-19T18:12:08Z</dcterms:modified>
</cp:coreProperties>
</file>