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4/11/2024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4/11/2024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4/11/2024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4/11/2024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4/11/2024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4/11/2024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4/11/2024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4/11/2024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4/11/2024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4/11/2024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4/11/2024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17" Type="http://schemas.openxmlformats.org/officeDocument/2006/relationships/image" Target="../media/image5.png" /><Relationship Id="rId2" Type="http://schemas.openxmlformats.org/officeDocument/2006/relationships/slideLayout" Target="../slideLayouts/slideLayout2.xml" /><Relationship Id="rId16"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4/11/2024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radeepRagavan7/Pradeep/tree/main" TargetMode="Externa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radeepRagavan7/Pradeep/blob/main/Screenrecording_20240411_222212.mp4" TargetMode="Externa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29063" y="2576817"/>
            <a:ext cx="8779237" cy="769844"/>
          </a:xfrm>
        </p:spPr>
        <p:txBody>
          <a:bodyPr/>
          <a:lstStyle/>
          <a:p>
            <a:r>
              <a:rPr lang="en-US" b="1" dirty="0">
                <a:solidFill>
                  <a:schemeClr val="accent1"/>
                </a:solidFill>
                <a:latin typeface="Arial" panose="020B0604020202020204" pitchFamily="34" charset="0"/>
                <a:cs typeface="Arial" panose="020B0604020202020204" pitchFamily="34" charset="0"/>
              </a:rPr>
              <a:t>AI </a:t>
            </a:r>
            <a:r>
              <a:rPr lang="en-US" b="1" dirty="0" err="1">
                <a:solidFill>
                  <a:schemeClr val="accent1"/>
                </a:solidFill>
                <a:latin typeface="Arial" panose="020B0604020202020204" pitchFamily="34" charset="0"/>
                <a:cs typeface="Arial" panose="020B0604020202020204" pitchFamily="34" charset="0"/>
              </a:rPr>
              <a:t>Chatbot</a:t>
            </a:r>
            <a:r>
              <a:rPr lang="en-US" b="1" dirty="0">
                <a:solidFill>
                  <a:schemeClr val="accent1"/>
                </a:solidFill>
                <a:latin typeface="Arial" panose="020B0604020202020204" pitchFamily="34" charset="0"/>
                <a:cs typeface="Arial" panose="020B0604020202020204" pitchFamily="34" charset="0"/>
              </a:rPr>
              <a:t> using </a:t>
            </a:r>
            <a:r>
              <a:rPr lang="en-US" b="1" dirty="0" err="1">
                <a:solidFill>
                  <a:schemeClr val="accent1"/>
                </a:solidFill>
                <a:latin typeface="Arial" panose="020B0604020202020204" pitchFamily="34" charset="0"/>
                <a:cs typeface="Arial" panose="020B0604020202020204" pitchFamily="34" charset="0"/>
              </a:rPr>
              <a:t>ChatGPT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 </a:t>
            </a:r>
            <a:r>
              <a:rPr lang="en-US" sz="2000" b="1" dirty="0" err="1">
                <a:solidFill>
                  <a:schemeClr val="accent1">
                    <a:lumMod val="75000"/>
                  </a:schemeClr>
                </a:solidFill>
                <a:latin typeface="Arial"/>
                <a:cs typeface="Arial"/>
              </a:rPr>
              <a:t>M.Pradeep</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Ragva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NM ID: au2021109307</a:t>
            </a:r>
          </a:p>
          <a:p>
            <a:r>
              <a:rPr lang="en-US" sz="2000" b="1" dirty="0">
                <a:solidFill>
                  <a:schemeClr val="accent1">
                    <a:lumMod val="75000"/>
                  </a:schemeClr>
                </a:solidFill>
                <a:latin typeface="Arial"/>
                <a:cs typeface="Arial"/>
              </a:rPr>
              <a:t> College Name: College of </a:t>
            </a:r>
            <a:r>
              <a:rPr lang="en-US" sz="2000" b="1" dirty="0" err="1">
                <a:solidFill>
                  <a:schemeClr val="accent1">
                    <a:lumMod val="75000"/>
                  </a:schemeClr>
                </a:solidFill>
                <a:latin typeface="Arial"/>
                <a:cs typeface="Arial"/>
              </a:rPr>
              <a:t>Engineering,Guindy</a:t>
            </a:r>
            <a:r>
              <a:rPr lang="en-US" sz="2000" b="1" dirty="0">
                <a:solidFill>
                  <a:schemeClr val="accent1">
                    <a:lumMod val="75000"/>
                  </a:schemeClr>
                </a:solidFill>
                <a:latin typeface="Arial"/>
                <a:cs typeface="Arial"/>
              </a:rPr>
              <a:t>.</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Ramar</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27277"/>
            <a:ext cx="11152682" cy="4365598"/>
          </a:xfrm>
        </p:spPr>
        <p:txBody>
          <a:bodyPr>
            <a:normAutofit/>
          </a:bodyPr>
          <a:lstStyle/>
          <a:p>
            <a:r>
              <a:rPr lang="en-IN" sz="2800" b="1" kern="1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https://chat.openai.com/</a:t>
            </a:r>
            <a:endParaRPr lang="en-US" sz="2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27277"/>
            <a:ext cx="11152682" cy="4365598"/>
          </a:xfrm>
        </p:spPr>
        <p:txBody>
          <a:bodyPr>
            <a:normAutofit/>
          </a:bodyPr>
          <a:lstStyle/>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To create a </a:t>
            </a:r>
            <a:r>
              <a:rPr lang="en-US" sz="2800" dirty="0" err="1">
                <a:latin typeface="Arial" panose="020B0604020202020204" pitchFamily="34" charset="0"/>
                <a:cs typeface="Arial" panose="020B0604020202020204" pitchFamily="34" charset="0"/>
              </a:rPr>
              <a:t>chatbot</a:t>
            </a:r>
            <a:r>
              <a:rPr lang="en-US" sz="2800" dirty="0">
                <a:latin typeface="Arial" panose="020B0604020202020204" pitchFamily="34" charset="0"/>
                <a:cs typeface="Arial" panose="020B0604020202020204" pitchFamily="34" charset="0"/>
              </a:rPr>
              <a:t> using </a:t>
            </a:r>
            <a:r>
              <a:rPr lang="en-US" sz="2800" dirty="0" err="1">
                <a:latin typeface="Arial" panose="020B0604020202020204" pitchFamily="34" charset="0"/>
                <a:cs typeface="Arial" panose="020B0604020202020204" pitchFamily="34" charset="0"/>
              </a:rPr>
              <a:t>ChatGPT</a:t>
            </a:r>
            <a:r>
              <a:rPr lang="en-US" sz="2800" dirty="0">
                <a:latin typeface="Arial" panose="020B0604020202020204" pitchFamily="34" charset="0"/>
                <a:cs typeface="Arial" panose="020B0604020202020204" pitchFamily="34" charset="0"/>
              </a:rPr>
              <a:t> as project using python as a programming language.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A chat bot was created using python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10000"/>
          </a:bodyPr>
          <a:lstStyle/>
          <a:p>
            <a:pPr algn="l"/>
            <a:r>
              <a:rPr lang="en-US" sz="2600" dirty="0">
                <a:latin typeface="Arial" panose="020B0604020202020204" pitchFamily="34" charset="0"/>
                <a:cs typeface="Arial" panose="020B0604020202020204" pitchFamily="34" charset="0"/>
              </a:rPr>
              <a:t>1. Define purpose and target audience.
2. Choose platform or framework.
3. Design conversational flow.
4. Collect relevant data.
5. Implement NLP algorithms.
6. Train using machine learning.
7. Integrate with messaging platforms.
8. Test and optimize.
9. Deploy.
10. Monitor and maintain.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hlinkClick r:id="rId2"/>
              </a:rPr>
              <a:t>https://github.com/PradeepRagavan7/Pradeep/tree/main</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255619" y="2357703"/>
            <a:ext cx="9680761" cy="2369886"/>
          </a:xfrm>
        </p:spPr>
        <p:txBody>
          <a:bodyPr>
            <a:normAutofit fontScale="90000"/>
          </a:bodyPr>
          <a:lstStyle/>
          <a:p>
            <a:r>
              <a:rPr lang="en-US" sz="4400" b="1" dirty="0">
                <a:solidFill>
                  <a:schemeClr val="accent1"/>
                </a:solidFill>
                <a:latin typeface="Arial"/>
                <a:ea typeface="+mj-lt"/>
                <a:cs typeface="Arial"/>
              </a:rPr>
              <a:t>Project Demo(Recorded Video)</a:t>
            </a: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r>
              <a:rPr lang="en-US" sz="4400" b="1" dirty="0">
                <a:solidFill>
                  <a:schemeClr val="accent1"/>
                </a:solidFill>
                <a:latin typeface="Arial"/>
                <a:ea typeface="+mj-lt"/>
                <a:cs typeface="Arial"/>
                <a:hlinkClick r:id="rId2"/>
              </a:rPr>
              <a:t>https://github.com/PradeepRagavan7/Pradeep/blob/main/Screenrecording_20240411_222212.mp4</a:t>
            </a:r>
            <a:endParaRPr lang="en-US" dirty="0">
              <a:solidFill>
                <a:schemeClr val="accent1"/>
              </a:solidFill>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AI </a:t>
            </a:r>
            <a:r>
              <a:rPr lang="en-US" sz="2600" dirty="0" err="1">
                <a:latin typeface="Arial" panose="020B0604020202020204" pitchFamily="34" charset="0"/>
                <a:cs typeface="Arial" panose="020B0604020202020204" pitchFamily="34" charset="0"/>
              </a:rPr>
              <a:t>chatbots</a:t>
            </a:r>
            <a:r>
              <a:rPr lang="en-US" sz="2600" dirty="0">
                <a:latin typeface="Arial" panose="020B0604020202020204" pitchFamily="34" charset="0"/>
                <a:cs typeface="Arial" panose="020B0604020202020204" pitchFamily="34" charset="0"/>
              </a:rPr>
              <a:t> are computer programs that use NLP and machine learning to simulate human conversation. They provide instant support, automate tasks, and facilitate transactions across platforms. Despite challenges, they offer benefits like 24/7 availability and personalized experiences, making them promising for enhancing customer service and business operations.</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QUERY AUTOMATION</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DOUBT CLEARING IN EDUCATION</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162</Words>
  <Application>Microsoft Office PowerPoint</Application>
  <PresentationFormat>Widescreen</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AI Chatbot using ChatGPT</vt:lpstr>
      <vt:lpstr>OUTLINE</vt:lpstr>
      <vt:lpstr>Problem Statement</vt:lpstr>
      <vt:lpstr>Proposed Solution</vt:lpstr>
      <vt:lpstr>Algorithm &amp; Deployment</vt:lpstr>
      <vt:lpstr>GitHub Link</vt:lpstr>
      <vt:lpstr>Project Demo(Recorded Video)   https://github.com/PradeepRagavan7/Pradeep/blob/main/Screenrecording_20240411_222212.mp4</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Pradeep Ragavan</cp:lastModifiedBy>
  <cp:revision>79</cp:revision>
  <dcterms:created xsi:type="dcterms:W3CDTF">2021-04-26T07:43:48Z</dcterms:created>
  <dcterms:modified xsi:type="dcterms:W3CDTF">2024-04-11T17:49:04Z</dcterms:modified>
</cp:coreProperties>
</file>