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EFA1E5-0377-4072-959E-99F4DE7B39C3}" v="5" dt="2024-03-18T18:39:19.4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deep Rajwade" userId="721deea7df6bfa24" providerId="LiveId" clId="{FCEFA1E5-0377-4072-959E-99F4DE7B39C3}"/>
    <pc:docChg chg="undo custSel addSld delSld modSld">
      <pc:chgData name="Pradeep Rajwade" userId="721deea7df6bfa24" providerId="LiveId" clId="{FCEFA1E5-0377-4072-959E-99F4DE7B39C3}" dt="2024-03-18T19:03:18.808" v="2013" actId="20577"/>
      <pc:docMkLst>
        <pc:docMk/>
      </pc:docMkLst>
      <pc:sldChg chg="modSp new mod">
        <pc:chgData name="Pradeep Rajwade" userId="721deea7df6bfa24" providerId="LiveId" clId="{FCEFA1E5-0377-4072-959E-99F4DE7B39C3}" dt="2024-03-18T18:22:53.155" v="122" actId="20577"/>
        <pc:sldMkLst>
          <pc:docMk/>
          <pc:sldMk cId="1504018310" sldId="256"/>
        </pc:sldMkLst>
        <pc:spChg chg="mod">
          <ac:chgData name="Pradeep Rajwade" userId="721deea7df6bfa24" providerId="LiveId" clId="{FCEFA1E5-0377-4072-959E-99F4DE7B39C3}" dt="2024-03-18T18:22:53.155" v="122" actId="20577"/>
          <ac:spMkLst>
            <pc:docMk/>
            <pc:sldMk cId="1504018310" sldId="256"/>
            <ac:spMk id="2" creationId="{53DCA5F1-EE67-13AA-C1FA-5B845F710460}"/>
          </ac:spMkLst>
        </pc:spChg>
        <pc:spChg chg="mod">
          <ac:chgData name="Pradeep Rajwade" userId="721deea7df6bfa24" providerId="LiveId" clId="{FCEFA1E5-0377-4072-959E-99F4DE7B39C3}" dt="2024-03-18T18:21:05.291" v="77" actId="20577"/>
          <ac:spMkLst>
            <pc:docMk/>
            <pc:sldMk cId="1504018310" sldId="256"/>
            <ac:spMk id="3" creationId="{B2BE57FB-24FC-26F6-653A-890C5A8D853C}"/>
          </ac:spMkLst>
        </pc:spChg>
      </pc:sldChg>
      <pc:sldChg chg="modSp new mod">
        <pc:chgData name="Pradeep Rajwade" userId="721deea7df6bfa24" providerId="LiveId" clId="{FCEFA1E5-0377-4072-959E-99F4DE7B39C3}" dt="2024-03-18T18:30:08.839" v="151" actId="255"/>
        <pc:sldMkLst>
          <pc:docMk/>
          <pc:sldMk cId="2473769689" sldId="257"/>
        </pc:sldMkLst>
        <pc:spChg chg="mod">
          <ac:chgData name="Pradeep Rajwade" userId="721deea7df6bfa24" providerId="LiveId" clId="{FCEFA1E5-0377-4072-959E-99F4DE7B39C3}" dt="2024-03-18T18:26:45.442" v="149" actId="20577"/>
          <ac:spMkLst>
            <pc:docMk/>
            <pc:sldMk cId="2473769689" sldId="257"/>
            <ac:spMk id="2" creationId="{D0C4BE02-15A7-046F-0F46-4EDABA7AC695}"/>
          </ac:spMkLst>
        </pc:spChg>
        <pc:spChg chg="mod">
          <ac:chgData name="Pradeep Rajwade" userId="721deea7df6bfa24" providerId="LiveId" clId="{FCEFA1E5-0377-4072-959E-99F4DE7B39C3}" dt="2024-03-18T18:30:08.839" v="151" actId="255"/>
          <ac:spMkLst>
            <pc:docMk/>
            <pc:sldMk cId="2473769689" sldId="257"/>
            <ac:spMk id="3" creationId="{4B2C38E1-E70A-66C7-7D78-0BA3F3D043A7}"/>
          </ac:spMkLst>
        </pc:spChg>
      </pc:sldChg>
      <pc:sldChg chg="modSp add del mod modClrScheme chgLayout">
        <pc:chgData name="Pradeep Rajwade" userId="721deea7df6bfa24" providerId="LiveId" clId="{FCEFA1E5-0377-4072-959E-99F4DE7B39C3}" dt="2024-03-18T18:26:29.024" v="132" actId="2696"/>
        <pc:sldMkLst>
          <pc:docMk/>
          <pc:sldMk cId="2645653869" sldId="257"/>
        </pc:sldMkLst>
        <pc:spChg chg="mod ord">
          <ac:chgData name="Pradeep Rajwade" userId="721deea7df6bfa24" providerId="LiveId" clId="{FCEFA1E5-0377-4072-959E-99F4DE7B39C3}" dt="2024-03-18T18:26:14.137" v="131" actId="700"/>
          <ac:spMkLst>
            <pc:docMk/>
            <pc:sldMk cId="2645653869" sldId="257"/>
            <ac:spMk id="2" creationId="{53DCA5F1-EE67-13AA-C1FA-5B845F710460}"/>
          </ac:spMkLst>
        </pc:spChg>
        <pc:spChg chg="mod ord">
          <ac:chgData name="Pradeep Rajwade" userId="721deea7df6bfa24" providerId="LiveId" clId="{FCEFA1E5-0377-4072-959E-99F4DE7B39C3}" dt="2024-03-18T18:26:14.137" v="131" actId="700"/>
          <ac:spMkLst>
            <pc:docMk/>
            <pc:sldMk cId="2645653869" sldId="257"/>
            <ac:spMk id="3" creationId="{B2BE57FB-24FC-26F6-653A-890C5A8D853C}"/>
          </ac:spMkLst>
        </pc:spChg>
      </pc:sldChg>
      <pc:sldChg chg="modSp new mod">
        <pc:chgData name="Pradeep Rajwade" userId="721deea7df6bfa24" providerId="LiveId" clId="{FCEFA1E5-0377-4072-959E-99F4DE7B39C3}" dt="2024-03-18T18:31:43.273" v="177" actId="27636"/>
        <pc:sldMkLst>
          <pc:docMk/>
          <pc:sldMk cId="1809549750" sldId="258"/>
        </pc:sldMkLst>
        <pc:spChg chg="mod">
          <ac:chgData name="Pradeep Rajwade" userId="721deea7df6bfa24" providerId="LiveId" clId="{FCEFA1E5-0377-4072-959E-99F4DE7B39C3}" dt="2024-03-18T18:31:10.419" v="169" actId="20577"/>
          <ac:spMkLst>
            <pc:docMk/>
            <pc:sldMk cId="1809549750" sldId="258"/>
            <ac:spMk id="2" creationId="{0BA5EAC2-57DF-5895-F491-16D60E8D6A2E}"/>
          </ac:spMkLst>
        </pc:spChg>
        <pc:spChg chg="mod">
          <ac:chgData name="Pradeep Rajwade" userId="721deea7df6bfa24" providerId="LiveId" clId="{FCEFA1E5-0377-4072-959E-99F4DE7B39C3}" dt="2024-03-18T18:31:43.273" v="177" actId="27636"/>
          <ac:spMkLst>
            <pc:docMk/>
            <pc:sldMk cId="1809549750" sldId="258"/>
            <ac:spMk id="3" creationId="{EB12CE38-B012-6E0F-F9B9-47CE33D52B07}"/>
          </ac:spMkLst>
        </pc:spChg>
      </pc:sldChg>
      <pc:sldChg chg="addSp delSp modSp new mod">
        <pc:chgData name="Pradeep Rajwade" userId="721deea7df6bfa24" providerId="LiveId" clId="{FCEFA1E5-0377-4072-959E-99F4DE7B39C3}" dt="2024-03-18T18:34:33.640" v="218" actId="14100"/>
        <pc:sldMkLst>
          <pc:docMk/>
          <pc:sldMk cId="1754880562" sldId="259"/>
        </pc:sldMkLst>
        <pc:spChg chg="mod">
          <ac:chgData name="Pradeep Rajwade" userId="721deea7df6bfa24" providerId="LiveId" clId="{FCEFA1E5-0377-4072-959E-99F4DE7B39C3}" dt="2024-03-18T18:32:20.231" v="214" actId="20577"/>
          <ac:spMkLst>
            <pc:docMk/>
            <pc:sldMk cId="1754880562" sldId="259"/>
            <ac:spMk id="2" creationId="{88F04107-4038-C255-28C6-E2C0805466C7}"/>
          </ac:spMkLst>
        </pc:spChg>
        <pc:spChg chg="del">
          <ac:chgData name="Pradeep Rajwade" userId="721deea7df6bfa24" providerId="LiveId" clId="{FCEFA1E5-0377-4072-959E-99F4DE7B39C3}" dt="2024-03-18T18:34:18.935" v="215" actId="22"/>
          <ac:spMkLst>
            <pc:docMk/>
            <pc:sldMk cId="1754880562" sldId="259"/>
            <ac:spMk id="3" creationId="{B2B409CA-F5EE-092E-8D3B-A77FF74994CB}"/>
          </ac:spMkLst>
        </pc:spChg>
        <pc:picChg chg="add mod ord">
          <ac:chgData name="Pradeep Rajwade" userId="721deea7df6bfa24" providerId="LiveId" clId="{FCEFA1E5-0377-4072-959E-99F4DE7B39C3}" dt="2024-03-18T18:34:33.640" v="218" actId="14100"/>
          <ac:picMkLst>
            <pc:docMk/>
            <pc:sldMk cId="1754880562" sldId="259"/>
            <ac:picMk id="5" creationId="{9FD2BB15-6D16-24D0-E53D-18F739BDC31D}"/>
          </ac:picMkLst>
        </pc:picChg>
      </pc:sldChg>
      <pc:sldChg chg="modSp new mod">
        <pc:chgData name="Pradeep Rajwade" userId="721deea7df6bfa24" providerId="LiveId" clId="{FCEFA1E5-0377-4072-959E-99F4DE7B39C3}" dt="2024-03-18T18:45:52.648" v="1006" actId="20577"/>
        <pc:sldMkLst>
          <pc:docMk/>
          <pc:sldMk cId="832702449" sldId="260"/>
        </pc:sldMkLst>
        <pc:spChg chg="mod">
          <ac:chgData name="Pradeep Rajwade" userId="721deea7df6bfa24" providerId="LiveId" clId="{FCEFA1E5-0377-4072-959E-99F4DE7B39C3}" dt="2024-03-18T18:35:52.752" v="231" actId="20577"/>
          <ac:spMkLst>
            <pc:docMk/>
            <pc:sldMk cId="832702449" sldId="260"/>
            <ac:spMk id="2" creationId="{F29CCD65-59DB-4D31-C081-9EBF0EC3C2FC}"/>
          </ac:spMkLst>
        </pc:spChg>
        <pc:spChg chg="mod">
          <ac:chgData name="Pradeep Rajwade" userId="721deea7df6bfa24" providerId="LiveId" clId="{FCEFA1E5-0377-4072-959E-99F4DE7B39C3}" dt="2024-03-18T18:45:52.648" v="1006" actId="20577"/>
          <ac:spMkLst>
            <pc:docMk/>
            <pc:sldMk cId="832702449" sldId="260"/>
            <ac:spMk id="3" creationId="{0DE7A9CF-7DEB-334A-1855-FF5F3B4EAFB9}"/>
          </ac:spMkLst>
        </pc:spChg>
      </pc:sldChg>
      <pc:sldChg chg="modSp new mod">
        <pc:chgData name="Pradeep Rajwade" userId="721deea7df6bfa24" providerId="LiveId" clId="{FCEFA1E5-0377-4072-959E-99F4DE7B39C3}" dt="2024-03-18T18:52:13.143" v="1419" actId="5793"/>
        <pc:sldMkLst>
          <pc:docMk/>
          <pc:sldMk cId="3472245441" sldId="261"/>
        </pc:sldMkLst>
        <pc:spChg chg="mod">
          <ac:chgData name="Pradeep Rajwade" userId="721deea7df6bfa24" providerId="LiveId" clId="{FCEFA1E5-0377-4072-959E-99F4DE7B39C3}" dt="2024-03-18T18:46:30.048" v="1029" actId="20577"/>
          <ac:spMkLst>
            <pc:docMk/>
            <pc:sldMk cId="3472245441" sldId="261"/>
            <ac:spMk id="2" creationId="{8E2DDA02-6D7B-7E42-F89A-72AE5AE1D427}"/>
          </ac:spMkLst>
        </pc:spChg>
        <pc:spChg chg="mod">
          <ac:chgData name="Pradeep Rajwade" userId="721deea7df6bfa24" providerId="LiveId" clId="{FCEFA1E5-0377-4072-959E-99F4DE7B39C3}" dt="2024-03-18T18:52:13.143" v="1419" actId="5793"/>
          <ac:spMkLst>
            <pc:docMk/>
            <pc:sldMk cId="3472245441" sldId="261"/>
            <ac:spMk id="3" creationId="{A54DD6DC-FC6D-2EA3-FB36-45804EB1332E}"/>
          </ac:spMkLst>
        </pc:spChg>
      </pc:sldChg>
      <pc:sldChg chg="modSp new mod">
        <pc:chgData name="Pradeep Rajwade" userId="721deea7df6bfa24" providerId="LiveId" clId="{FCEFA1E5-0377-4072-959E-99F4DE7B39C3}" dt="2024-03-18T18:59:01.178" v="1822" actId="113"/>
        <pc:sldMkLst>
          <pc:docMk/>
          <pc:sldMk cId="689486670" sldId="262"/>
        </pc:sldMkLst>
        <pc:spChg chg="mod">
          <ac:chgData name="Pradeep Rajwade" userId="721deea7df6bfa24" providerId="LiveId" clId="{FCEFA1E5-0377-4072-959E-99F4DE7B39C3}" dt="2024-03-18T18:52:47.807" v="1439" actId="20577"/>
          <ac:spMkLst>
            <pc:docMk/>
            <pc:sldMk cId="689486670" sldId="262"/>
            <ac:spMk id="2" creationId="{CA7BC92B-27EA-CD69-1F34-08EEFCB0DE33}"/>
          </ac:spMkLst>
        </pc:spChg>
        <pc:spChg chg="mod">
          <ac:chgData name="Pradeep Rajwade" userId="721deea7df6bfa24" providerId="LiveId" clId="{FCEFA1E5-0377-4072-959E-99F4DE7B39C3}" dt="2024-03-18T18:59:01.178" v="1822" actId="113"/>
          <ac:spMkLst>
            <pc:docMk/>
            <pc:sldMk cId="689486670" sldId="262"/>
            <ac:spMk id="3" creationId="{4CD3F342-D143-7355-30E9-DE6FCF7F4A7E}"/>
          </ac:spMkLst>
        </pc:spChg>
      </pc:sldChg>
      <pc:sldChg chg="modSp new mod">
        <pc:chgData name="Pradeep Rajwade" userId="721deea7df6bfa24" providerId="LiveId" clId="{FCEFA1E5-0377-4072-959E-99F4DE7B39C3}" dt="2024-03-18T19:03:18.808" v="2013" actId="20577"/>
        <pc:sldMkLst>
          <pc:docMk/>
          <pc:sldMk cId="392063978" sldId="263"/>
        </pc:sldMkLst>
        <pc:spChg chg="mod">
          <ac:chgData name="Pradeep Rajwade" userId="721deea7df6bfa24" providerId="LiveId" clId="{FCEFA1E5-0377-4072-959E-99F4DE7B39C3}" dt="2024-03-18T19:01:01.896" v="1897" actId="313"/>
          <ac:spMkLst>
            <pc:docMk/>
            <pc:sldMk cId="392063978" sldId="263"/>
            <ac:spMk id="2" creationId="{C9858FB6-7C3D-CE12-B25A-5962ABA33CFE}"/>
          </ac:spMkLst>
        </pc:spChg>
        <pc:spChg chg="mod">
          <ac:chgData name="Pradeep Rajwade" userId="721deea7df6bfa24" providerId="LiveId" clId="{FCEFA1E5-0377-4072-959E-99F4DE7B39C3}" dt="2024-03-18T19:03:18.808" v="2013" actId="20577"/>
          <ac:spMkLst>
            <pc:docMk/>
            <pc:sldMk cId="392063978" sldId="263"/>
            <ac:spMk id="3" creationId="{5F26A3D5-EEA9-5D07-E4AC-B1801589017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0B7FBEE-0E3C-40CC-8515-B8A9FFBB7CFE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ABB55D2-B998-4EB5-B985-074C935C8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766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FBEE-0E3C-40CC-8515-B8A9FFBB7CFE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55D2-B998-4EB5-B985-074C935C8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495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FBEE-0E3C-40CC-8515-B8A9FFBB7CFE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55D2-B998-4EB5-B985-074C935C8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890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FBEE-0E3C-40CC-8515-B8A9FFBB7CFE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55D2-B998-4EB5-B985-074C935C8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332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FBEE-0E3C-40CC-8515-B8A9FFBB7CFE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55D2-B998-4EB5-B985-074C935C8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023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FBEE-0E3C-40CC-8515-B8A9FFBB7CFE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55D2-B998-4EB5-B985-074C935C8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649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FBEE-0E3C-40CC-8515-B8A9FFBB7CFE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55D2-B998-4EB5-B985-074C935C8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272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0B7FBEE-0E3C-40CC-8515-B8A9FFBB7CFE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55D2-B998-4EB5-B985-074C935C8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959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0B7FBEE-0E3C-40CC-8515-B8A9FFBB7CFE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55D2-B998-4EB5-B985-074C935C8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419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FBEE-0E3C-40CC-8515-B8A9FFBB7CFE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55D2-B998-4EB5-B985-074C935C8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931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FBEE-0E3C-40CC-8515-B8A9FFBB7CFE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55D2-B998-4EB5-B985-074C935C8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963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FBEE-0E3C-40CC-8515-B8A9FFBB7CFE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55D2-B998-4EB5-B985-074C935C8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68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FBEE-0E3C-40CC-8515-B8A9FFBB7CFE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55D2-B998-4EB5-B985-074C935C8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416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FBEE-0E3C-40CC-8515-B8A9FFBB7CFE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55D2-B998-4EB5-B985-074C935C8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824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FBEE-0E3C-40CC-8515-B8A9FFBB7CFE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55D2-B998-4EB5-B985-074C935C8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886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FBEE-0E3C-40CC-8515-B8A9FFBB7CFE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55D2-B998-4EB5-B985-074C935C8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894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FBEE-0E3C-40CC-8515-B8A9FFBB7CFE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55D2-B998-4EB5-B985-074C935C8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437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0B7FBEE-0E3C-40CC-8515-B8A9FFBB7CFE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ABB55D2-B998-4EB5-B985-074C935C8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46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CA5F1-EE67-13AA-C1FA-5B845F7104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NEXT HIKES &amp; DIGICROME</a:t>
            </a:r>
            <a:br>
              <a:rPr lang="en-IN" dirty="0"/>
            </a:br>
            <a:r>
              <a:rPr lang="en-IN" sz="4000" dirty="0"/>
              <a:t>PROJECT-1</a:t>
            </a:r>
            <a:br>
              <a:rPr lang="en-IN" dirty="0"/>
            </a:br>
            <a:r>
              <a:rPr lang="en-IN" sz="4000" dirty="0"/>
              <a:t>Manual calculator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E57FB-24FC-26F6-653A-890C5A8D85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By: Pradeep Rajwade</a:t>
            </a:r>
          </a:p>
        </p:txBody>
      </p:sp>
    </p:spTree>
    <p:extLst>
      <p:ext uri="{BB962C8B-B14F-4D97-AF65-F5344CB8AC3E}">
        <p14:creationId xmlns:p14="http://schemas.microsoft.com/office/powerpoint/2010/main" val="1504018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4BE02-15A7-046F-0F46-4EDABA7AC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C38E1-E70A-66C7-7D78-0BA3F3D04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 equation display area (screen) to exhibit the mathematical expressions and their respective results.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Clickable buttons, each representing numerical values or mathematical operations.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Core mathematical operations functionality, encompassing addition, subtraction, multiplication, and division.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Seamless execution of mathematical calculations, yielding results (=), coupled with the ability to clear the equation display (c).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3769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5EAC2-57DF-5895-F491-16D60E8D6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2CE38-B012-6E0F-F9B9-47CE33D52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 rtl="0">
              <a:spcBef>
                <a:spcPts val="1200"/>
              </a:spcBef>
              <a:spcAft>
                <a:spcPts val="1200"/>
              </a:spcAft>
            </a:pPr>
            <a:r>
              <a:rPr lang="en-IN" sz="2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1. Core Python</a:t>
            </a:r>
            <a:endParaRPr lang="en-IN" sz="2600" b="0" dirty="0">
              <a:effectLst/>
            </a:endParaRPr>
          </a:p>
          <a:p>
            <a:pPr algn="just" rtl="0">
              <a:spcBef>
                <a:spcPts val="1200"/>
              </a:spcBef>
              <a:spcAft>
                <a:spcPts val="1200"/>
              </a:spcAft>
            </a:pPr>
            <a:r>
              <a:rPr lang="en-IN" sz="2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2. </a:t>
            </a:r>
            <a:r>
              <a:rPr lang="en-IN" sz="2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tkinter</a:t>
            </a:r>
            <a:r>
              <a:rPr lang="en-IN" sz="2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Library</a:t>
            </a:r>
            <a:endParaRPr lang="en-IN" sz="2600" b="0" dirty="0">
              <a:effectLst/>
            </a:endParaRPr>
          </a:p>
          <a:p>
            <a:pPr algn="just" rtl="0">
              <a:spcBef>
                <a:spcPts val="1200"/>
              </a:spcBef>
              <a:spcAft>
                <a:spcPts val="1200"/>
              </a:spcAft>
            </a:pPr>
            <a:r>
              <a:rPr lang="en-IN" sz="2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  Visual Studio Code[IDE]</a:t>
            </a:r>
            <a:endParaRPr lang="en-IN" sz="2600" b="0" dirty="0">
              <a:effectLst/>
            </a:endParaRPr>
          </a:p>
          <a:p>
            <a:pPr algn="just" rtl="0">
              <a:spcBef>
                <a:spcPts val="1200"/>
              </a:spcBef>
              <a:spcAft>
                <a:spcPts val="1200"/>
              </a:spcAft>
            </a:pPr>
            <a:r>
              <a:rPr lang="en-IN" sz="2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4. GitHub </a:t>
            </a:r>
            <a:endParaRPr lang="en-IN" sz="2600" b="0" dirty="0">
              <a:effectLst/>
            </a:endParaRPr>
          </a:p>
          <a:p>
            <a:pPr algn="just" rtl="0">
              <a:spcBef>
                <a:spcPts val="1200"/>
              </a:spcBef>
              <a:spcAft>
                <a:spcPts val="1200"/>
              </a:spcAft>
            </a:pPr>
            <a:r>
              <a:rPr lang="en-IN" sz="2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5. Application development using Python programming language</a:t>
            </a:r>
            <a:endParaRPr lang="en-IN" sz="2600" b="0" dirty="0"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9549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04107-4038-C255-28C6-E2C080546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 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D2BB15-6D16-24D0-E53D-18F739BDC3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2626" y="2329543"/>
            <a:ext cx="4215717" cy="4314081"/>
          </a:xfrm>
        </p:spPr>
      </p:pic>
    </p:spTree>
    <p:extLst>
      <p:ext uri="{BB962C8B-B14F-4D97-AF65-F5344CB8AC3E}">
        <p14:creationId xmlns:p14="http://schemas.microsoft.com/office/powerpoint/2010/main" val="1754880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CCD65-59DB-4D31-C081-9EBF0EC3C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7A9CF-7DEB-334A-1855-FF5F3B4EA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Basic arithmetic operation </a:t>
            </a:r>
            <a:r>
              <a:rPr lang="en-IN" dirty="0"/>
              <a:t>:The manual calculator developed from VS code can handled all the arithmetic function like addition, multiplication, subtraction, division etc. </a:t>
            </a:r>
          </a:p>
          <a:p>
            <a:r>
              <a:rPr lang="en-IN" b="1" dirty="0"/>
              <a:t>User input handling</a:t>
            </a:r>
            <a:r>
              <a:rPr lang="en-IN" dirty="0"/>
              <a:t>: Prompting the user to input numbers and operators and validating the input to ensure it is in the correct format.</a:t>
            </a:r>
          </a:p>
          <a:p>
            <a:r>
              <a:rPr lang="en-IN" b="1" dirty="0"/>
              <a:t>Error handling</a:t>
            </a:r>
            <a:r>
              <a:rPr lang="en-IN" dirty="0"/>
              <a:t>: Implemented error handling mechanism to deal with invalid input.</a:t>
            </a:r>
          </a:p>
          <a:p>
            <a:r>
              <a:rPr lang="en-IN" b="1" dirty="0"/>
              <a:t>Decimal</a:t>
            </a:r>
            <a:r>
              <a:rPr lang="en-IN" dirty="0"/>
              <a:t>: Supporting decimal number for calculation.</a:t>
            </a:r>
          </a:p>
          <a:p>
            <a:r>
              <a:rPr lang="en-IN" b="1" dirty="0"/>
              <a:t>User interface</a:t>
            </a:r>
            <a:r>
              <a:rPr lang="en-IN" dirty="0"/>
              <a:t>: Depending upon the complexity of the calculator we Can chose to implement </a:t>
            </a:r>
            <a:r>
              <a:rPr lang="en-IN" dirty="0" err="1"/>
              <a:t>acommand</a:t>
            </a:r>
            <a:r>
              <a:rPr lang="en-IN" dirty="0"/>
              <a:t> line interface or </a:t>
            </a:r>
            <a:r>
              <a:rPr lang="en-IN" dirty="0" err="1"/>
              <a:t>gui</a:t>
            </a:r>
            <a:r>
              <a:rPr lang="en-IN" dirty="0"/>
              <a:t> using </a:t>
            </a:r>
            <a:r>
              <a:rPr lang="en-IN" dirty="0" err="1"/>
              <a:t>tkinter</a:t>
            </a:r>
            <a:r>
              <a:rPr lang="en-IN" dirty="0"/>
              <a:t> library.</a:t>
            </a:r>
          </a:p>
        </p:txBody>
      </p:sp>
    </p:spTree>
    <p:extLst>
      <p:ext uri="{BB962C8B-B14F-4D97-AF65-F5344CB8AC3E}">
        <p14:creationId xmlns:p14="http://schemas.microsoft.com/office/powerpoint/2010/main" val="832702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DDA02-6D7B-7E42-F89A-72AE5AE1D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DD6DC-FC6D-2EA3-FB36-45804EB13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User interface design</a:t>
            </a:r>
            <a:r>
              <a:rPr lang="en-IN" dirty="0"/>
              <a:t>: Designing user interface is the major challenges faced during project preparation.</a:t>
            </a:r>
          </a:p>
          <a:p>
            <a:r>
              <a:rPr lang="en-IN" b="1" dirty="0"/>
              <a:t>Defining clear function.</a:t>
            </a:r>
          </a:p>
          <a:p>
            <a:r>
              <a:rPr lang="en-IN" b="1" dirty="0"/>
              <a:t>Defining equal function.</a:t>
            </a:r>
          </a:p>
          <a:p>
            <a:r>
              <a:rPr lang="en-IN" b="1" dirty="0"/>
              <a:t>Visual studio code</a:t>
            </a:r>
            <a:r>
              <a:rPr lang="en-IN" dirty="0"/>
              <a:t>: As we are new to handle VSC , so it was difficult to understand the function of </a:t>
            </a:r>
            <a:r>
              <a:rPr lang="en-IN" dirty="0" err="1"/>
              <a:t>vsc</a:t>
            </a:r>
            <a:r>
              <a:rPr lang="en-IN" dirty="0"/>
              <a:t> code 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2245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58FB6-7C3D-CE12-B25A-5962ABA33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 and achievements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6A3D5-EEA9-5D07-E4AC-B18015890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Familiar with TKINTER,VISIUAL STUDIO CODE.</a:t>
            </a:r>
          </a:p>
          <a:p>
            <a:r>
              <a:rPr lang="en-IN" dirty="0"/>
              <a:t>Git hub</a:t>
            </a:r>
          </a:p>
          <a:p>
            <a:r>
              <a:rPr lang="en-IN" dirty="0"/>
              <a:t>Improved problem solving skills.</a:t>
            </a:r>
          </a:p>
          <a:p>
            <a:r>
              <a:rPr lang="en-IN" dirty="0"/>
              <a:t>Improved </a:t>
            </a:r>
            <a:r>
              <a:rPr lang="en-IN"/>
              <a:t>programming skills.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063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BC92B-27EA-CD69-1F34-08EEFCB0D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 of tool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3F342-D143-7355-30E9-DE6FCF7F4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b="1" dirty="0" err="1"/>
              <a:t>TKINTER</a:t>
            </a:r>
            <a:r>
              <a:rPr lang="en-IN" sz="2000" dirty="0" err="1"/>
              <a:t>:Tkinter</a:t>
            </a:r>
            <a:r>
              <a:rPr lang="en-IN" sz="2000" dirty="0"/>
              <a:t> tool is very user friendly and provide you a vast in built library ,</a:t>
            </a:r>
            <a:r>
              <a:rPr lang="en-IN" sz="2000" dirty="0" err="1"/>
              <a:t>Tkinter</a:t>
            </a:r>
            <a:r>
              <a:rPr lang="en-IN" sz="2000" dirty="0"/>
              <a:t> seamlessly integrates with python and allowing developers to leverage pythons rich ecosystem.</a:t>
            </a:r>
          </a:p>
          <a:p>
            <a:r>
              <a:rPr lang="en-IN" sz="2000" dirty="0" err="1"/>
              <a:t>Tkinter</a:t>
            </a:r>
            <a:r>
              <a:rPr lang="en-IN" sz="2000" dirty="0"/>
              <a:t> provides a wide range of widget.</a:t>
            </a:r>
          </a:p>
          <a:p>
            <a:r>
              <a:rPr lang="en-IN" sz="2000" b="1" dirty="0"/>
              <a:t>Ease of </a:t>
            </a:r>
            <a:r>
              <a:rPr lang="en-IN" sz="2000" b="1" dirty="0" err="1"/>
              <a:t>use</a:t>
            </a:r>
            <a:r>
              <a:rPr lang="en-IN" sz="2000" dirty="0" err="1"/>
              <a:t>:tkinter</a:t>
            </a:r>
            <a:r>
              <a:rPr lang="en-IN" sz="2000" dirty="0"/>
              <a:t> is very straight forward to learn and use.</a:t>
            </a:r>
          </a:p>
          <a:p>
            <a:r>
              <a:rPr lang="en-IN" b="1" dirty="0"/>
              <a:t>Cross platform </a:t>
            </a:r>
            <a:r>
              <a:rPr lang="en-IN" b="1" dirty="0" err="1"/>
              <a:t>compatibilty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894866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45</TotalTime>
  <Words>340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Times New Roman</vt:lpstr>
      <vt:lpstr>Wingdings 3</vt:lpstr>
      <vt:lpstr>Ion Boardroom</vt:lpstr>
      <vt:lpstr>NEXT HIKES &amp; DIGICROME PROJECT-1 Manual calculator </vt:lpstr>
      <vt:lpstr>PROJECT OVERVIEW</vt:lpstr>
      <vt:lpstr>LEARNING OUTCOMES</vt:lpstr>
      <vt:lpstr>APPLICATION VIEW</vt:lpstr>
      <vt:lpstr>KEY FEATURES</vt:lpstr>
      <vt:lpstr>KEY CHALLENGES</vt:lpstr>
      <vt:lpstr>Result and achievements</vt:lpstr>
      <vt:lpstr>Overview of tool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HIKES &amp; DIGICROME PROJECT-1 Manual calculator </dc:title>
  <dc:creator>Pradeep Rajwade</dc:creator>
  <cp:lastModifiedBy>Pradeep Rajwade</cp:lastModifiedBy>
  <cp:revision>1</cp:revision>
  <dcterms:created xsi:type="dcterms:W3CDTF">2024-03-18T18:17:36Z</dcterms:created>
  <dcterms:modified xsi:type="dcterms:W3CDTF">2024-03-18T19:03:22Z</dcterms:modified>
</cp:coreProperties>
</file>