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5" r:id="rId6"/>
    <p:sldId id="277" r:id="rId7"/>
    <p:sldId id="305" r:id="rId8"/>
    <p:sldId id="307" r:id="rId9"/>
    <p:sldId id="266" r:id="rId10"/>
    <p:sldId id="314" r:id="rId11"/>
    <p:sldId id="278" r:id="rId12"/>
    <p:sldId id="264" r:id="rId13"/>
    <p:sldId id="316" r:id="rId14"/>
    <p:sldId id="262" r:id="rId15"/>
    <p:sldId id="311" r:id="rId16"/>
    <p:sldId id="313" r:id="rId17"/>
    <p:sldId id="323" r:id="rId18"/>
    <p:sldId id="322" r:id="rId19"/>
    <p:sldId id="320" r:id="rId20"/>
    <p:sldId id="321" r:id="rId21"/>
    <p:sldId id="276" r:id="rId22"/>
    <p:sldId id="296" r:id="rId2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4F84D-D31D-CBD4-30C3-4F5D53CC174A}" v="218" dt="2023-02-21T19:43:35.652"/>
    <p1510:client id="{3725AA61-60A2-F67D-C62A-E7D9DC3066D4}" v="190" dt="2023-02-21T21:38:10.752"/>
    <p1510:client id="{F14842EC-203D-9DE1-F457-F4F3FCF0A4A3}" v="321" dt="2023-02-21T18:56:33.247"/>
    <p1510:client id="{FEEFDDEB-2D2F-E787-43F0-F4383B17F766}" v="793" dt="2023-02-21T16:54:00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Reddy Baireddy1" userId="S::pradeepreddy.baireddy1@marist.edu::06b90eab-6e12-4492-a1ed-f8dc2d5844f6" providerId="AD" clId="Web-{F14842EC-203D-9DE1-F457-F4F3FCF0A4A3}"/>
    <pc:docChg chg="delSld modSld sldOrd">
      <pc:chgData name="PradeepReddy Baireddy1" userId="S::pradeepreddy.baireddy1@marist.edu::06b90eab-6e12-4492-a1ed-f8dc2d5844f6" providerId="AD" clId="Web-{F14842EC-203D-9DE1-F457-F4F3FCF0A4A3}" dt="2023-02-21T18:56:33.247" v="379"/>
      <pc:docMkLst>
        <pc:docMk/>
      </pc:docMkLst>
      <pc:sldChg chg="modSp ord">
        <pc:chgData name="PradeepReddy Baireddy1" userId="S::pradeepreddy.baireddy1@marist.edu::06b90eab-6e12-4492-a1ed-f8dc2d5844f6" providerId="AD" clId="Web-{F14842EC-203D-9DE1-F457-F4F3FCF0A4A3}" dt="2023-02-21T18:55:08.368" v="375" actId="20577"/>
        <pc:sldMkLst>
          <pc:docMk/>
          <pc:sldMk cId="1346372204" sldId="264"/>
        </pc:sldMkLst>
        <pc:spChg chg="mod">
          <ac:chgData name="PradeepReddy Baireddy1" userId="S::pradeepreddy.baireddy1@marist.edu::06b90eab-6e12-4492-a1ed-f8dc2d5844f6" providerId="AD" clId="Web-{F14842EC-203D-9DE1-F457-F4F3FCF0A4A3}" dt="2023-02-21T18:45:43.887" v="263" actId="20577"/>
          <ac:spMkLst>
            <pc:docMk/>
            <pc:sldMk cId="1346372204" sldId="264"/>
            <ac:spMk id="2" creationId="{537E1C88-627C-4655-A4FB-0BB02EDB078A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8:55:08.368" v="375" actId="20577"/>
          <ac:spMkLst>
            <pc:docMk/>
            <pc:sldMk cId="1346372204" sldId="264"/>
            <ac:spMk id="3" creationId="{033634FE-ADF0-4BC3-A0A9-447EA9DD096B}"/>
          </ac:spMkLst>
        </pc:spChg>
      </pc:sldChg>
      <pc:sldChg chg="modSp ord">
        <pc:chgData name="PradeepReddy Baireddy1" userId="S::pradeepreddy.baireddy1@marist.edu::06b90eab-6e12-4492-a1ed-f8dc2d5844f6" providerId="AD" clId="Web-{F14842EC-203D-9DE1-F457-F4F3FCF0A4A3}" dt="2023-02-21T18:37:25.004" v="177" actId="20577"/>
        <pc:sldMkLst>
          <pc:docMk/>
          <pc:sldMk cId="2121178069" sldId="266"/>
        </pc:sldMkLst>
        <pc:spChg chg="mod">
          <ac:chgData name="PradeepReddy Baireddy1" userId="S::pradeepreddy.baireddy1@marist.edu::06b90eab-6e12-4492-a1ed-f8dc2d5844f6" providerId="AD" clId="Web-{F14842EC-203D-9DE1-F457-F4F3FCF0A4A3}" dt="2023-02-21T18:36:45.064" v="173" actId="20577"/>
          <ac:spMkLst>
            <pc:docMk/>
            <pc:sldMk cId="2121178069" sldId="266"/>
            <ac:spMk id="2" creationId="{5CE54ABB-4929-4810-950B-2DAEA0A5BAB4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8:37:21.128" v="176" actId="20577"/>
          <ac:spMkLst>
            <pc:docMk/>
            <pc:sldMk cId="2121178069" sldId="266"/>
            <ac:spMk id="3" creationId="{D5E1C399-8F48-44F5-9461-3C89866D4CE1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8:37:06.737" v="174" actId="14100"/>
          <ac:spMkLst>
            <pc:docMk/>
            <pc:sldMk cId="2121178069" sldId="266"/>
            <ac:spMk id="6" creationId="{0FE22F9B-4BF8-41DC-8F1C-836B546E59AD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8:37:17.253" v="175" actId="20577"/>
          <ac:spMkLst>
            <pc:docMk/>
            <pc:sldMk cId="2121178069" sldId="266"/>
            <ac:spMk id="7" creationId="{6B35F89A-6CDF-41F7-BD87-18B45BD7330B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8:37:25.004" v="177" actId="20577"/>
          <ac:spMkLst>
            <pc:docMk/>
            <pc:sldMk cId="2121178069" sldId="266"/>
            <ac:spMk id="8" creationId="{E92B9716-8D44-4864-8986-720957B34362}"/>
          </ac:spMkLst>
        </pc:spChg>
      </pc:sldChg>
      <pc:sldChg chg="del">
        <pc:chgData name="PradeepReddy Baireddy1" userId="S::pradeepreddy.baireddy1@marist.edu::06b90eab-6e12-4492-a1ed-f8dc2d5844f6" providerId="AD" clId="Web-{F14842EC-203D-9DE1-F457-F4F3FCF0A4A3}" dt="2023-02-21T18:26:02.751" v="102"/>
        <pc:sldMkLst>
          <pc:docMk/>
          <pc:sldMk cId="920173932" sldId="275"/>
        </pc:sldMkLst>
      </pc:sldChg>
      <pc:sldChg chg="modSp">
        <pc:chgData name="PradeepReddy Baireddy1" userId="S::pradeepreddy.baireddy1@marist.edu::06b90eab-6e12-4492-a1ed-f8dc2d5844f6" providerId="AD" clId="Web-{F14842EC-203D-9DE1-F457-F4F3FCF0A4A3}" dt="2023-02-21T18:46:59.344" v="287" actId="20577"/>
        <pc:sldMkLst>
          <pc:docMk/>
          <pc:sldMk cId="2243494996" sldId="277"/>
        </pc:sldMkLst>
        <pc:graphicFrameChg chg="modGraphic">
          <ac:chgData name="PradeepReddy Baireddy1" userId="S::pradeepreddy.baireddy1@marist.edu::06b90eab-6e12-4492-a1ed-f8dc2d5844f6" providerId="AD" clId="Web-{F14842EC-203D-9DE1-F457-F4F3FCF0A4A3}" dt="2023-02-21T18:46:59.344" v="287" actId="20577"/>
          <ac:graphicFrameMkLst>
            <pc:docMk/>
            <pc:sldMk cId="2243494996" sldId="277"/>
            <ac:graphicFrameMk id="11" creationId="{A8DA66EF-FDB7-1DE6-19C6-A7A338E6A641}"/>
          </ac:graphicFrameMkLst>
        </pc:graphicFrameChg>
      </pc:sldChg>
      <pc:sldChg chg="addSp delSp modSp ord">
        <pc:chgData name="PradeepReddy Baireddy1" userId="S::pradeepreddy.baireddy1@marist.edu::06b90eab-6e12-4492-a1ed-f8dc2d5844f6" providerId="AD" clId="Web-{F14842EC-203D-9DE1-F457-F4F3FCF0A4A3}" dt="2023-02-21T18:55:50.495" v="378" actId="20577"/>
        <pc:sldMkLst>
          <pc:docMk/>
          <pc:sldMk cId="2069393026" sldId="278"/>
        </pc:sldMkLst>
        <pc:spChg chg="add del mod">
          <ac:chgData name="PradeepReddy Baireddy1" userId="S::pradeepreddy.baireddy1@marist.edu::06b90eab-6e12-4492-a1ed-f8dc2d5844f6" providerId="AD" clId="Web-{F14842EC-203D-9DE1-F457-F4F3FCF0A4A3}" dt="2023-02-21T18:45:51.763" v="268" actId="20577"/>
          <ac:spMkLst>
            <pc:docMk/>
            <pc:sldMk cId="2069393026" sldId="278"/>
            <ac:spMk id="2" creationId="{8A4E0A63-A388-49B1-A04E-27CE9BD622EF}"/>
          </ac:spMkLst>
        </pc:spChg>
        <pc:spChg chg="add del mod">
          <ac:chgData name="PradeepReddy Baireddy1" userId="S::pradeepreddy.baireddy1@marist.edu::06b90eab-6e12-4492-a1ed-f8dc2d5844f6" providerId="AD" clId="Web-{F14842EC-203D-9DE1-F457-F4F3FCF0A4A3}" dt="2023-02-21T18:43:23.771" v="219"/>
          <ac:spMkLst>
            <pc:docMk/>
            <pc:sldMk cId="2069393026" sldId="278"/>
            <ac:spMk id="6" creationId="{C1198A53-210C-FB48-753C-EBBC40BB256C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8:55:50.495" v="378" actId="20577"/>
          <ac:spMkLst>
            <pc:docMk/>
            <pc:sldMk cId="2069393026" sldId="278"/>
            <ac:spMk id="7" creationId="{40297407-CE4E-4284-879D-AEC395713625}"/>
          </ac:spMkLst>
        </pc:spChg>
      </pc:sldChg>
      <pc:sldChg chg="addSp delSp modSp">
        <pc:chgData name="PradeepReddy Baireddy1" userId="S::pradeepreddy.baireddy1@marist.edu::06b90eab-6e12-4492-a1ed-f8dc2d5844f6" providerId="AD" clId="Web-{F14842EC-203D-9DE1-F457-F4F3FCF0A4A3}" dt="2023-02-21T18:46:40.562" v="284" actId="20577"/>
        <pc:sldMkLst>
          <pc:docMk/>
          <pc:sldMk cId="2658295794" sldId="295"/>
        </pc:sldMkLst>
        <pc:spChg chg="add del mod">
          <ac:chgData name="PradeepReddy Baireddy1" userId="S::pradeepreddy.baireddy1@marist.edu::06b90eab-6e12-4492-a1ed-f8dc2d5844f6" providerId="AD" clId="Web-{F14842EC-203D-9DE1-F457-F4F3FCF0A4A3}" dt="2023-02-21T18:35:55.108" v="165"/>
          <ac:spMkLst>
            <pc:docMk/>
            <pc:sldMk cId="2658295794" sldId="295"/>
            <ac:spMk id="913" creationId="{5973A8CE-4A2F-75A0-15C6-344D449F9787}"/>
          </ac:spMkLst>
        </pc:spChg>
        <pc:graphicFrameChg chg="add del mod modGraphic">
          <ac:chgData name="PradeepReddy Baireddy1" userId="S::pradeepreddy.baireddy1@marist.edu::06b90eab-6e12-4492-a1ed-f8dc2d5844f6" providerId="AD" clId="Web-{F14842EC-203D-9DE1-F457-F4F3FCF0A4A3}" dt="2023-02-21T18:46:40.562" v="284" actId="20577"/>
          <ac:graphicFrameMkLst>
            <pc:docMk/>
            <pc:sldMk cId="2658295794" sldId="295"/>
            <ac:graphicFrameMk id="13" creationId="{56B4FC8E-3866-CD77-B206-32B21F02B8D8}"/>
          </ac:graphicFrameMkLst>
        </pc:graphicFrameChg>
      </pc:sldChg>
      <pc:sldChg chg="modSp">
        <pc:chgData name="PradeepReddy Baireddy1" userId="S::pradeepreddy.baireddy1@marist.edu::06b90eab-6e12-4492-a1ed-f8dc2d5844f6" providerId="AD" clId="Web-{F14842EC-203D-9DE1-F457-F4F3FCF0A4A3}" dt="2023-02-21T18:52:58.127" v="371" actId="20577"/>
        <pc:sldMkLst>
          <pc:docMk/>
          <pc:sldMk cId="3105218468" sldId="304"/>
        </pc:sldMkLst>
        <pc:spChg chg="mod">
          <ac:chgData name="PradeepReddy Baireddy1" userId="S::pradeepreddy.baireddy1@marist.edu::06b90eab-6e12-4492-a1ed-f8dc2d5844f6" providerId="AD" clId="Web-{F14842EC-203D-9DE1-F457-F4F3FCF0A4A3}" dt="2023-02-21T18:52:58.127" v="371" actId="20577"/>
          <ac:spMkLst>
            <pc:docMk/>
            <pc:sldMk cId="3105218468" sldId="304"/>
            <ac:spMk id="2" creationId="{2430BC5B-F6E6-4032-030F-EA99BA5E92CD}"/>
          </ac:spMkLst>
        </pc:spChg>
      </pc:sldChg>
      <pc:sldChg chg="modSp">
        <pc:chgData name="PradeepReddy Baireddy1" userId="S::pradeepreddy.baireddy1@marist.edu::06b90eab-6e12-4492-a1ed-f8dc2d5844f6" providerId="AD" clId="Web-{F14842EC-203D-9DE1-F457-F4F3FCF0A4A3}" dt="2023-02-21T18:49:42.118" v="323" actId="20577"/>
        <pc:sldMkLst>
          <pc:docMk/>
          <pc:sldMk cId="3280573903" sldId="305"/>
        </pc:sldMkLst>
        <pc:spChg chg="mod">
          <ac:chgData name="PradeepReddy Baireddy1" userId="S::pradeepreddy.baireddy1@marist.edu::06b90eab-6e12-4492-a1ed-f8dc2d5844f6" providerId="AD" clId="Web-{F14842EC-203D-9DE1-F457-F4F3FCF0A4A3}" dt="2023-02-21T18:49:42.118" v="323" actId="20577"/>
          <ac:spMkLst>
            <pc:docMk/>
            <pc:sldMk cId="3280573903" sldId="305"/>
            <ac:spMk id="3" creationId="{0D2E740D-2D84-5D70-BFC1-01E63288EB2E}"/>
          </ac:spMkLst>
        </pc:spChg>
      </pc:sldChg>
      <pc:sldChg chg="modSp">
        <pc:chgData name="PradeepReddy Baireddy1" userId="S::pradeepreddy.baireddy1@marist.edu::06b90eab-6e12-4492-a1ed-f8dc2d5844f6" providerId="AD" clId="Web-{F14842EC-203D-9DE1-F457-F4F3FCF0A4A3}" dt="2023-02-21T18:50:20.354" v="327" actId="20577"/>
        <pc:sldMkLst>
          <pc:docMk/>
          <pc:sldMk cId="2516969999" sldId="307"/>
        </pc:sldMkLst>
        <pc:spChg chg="mod">
          <ac:chgData name="PradeepReddy Baireddy1" userId="S::pradeepreddy.baireddy1@marist.edu::06b90eab-6e12-4492-a1ed-f8dc2d5844f6" providerId="AD" clId="Web-{F14842EC-203D-9DE1-F457-F4F3FCF0A4A3}" dt="2023-02-21T18:50:20.354" v="327" actId="20577"/>
          <ac:spMkLst>
            <pc:docMk/>
            <pc:sldMk cId="2516969999" sldId="307"/>
            <ac:spMk id="4" creationId="{3ECDA19B-6177-9FF7-16C8-7E1A25CD8B3F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8:50:13.697" v="325" actId="20577"/>
          <ac:spMkLst>
            <pc:docMk/>
            <pc:sldMk cId="2516969999" sldId="307"/>
            <ac:spMk id="8" creationId="{6FD16215-0F86-F509-509B-96C5A03C0F1E}"/>
          </ac:spMkLst>
        </pc:spChg>
      </pc:sldChg>
      <pc:sldChg chg="del">
        <pc:chgData name="PradeepReddy Baireddy1" userId="S::pradeepreddy.baireddy1@marist.edu::06b90eab-6e12-4492-a1ed-f8dc2d5844f6" providerId="AD" clId="Web-{F14842EC-203D-9DE1-F457-F4F3FCF0A4A3}" dt="2023-02-21T18:29:12.573" v="107"/>
        <pc:sldMkLst>
          <pc:docMk/>
          <pc:sldMk cId="2859848889" sldId="309"/>
        </pc:sldMkLst>
      </pc:sldChg>
      <pc:sldChg chg="del">
        <pc:chgData name="PradeepReddy Baireddy1" userId="S::pradeepreddy.baireddy1@marist.edu::06b90eab-6e12-4492-a1ed-f8dc2d5844f6" providerId="AD" clId="Web-{F14842EC-203D-9DE1-F457-F4F3FCF0A4A3}" dt="2023-02-21T18:56:33.247" v="379"/>
        <pc:sldMkLst>
          <pc:docMk/>
          <pc:sldMk cId="303837873" sldId="310"/>
        </pc:sldMkLst>
      </pc:sldChg>
      <pc:sldChg chg="modSp">
        <pc:chgData name="PradeepReddy Baireddy1" userId="S::pradeepreddy.baireddy1@marist.edu::06b90eab-6e12-4492-a1ed-f8dc2d5844f6" providerId="AD" clId="Web-{F14842EC-203D-9DE1-F457-F4F3FCF0A4A3}" dt="2023-02-21T18:53:21.519" v="373" actId="20577"/>
        <pc:sldMkLst>
          <pc:docMk/>
          <pc:sldMk cId="83770366" sldId="314"/>
        </pc:sldMkLst>
        <pc:spChg chg="mod">
          <ac:chgData name="PradeepReddy Baireddy1" userId="S::pradeepreddy.baireddy1@marist.edu::06b90eab-6e12-4492-a1ed-f8dc2d5844f6" providerId="AD" clId="Web-{F14842EC-203D-9DE1-F457-F4F3FCF0A4A3}" dt="2023-02-21T18:53:21.519" v="373" actId="20577"/>
          <ac:spMkLst>
            <pc:docMk/>
            <pc:sldMk cId="83770366" sldId="314"/>
            <ac:spMk id="2" creationId="{09C2B985-ADCC-5559-D641-47E7EC57C60F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8:44:08.601" v="228" actId="20577"/>
          <ac:spMkLst>
            <pc:docMk/>
            <pc:sldMk cId="83770366" sldId="314"/>
            <ac:spMk id="4" creationId="{153E1817-75BE-F70C-7087-E748592B626E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8:44:11.851" v="229" actId="20577"/>
          <ac:spMkLst>
            <pc:docMk/>
            <pc:sldMk cId="83770366" sldId="314"/>
            <ac:spMk id="6" creationId="{AD05F3C6-F0D5-165A-B3D5-1A90BAA9AE52}"/>
          </ac:spMkLst>
        </pc:spChg>
      </pc:sldChg>
      <pc:sldChg chg="modSp">
        <pc:chgData name="PradeepReddy Baireddy1" userId="S::pradeepreddy.baireddy1@marist.edu::06b90eab-6e12-4492-a1ed-f8dc2d5844f6" providerId="AD" clId="Web-{F14842EC-203D-9DE1-F457-F4F3FCF0A4A3}" dt="2023-02-21T17:59:16.752" v="101" actId="20577"/>
        <pc:sldMkLst>
          <pc:docMk/>
          <pc:sldMk cId="1631971259" sldId="319"/>
        </pc:sldMkLst>
        <pc:spChg chg="mod">
          <ac:chgData name="PradeepReddy Baireddy1" userId="S::pradeepreddy.baireddy1@marist.edu::06b90eab-6e12-4492-a1ed-f8dc2d5844f6" providerId="AD" clId="Web-{F14842EC-203D-9DE1-F457-F4F3FCF0A4A3}" dt="2023-02-21T17:59:16.752" v="101" actId="20577"/>
          <ac:spMkLst>
            <pc:docMk/>
            <pc:sldMk cId="1631971259" sldId="319"/>
            <ac:spMk id="2" creationId="{EDFFEB9C-5805-769A-6D82-BA20A4850AB7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7:30:40.226" v="43" actId="20577"/>
          <ac:spMkLst>
            <pc:docMk/>
            <pc:sldMk cId="1631971259" sldId="319"/>
            <ac:spMk id="4" creationId="{17DF35D6-42F9-A865-4E80-8D0C0FE8EF02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7:25:12.291" v="2" actId="20577"/>
          <ac:spMkLst>
            <pc:docMk/>
            <pc:sldMk cId="1631971259" sldId="319"/>
            <ac:spMk id="5" creationId="{57228E20-8E4D-66F4-B816-6DDD36D7D784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7:30:44.914" v="45" actId="20577"/>
          <ac:spMkLst>
            <pc:docMk/>
            <pc:sldMk cId="1631971259" sldId="319"/>
            <ac:spMk id="6" creationId="{3EC73339-642F-87C9-281A-8E37020C82FB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7:30:52.399" v="48" actId="20577"/>
          <ac:spMkLst>
            <pc:docMk/>
            <pc:sldMk cId="1631971259" sldId="319"/>
            <ac:spMk id="8" creationId="{DB6B6FFC-5794-1A36-FBB8-E8A315914E91}"/>
          </ac:spMkLst>
        </pc:spChg>
        <pc:spChg chg="mod">
          <ac:chgData name="PradeepReddy Baireddy1" userId="S::pradeepreddy.baireddy1@marist.edu::06b90eab-6e12-4492-a1ed-f8dc2d5844f6" providerId="AD" clId="Web-{F14842EC-203D-9DE1-F457-F4F3FCF0A4A3}" dt="2023-02-21T17:32:08.277" v="81" actId="20577"/>
          <ac:spMkLst>
            <pc:docMk/>
            <pc:sldMk cId="1631971259" sldId="319"/>
            <ac:spMk id="10" creationId="{058835C5-29C1-DF46-F569-F8F47291B702}"/>
          </ac:spMkLst>
        </pc:spChg>
      </pc:sldChg>
      <pc:sldChg chg="modSp">
        <pc:chgData name="PradeepReddy Baireddy1" userId="S::pradeepreddy.baireddy1@marist.edu::06b90eab-6e12-4492-a1ed-f8dc2d5844f6" providerId="AD" clId="Web-{F14842EC-203D-9DE1-F457-F4F3FCF0A4A3}" dt="2023-02-21T17:30:15.303" v="41" actId="20577"/>
        <pc:sldMkLst>
          <pc:docMk/>
          <pc:sldMk cId="3910985300" sldId="320"/>
        </pc:sldMkLst>
        <pc:spChg chg="mod">
          <ac:chgData name="PradeepReddy Baireddy1" userId="S::pradeepreddy.baireddy1@marist.edu::06b90eab-6e12-4492-a1ed-f8dc2d5844f6" providerId="AD" clId="Web-{F14842EC-203D-9DE1-F457-F4F3FCF0A4A3}" dt="2023-02-21T17:30:15.303" v="41" actId="20577"/>
          <ac:spMkLst>
            <pc:docMk/>
            <pc:sldMk cId="3910985300" sldId="320"/>
            <ac:spMk id="2" creationId="{3E966471-2D2F-6E67-6BA8-26195CADF28B}"/>
          </ac:spMkLst>
        </pc:spChg>
      </pc:sldChg>
    </pc:docChg>
  </pc:docChgLst>
  <pc:docChgLst>
    <pc:chgData name="PradeepReddy Baireddy1" userId="S::pradeepreddy.baireddy1@marist.edu::06b90eab-6e12-4492-a1ed-f8dc2d5844f6" providerId="AD" clId="Web-{3725AA61-60A2-F67D-C62A-E7D9DC3066D4}"/>
    <pc:docChg chg="modSld">
      <pc:chgData name="PradeepReddy Baireddy1" userId="S::pradeepreddy.baireddy1@marist.edu::06b90eab-6e12-4492-a1ed-f8dc2d5844f6" providerId="AD" clId="Web-{3725AA61-60A2-F67D-C62A-E7D9DC3066D4}" dt="2023-02-21T21:38:10.752" v="198" actId="20577"/>
      <pc:docMkLst>
        <pc:docMk/>
      </pc:docMkLst>
      <pc:sldChg chg="modSp">
        <pc:chgData name="PradeepReddy Baireddy1" userId="S::pradeepreddy.baireddy1@marist.edu::06b90eab-6e12-4492-a1ed-f8dc2d5844f6" providerId="AD" clId="Web-{3725AA61-60A2-F67D-C62A-E7D9DC3066D4}" dt="2023-02-21T21:38:10.752" v="198" actId="20577"/>
        <pc:sldMkLst>
          <pc:docMk/>
          <pc:sldMk cId="2069393026" sldId="278"/>
        </pc:sldMkLst>
        <pc:spChg chg="mod">
          <ac:chgData name="PradeepReddy Baireddy1" userId="S::pradeepreddy.baireddy1@marist.edu::06b90eab-6e12-4492-a1ed-f8dc2d5844f6" providerId="AD" clId="Web-{3725AA61-60A2-F67D-C62A-E7D9DC3066D4}" dt="2023-02-21T21:38:10.752" v="198" actId="20577"/>
          <ac:spMkLst>
            <pc:docMk/>
            <pc:sldMk cId="2069393026" sldId="278"/>
            <ac:spMk id="7" creationId="{40297407-CE4E-4284-879D-AEC395713625}"/>
          </ac:spMkLst>
        </pc:spChg>
      </pc:sldChg>
      <pc:sldChg chg="modSp">
        <pc:chgData name="PradeepReddy Baireddy1" userId="S::pradeepreddy.baireddy1@marist.edu::06b90eab-6e12-4492-a1ed-f8dc2d5844f6" providerId="AD" clId="Web-{3725AA61-60A2-F67D-C62A-E7D9DC3066D4}" dt="2023-02-21T21:31:39.601" v="158" actId="20577"/>
        <pc:sldMkLst>
          <pc:docMk/>
          <pc:sldMk cId="169616060" sldId="311"/>
        </pc:sldMkLst>
        <pc:spChg chg="mod">
          <ac:chgData name="PradeepReddy Baireddy1" userId="S::pradeepreddy.baireddy1@marist.edu::06b90eab-6e12-4492-a1ed-f8dc2d5844f6" providerId="AD" clId="Web-{3725AA61-60A2-F67D-C62A-E7D9DC3066D4}" dt="2023-02-21T21:30:03.286" v="147" actId="20577"/>
          <ac:spMkLst>
            <pc:docMk/>
            <pc:sldMk cId="169616060" sldId="311"/>
            <ac:spMk id="2" creationId="{3392C31F-0074-8A6E-12CD-9D658998961C}"/>
          </ac:spMkLst>
        </pc:spChg>
        <pc:spChg chg="mod">
          <ac:chgData name="PradeepReddy Baireddy1" userId="S::pradeepreddy.baireddy1@marist.edu::06b90eab-6e12-4492-a1ed-f8dc2d5844f6" providerId="AD" clId="Web-{3725AA61-60A2-F67D-C62A-E7D9DC3066D4}" dt="2023-02-21T21:31:39.601" v="158" actId="20577"/>
          <ac:spMkLst>
            <pc:docMk/>
            <pc:sldMk cId="169616060" sldId="311"/>
            <ac:spMk id="15" creationId="{F62138B2-789F-6097-3993-0E5E33A3FC08}"/>
          </ac:spMkLst>
        </pc:spChg>
        <pc:spChg chg="mod">
          <ac:chgData name="PradeepReddy Baireddy1" userId="S::pradeepreddy.baireddy1@marist.edu::06b90eab-6e12-4492-a1ed-f8dc2d5844f6" providerId="AD" clId="Web-{3725AA61-60A2-F67D-C62A-E7D9DC3066D4}" dt="2023-02-21T21:29:06.972" v="137" actId="20577"/>
          <ac:spMkLst>
            <pc:docMk/>
            <pc:sldMk cId="169616060" sldId="311"/>
            <ac:spMk id="16" creationId="{4D5EDBE6-5D88-7F98-72AE-874C16521EDA}"/>
          </ac:spMkLst>
        </pc:spChg>
      </pc:sldChg>
      <pc:sldChg chg="modSp">
        <pc:chgData name="PradeepReddy Baireddy1" userId="S::pradeepreddy.baireddy1@marist.edu::06b90eab-6e12-4492-a1ed-f8dc2d5844f6" providerId="AD" clId="Web-{3725AA61-60A2-F67D-C62A-E7D9DC3066D4}" dt="2023-02-21T21:30:09.614" v="152" actId="20577"/>
        <pc:sldMkLst>
          <pc:docMk/>
          <pc:sldMk cId="3627664081" sldId="313"/>
        </pc:sldMkLst>
        <pc:spChg chg="mod">
          <ac:chgData name="PradeepReddy Baireddy1" userId="S::pradeepreddy.baireddy1@marist.edu::06b90eab-6e12-4492-a1ed-f8dc2d5844f6" providerId="AD" clId="Web-{3725AA61-60A2-F67D-C62A-E7D9DC3066D4}" dt="2023-02-21T21:30:09.614" v="152" actId="20577"/>
          <ac:spMkLst>
            <pc:docMk/>
            <pc:sldMk cId="3627664081" sldId="313"/>
            <ac:spMk id="2" creationId="{3392C31F-0074-8A6E-12CD-9D658998961C}"/>
          </ac:spMkLst>
        </pc:spChg>
        <pc:spChg chg="mod">
          <ac:chgData name="PradeepReddy Baireddy1" userId="S::pradeepreddy.baireddy1@marist.edu::06b90eab-6e12-4492-a1ed-f8dc2d5844f6" providerId="AD" clId="Web-{3725AA61-60A2-F67D-C62A-E7D9DC3066D4}" dt="2023-02-21T21:28:04.017" v="127" actId="20577"/>
          <ac:spMkLst>
            <pc:docMk/>
            <pc:sldMk cId="3627664081" sldId="313"/>
            <ac:spMk id="15" creationId="{F62138B2-789F-6097-3993-0E5E33A3FC08}"/>
          </ac:spMkLst>
        </pc:spChg>
        <pc:spChg chg="mod">
          <ac:chgData name="PradeepReddy Baireddy1" userId="S::pradeepreddy.baireddy1@marist.edu::06b90eab-6e12-4492-a1ed-f8dc2d5844f6" providerId="AD" clId="Web-{3725AA61-60A2-F67D-C62A-E7D9DC3066D4}" dt="2023-02-21T21:27:52.454" v="126" actId="1076"/>
          <ac:spMkLst>
            <pc:docMk/>
            <pc:sldMk cId="3627664081" sldId="313"/>
            <ac:spMk id="16" creationId="{4D5EDBE6-5D88-7F98-72AE-874C16521EDA}"/>
          </ac:spMkLst>
        </pc:spChg>
      </pc:sldChg>
    </pc:docChg>
  </pc:docChgLst>
  <pc:docChgLst>
    <pc:chgData name="PradeepReddy Baireddy1" userId="S::pradeepreddy.baireddy1@marist.edu::06b90eab-6e12-4492-a1ed-f8dc2d5844f6" providerId="AD" clId="Web-{FEEFDDEB-2D2F-E787-43F0-F4383B17F766}"/>
    <pc:docChg chg="addSld delSld modSld">
      <pc:chgData name="PradeepReddy Baireddy1" userId="S::pradeepreddy.baireddy1@marist.edu::06b90eab-6e12-4492-a1ed-f8dc2d5844f6" providerId="AD" clId="Web-{FEEFDDEB-2D2F-E787-43F0-F4383B17F766}" dt="2023-02-21T16:54:00.448" v="813" actId="20577"/>
      <pc:docMkLst>
        <pc:docMk/>
      </pc:docMkLst>
      <pc:sldChg chg="modSp">
        <pc:chgData name="PradeepReddy Baireddy1" userId="S::pradeepreddy.baireddy1@marist.edu::06b90eab-6e12-4492-a1ed-f8dc2d5844f6" providerId="AD" clId="Web-{FEEFDDEB-2D2F-E787-43F0-F4383B17F766}" dt="2023-02-21T14:38:13.555" v="466" actId="20577"/>
        <pc:sldMkLst>
          <pc:docMk/>
          <pc:sldMk cId="1593920805" sldId="262"/>
        </pc:sldMkLst>
        <pc:spChg chg="mod">
          <ac:chgData name="PradeepReddy Baireddy1" userId="S::pradeepreddy.baireddy1@marist.edu::06b90eab-6e12-4492-a1ed-f8dc2d5844f6" providerId="AD" clId="Web-{FEEFDDEB-2D2F-E787-43F0-F4383B17F766}" dt="2023-02-21T14:38:13.555" v="466" actId="20577"/>
          <ac:spMkLst>
            <pc:docMk/>
            <pc:sldMk cId="1593920805" sldId="262"/>
            <ac:spMk id="8" creationId="{51C26CE0-2506-4B44-A26F-C12BFA5B18B5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4:37:17.662" v="459" actId="1076"/>
          <ac:spMkLst>
            <pc:docMk/>
            <pc:sldMk cId="1593920805" sldId="262"/>
            <ac:spMk id="26" creationId="{E805CF54-5B7A-3C0A-2C9B-A991BCFBAD80}"/>
          </ac:spMkLst>
        </pc:spChg>
      </pc:sldChg>
      <pc:sldChg chg="addSp delSp modSp">
        <pc:chgData name="PradeepReddy Baireddy1" userId="S::pradeepreddy.baireddy1@marist.edu::06b90eab-6e12-4492-a1ed-f8dc2d5844f6" providerId="AD" clId="Web-{FEEFDDEB-2D2F-E787-43F0-F4383B17F766}" dt="2023-02-21T14:53:48.469" v="558" actId="20577"/>
        <pc:sldMkLst>
          <pc:docMk/>
          <pc:sldMk cId="2243494996" sldId="277"/>
        </pc:sldMkLst>
        <pc:graphicFrameChg chg="add del mod modGraphic">
          <ac:chgData name="PradeepReddy Baireddy1" userId="S::pradeepreddy.baireddy1@marist.edu::06b90eab-6e12-4492-a1ed-f8dc2d5844f6" providerId="AD" clId="Web-{FEEFDDEB-2D2F-E787-43F0-F4383B17F766}" dt="2023-02-21T14:53:48.469" v="558" actId="20577"/>
          <ac:graphicFrameMkLst>
            <pc:docMk/>
            <pc:sldMk cId="2243494996" sldId="277"/>
            <ac:graphicFrameMk id="11" creationId="{A8DA66EF-FDB7-1DE6-19C6-A7A338E6A641}"/>
          </ac:graphicFrameMkLst>
        </pc:graphicFrameChg>
      </pc:sldChg>
      <pc:sldChg chg="del">
        <pc:chgData name="PradeepReddy Baireddy1" userId="S::pradeepreddy.baireddy1@marist.edu::06b90eab-6e12-4492-a1ed-f8dc2d5844f6" providerId="AD" clId="Web-{FEEFDDEB-2D2F-E787-43F0-F4383B17F766}" dt="2023-02-21T14:19:07.800" v="137"/>
        <pc:sldMkLst>
          <pc:docMk/>
          <pc:sldMk cId="1844941827" sldId="289"/>
        </pc:sldMkLst>
      </pc:sldChg>
      <pc:sldChg chg="modSp">
        <pc:chgData name="PradeepReddy Baireddy1" userId="S::pradeepreddy.baireddy1@marist.edu::06b90eab-6e12-4492-a1ed-f8dc2d5844f6" providerId="AD" clId="Web-{FEEFDDEB-2D2F-E787-43F0-F4383B17F766}" dt="2023-02-21T14:19:36.910" v="145" actId="20577"/>
        <pc:sldMkLst>
          <pc:docMk/>
          <pc:sldMk cId="3105218468" sldId="304"/>
        </pc:sldMkLst>
        <pc:spChg chg="mod">
          <ac:chgData name="PradeepReddy Baireddy1" userId="S::pradeepreddy.baireddy1@marist.edu::06b90eab-6e12-4492-a1ed-f8dc2d5844f6" providerId="AD" clId="Web-{FEEFDDEB-2D2F-E787-43F0-F4383B17F766}" dt="2023-02-21T14:19:36.910" v="145" actId="20577"/>
          <ac:spMkLst>
            <pc:docMk/>
            <pc:sldMk cId="3105218468" sldId="304"/>
            <ac:spMk id="2" creationId="{2430BC5B-F6E6-4032-030F-EA99BA5E92CD}"/>
          </ac:spMkLst>
        </pc:spChg>
      </pc:sldChg>
      <pc:sldChg chg="modSp">
        <pc:chgData name="PradeepReddy Baireddy1" userId="S::pradeepreddy.baireddy1@marist.edu::06b90eab-6e12-4492-a1ed-f8dc2d5844f6" providerId="AD" clId="Web-{FEEFDDEB-2D2F-E787-43F0-F4383B17F766}" dt="2023-02-21T14:48:34.627" v="506" actId="20577"/>
        <pc:sldMkLst>
          <pc:docMk/>
          <pc:sldMk cId="3280573903" sldId="305"/>
        </pc:sldMkLst>
        <pc:spChg chg="mod">
          <ac:chgData name="PradeepReddy Baireddy1" userId="S::pradeepreddy.baireddy1@marist.edu::06b90eab-6e12-4492-a1ed-f8dc2d5844f6" providerId="AD" clId="Web-{FEEFDDEB-2D2F-E787-43F0-F4383B17F766}" dt="2023-02-21T14:48:34.627" v="506" actId="20577"/>
          <ac:spMkLst>
            <pc:docMk/>
            <pc:sldMk cId="3280573903" sldId="305"/>
            <ac:spMk id="3" creationId="{0D2E740D-2D84-5D70-BFC1-01E63288EB2E}"/>
          </ac:spMkLst>
        </pc:spChg>
      </pc:sldChg>
      <pc:sldChg chg="addSp delSp modSp">
        <pc:chgData name="PradeepReddy Baireddy1" userId="S::pradeepreddy.baireddy1@marist.edu::06b90eab-6e12-4492-a1ed-f8dc2d5844f6" providerId="AD" clId="Web-{FEEFDDEB-2D2F-E787-43F0-F4383B17F766}" dt="2023-02-21T14:51:50.964" v="542" actId="20577"/>
        <pc:sldMkLst>
          <pc:docMk/>
          <pc:sldMk cId="2516969999" sldId="307"/>
        </pc:sldMkLst>
        <pc:spChg chg="mod">
          <ac:chgData name="PradeepReddy Baireddy1" userId="S::pradeepreddy.baireddy1@marist.edu::06b90eab-6e12-4492-a1ed-f8dc2d5844f6" providerId="AD" clId="Web-{FEEFDDEB-2D2F-E787-43F0-F4383B17F766}" dt="2023-02-21T14:51:15.290" v="535" actId="1076"/>
          <ac:spMkLst>
            <pc:docMk/>
            <pc:sldMk cId="2516969999" sldId="307"/>
            <ac:spMk id="2" creationId="{EADB57D1-961B-F1A9-EF54-C8747691FDD7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4:51:50.964" v="542" actId="20577"/>
          <ac:spMkLst>
            <pc:docMk/>
            <pc:sldMk cId="2516969999" sldId="307"/>
            <ac:spMk id="3" creationId="{5CE470ED-BB60-8F8F-E3AD-C00090E1545E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4:51:23.978" v="536" actId="1076"/>
          <ac:spMkLst>
            <pc:docMk/>
            <pc:sldMk cId="2516969999" sldId="307"/>
            <ac:spMk id="4" creationId="{3ECDA19B-6177-9FF7-16C8-7E1A25CD8B3F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4:49:54.365" v="524"/>
          <ac:spMkLst>
            <pc:docMk/>
            <pc:sldMk cId="2516969999" sldId="307"/>
            <ac:spMk id="5" creationId="{F6EBD211-358E-F9B8-EE0D-F03884FB6979}"/>
          </ac:spMkLst>
        </pc:spChg>
        <pc:spChg chg="del mod">
          <ac:chgData name="PradeepReddy Baireddy1" userId="S::pradeepreddy.baireddy1@marist.edu::06b90eab-6e12-4492-a1ed-f8dc2d5844f6" providerId="AD" clId="Web-{FEEFDDEB-2D2F-E787-43F0-F4383B17F766}" dt="2023-02-21T14:49:44.927" v="523"/>
          <ac:spMkLst>
            <pc:docMk/>
            <pc:sldMk cId="2516969999" sldId="307"/>
            <ac:spMk id="6" creationId="{32452B61-B424-C140-F1FD-A99DDCD59016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4:51:45.510" v="541" actId="20577"/>
          <ac:spMkLst>
            <pc:docMk/>
            <pc:sldMk cId="2516969999" sldId="307"/>
            <ac:spMk id="7" creationId="{B97AC3D6-2AA9-D994-5CA6-49BB981C6464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4:51:39.901" v="539" actId="1076"/>
          <ac:spMkLst>
            <pc:docMk/>
            <pc:sldMk cId="2516969999" sldId="307"/>
            <ac:spMk id="8" creationId="{6FD16215-0F86-F509-509B-96C5A03C0F1E}"/>
          </ac:spMkLst>
        </pc:spChg>
        <pc:spChg chg="add del mod">
          <ac:chgData name="PradeepReddy Baireddy1" userId="S::pradeepreddy.baireddy1@marist.edu::06b90eab-6e12-4492-a1ed-f8dc2d5844f6" providerId="AD" clId="Web-{FEEFDDEB-2D2F-E787-43F0-F4383B17F766}" dt="2023-02-21T14:50:05.725" v="525"/>
          <ac:spMkLst>
            <pc:docMk/>
            <pc:sldMk cId="2516969999" sldId="307"/>
            <ac:spMk id="13" creationId="{BB825EE6-E2A0-BC1D-E49F-5D01933CE4F9}"/>
          </ac:spMkLst>
        </pc:spChg>
      </pc:sldChg>
      <pc:sldChg chg="add del">
        <pc:chgData name="PradeepReddy Baireddy1" userId="S::pradeepreddy.baireddy1@marist.edu::06b90eab-6e12-4492-a1ed-f8dc2d5844f6" providerId="AD" clId="Web-{FEEFDDEB-2D2F-E787-43F0-F4383B17F766}" dt="2023-02-21T14:53:17.733" v="547"/>
        <pc:sldMkLst>
          <pc:docMk/>
          <pc:sldMk cId="3528566128" sldId="308"/>
        </pc:sldMkLst>
      </pc:sldChg>
      <pc:sldChg chg="addSp delSp modSp new mod modClrScheme chgLayout">
        <pc:chgData name="PradeepReddy Baireddy1" userId="S::pradeepreddy.baireddy1@marist.edu::06b90eab-6e12-4492-a1ed-f8dc2d5844f6" providerId="AD" clId="Web-{FEEFDDEB-2D2F-E787-43F0-F4383B17F766}" dt="2023-02-21T15:01:01.425" v="586" actId="1076"/>
        <pc:sldMkLst>
          <pc:docMk/>
          <pc:sldMk cId="169616060" sldId="311"/>
        </pc:sldMkLst>
        <pc:spChg chg="mod ord">
          <ac:chgData name="PradeepReddy Baireddy1" userId="S::pradeepreddy.baireddy1@marist.edu::06b90eab-6e12-4492-a1ed-f8dc2d5844f6" providerId="AD" clId="Web-{FEEFDDEB-2D2F-E787-43F0-F4383B17F766}" dt="2023-02-21T15:00:50.706" v="585" actId="20577"/>
          <ac:spMkLst>
            <pc:docMk/>
            <pc:sldMk cId="169616060" sldId="311"/>
            <ac:spMk id="2" creationId="{3392C31F-0074-8A6E-12CD-9D658998961C}"/>
          </ac:spMkLst>
        </pc:spChg>
        <pc:spChg chg="add del mod ord">
          <ac:chgData name="PradeepReddy Baireddy1" userId="S::pradeepreddy.baireddy1@marist.edu::06b90eab-6e12-4492-a1ed-f8dc2d5844f6" providerId="AD" clId="Web-{FEEFDDEB-2D2F-E787-43F0-F4383B17F766}" dt="2023-02-21T14:00:53.780" v="49"/>
          <ac:spMkLst>
            <pc:docMk/>
            <pc:sldMk cId="169616060" sldId="311"/>
            <ac:spMk id="3" creationId="{C4827D5E-81D8-E297-342A-C2CC1EA9A1C6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3:57:20.617" v="41"/>
          <ac:spMkLst>
            <pc:docMk/>
            <pc:sldMk cId="169616060" sldId="311"/>
            <ac:spMk id="4" creationId="{7A30446D-CB8C-C8A6-FF25-41A6EDF3813D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3:57:20.617" v="41"/>
          <ac:spMkLst>
            <pc:docMk/>
            <pc:sldMk cId="169616060" sldId="311"/>
            <ac:spMk id="5" creationId="{53022EE1-B1C8-F0B3-F6C4-CCE00BEB9177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3:57:20.617" v="41"/>
          <ac:spMkLst>
            <pc:docMk/>
            <pc:sldMk cId="169616060" sldId="311"/>
            <ac:spMk id="6" creationId="{C82CA5F4-64FD-EAC9-6363-AB50550AE4AB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3:57:20.617" v="41"/>
          <ac:spMkLst>
            <pc:docMk/>
            <pc:sldMk cId="169616060" sldId="311"/>
            <ac:spMk id="7" creationId="{CC41BC88-3135-181A-C545-E3FE4B7ECFF0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3:57:20.617" v="41"/>
          <ac:spMkLst>
            <pc:docMk/>
            <pc:sldMk cId="169616060" sldId="311"/>
            <ac:spMk id="8" creationId="{814650D5-3B49-24DF-03CB-FDE6BF112CB5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3:57:20.617" v="41"/>
          <ac:spMkLst>
            <pc:docMk/>
            <pc:sldMk cId="169616060" sldId="311"/>
            <ac:spMk id="9" creationId="{32893CB6-92C6-7E53-A1E0-DDFC95930F57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3:57:20.617" v="41"/>
          <ac:spMkLst>
            <pc:docMk/>
            <pc:sldMk cId="169616060" sldId="311"/>
            <ac:spMk id="10" creationId="{CFFB02BC-A654-634B-1168-CE46F624CFD4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4:00:53.780" v="49"/>
          <ac:spMkLst>
            <pc:docMk/>
            <pc:sldMk cId="169616060" sldId="311"/>
            <ac:spMk id="11" creationId="{31F6CCF7-A295-EEDB-75A2-0A4EDE412A0A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4:00:53.780" v="49"/>
          <ac:spMkLst>
            <pc:docMk/>
            <pc:sldMk cId="169616060" sldId="311"/>
            <ac:spMk id="12" creationId="{6D6C17AC-F763-1565-FC98-1D4B1CC0D9CF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4:00:53.780" v="49"/>
          <ac:spMkLst>
            <pc:docMk/>
            <pc:sldMk cId="169616060" sldId="311"/>
            <ac:spMk id="13" creationId="{42509F18-FC80-8353-4857-2A7680FFFD09}"/>
          </ac:spMkLst>
        </pc:spChg>
        <pc:spChg chg="add del mod ord">
          <ac:chgData name="PradeepReddy Baireddy1" userId="S::pradeepreddy.baireddy1@marist.edu::06b90eab-6e12-4492-a1ed-f8dc2d5844f6" providerId="AD" clId="Web-{FEEFDDEB-2D2F-E787-43F0-F4383B17F766}" dt="2023-02-21T13:58:48.386" v="44"/>
          <ac:spMkLst>
            <pc:docMk/>
            <pc:sldMk cId="169616060" sldId="311"/>
            <ac:spMk id="14" creationId="{35DCE6C1-9B68-7FC9-CE5E-0A40FCE8A670}"/>
          </ac:spMkLst>
        </pc:spChg>
        <pc:spChg chg="add mod ord">
          <ac:chgData name="PradeepReddy Baireddy1" userId="S::pradeepreddy.baireddy1@marist.edu::06b90eab-6e12-4492-a1ed-f8dc2d5844f6" providerId="AD" clId="Web-{FEEFDDEB-2D2F-E787-43F0-F4383B17F766}" dt="2023-02-21T15:01:01.425" v="586" actId="1076"/>
          <ac:spMkLst>
            <pc:docMk/>
            <pc:sldMk cId="169616060" sldId="311"/>
            <ac:spMk id="15" creationId="{F62138B2-789F-6097-3993-0E5E33A3FC08}"/>
          </ac:spMkLst>
        </pc:spChg>
        <pc:spChg chg="add mod ord">
          <ac:chgData name="PradeepReddy Baireddy1" userId="S::pradeepreddy.baireddy1@marist.edu::06b90eab-6e12-4492-a1ed-f8dc2d5844f6" providerId="AD" clId="Web-{FEEFDDEB-2D2F-E787-43F0-F4383B17F766}" dt="2023-02-21T14:39:11.557" v="481" actId="20577"/>
          <ac:spMkLst>
            <pc:docMk/>
            <pc:sldMk cId="169616060" sldId="311"/>
            <ac:spMk id="16" creationId="{4D5EDBE6-5D88-7F98-72AE-874C16521EDA}"/>
          </ac:spMkLst>
        </pc:spChg>
        <pc:spChg chg="add del mod ord">
          <ac:chgData name="PradeepReddy Baireddy1" userId="S::pradeepreddy.baireddy1@marist.edu::06b90eab-6e12-4492-a1ed-f8dc2d5844f6" providerId="AD" clId="Web-{FEEFDDEB-2D2F-E787-43F0-F4383B17F766}" dt="2023-02-21T14:01:27.656" v="58"/>
          <ac:spMkLst>
            <pc:docMk/>
            <pc:sldMk cId="169616060" sldId="311"/>
            <ac:spMk id="17" creationId="{D2CC2EFA-B447-58FE-3276-580EB6397F42}"/>
          </ac:spMkLst>
        </pc:spChg>
        <pc:spChg chg="add del mod ord">
          <ac:chgData name="PradeepReddy Baireddy1" userId="S::pradeepreddy.baireddy1@marist.edu::06b90eab-6e12-4492-a1ed-f8dc2d5844f6" providerId="AD" clId="Web-{FEEFDDEB-2D2F-E787-43F0-F4383B17F766}" dt="2023-02-21T14:01:20.469" v="57"/>
          <ac:spMkLst>
            <pc:docMk/>
            <pc:sldMk cId="169616060" sldId="311"/>
            <ac:spMk id="18" creationId="{E2A52F4D-1634-C5C7-41C0-0CEB22F2741A}"/>
          </ac:spMkLst>
        </pc:spChg>
        <pc:spChg chg="add del mod ord">
          <ac:chgData name="PradeepReddy Baireddy1" userId="S::pradeepreddy.baireddy1@marist.edu::06b90eab-6e12-4492-a1ed-f8dc2d5844f6" providerId="AD" clId="Web-{FEEFDDEB-2D2F-E787-43F0-F4383B17F766}" dt="2023-02-21T14:01:34.704" v="59"/>
          <ac:spMkLst>
            <pc:docMk/>
            <pc:sldMk cId="169616060" sldId="311"/>
            <ac:spMk id="19" creationId="{19406D3E-7EF7-D1CF-40B3-F13388F1064C}"/>
          </ac:spMkLst>
        </pc:spChg>
        <pc:spChg chg="add del mod ord">
          <ac:chgData name="PradeepReddy Baireddy1" userId="S::pradeepreddy.baireddy1@marist.edu::06b90eab-6e12-4492-a1ed-f8dc2d5844f6" providerId="AD" clId="Web-{FEEFDDEB-2D2F-E787-43F0-F4383B17F766}" dt="2023-02-21T14:01:38.829" v="60"/>
          <ac:spMkLst>
            <pc:docMk/>
            <pc:sldMk cId="169616060" sldId="311"/>
            <ac:spMk id="20" creationId="{5101A26F-3C8A-0561-A191-C57AE0C518AF}"/>
          </ac:spMkLst>
        </pc:spChg>
        <pc:spChg chg="add del mod ord">
          <ac:chgData name="PradeepReddy Baireddy1" userId="S::pradeepreddy.baireddy1@marist.edu::06b90eab-6e12-4492-a1ed-f8dc2d5844f6" providerId="AD" clId="Web-{FEEFDDEB-2D2F-E787-43F0-F4383B17F766}" dt="2023-02-21T14:01:50.626" v="62"/>
          <ac:spMkLst>
            <pc:docMk/>
            <pc:sldMk cId="169616060" sldId="311"/>
            <ac:spMk id="21" creationId="{6A0DD2CB-C922-10D6-3B4C-1D46D544086E}"/>
          </ac:spMkLst>
        </pc:spChg>
        <pc:spChg chg="add del mod ord">
          <ac:chgData name="PradeepReddy Baireddy1" userId="S::pradeepreddy.baireddy1@marist.edu::06b90eab-6e12-4492-a1ed-f8dc2d5844f6" providerId="AD" clId="Web-{FEEFDDEB-2D2F-E787-43F0-F4383B17F766}" dt="2023-02-21T14:01:44.407" v="61"/>
          <ac:spMkLst>
            <pc:docMk/>
            <pc:sldMk cId="169616060" sldId="311"/>
            <ac:spMk id="22" creationId="{24F94B9E-F223-DA3E-6625-D165FDB6F310}"/>
          </ac:spMkLst>
        </pc:spChg>
      </pc:sldChg>
      <pc:sldChg chg="new del">
        <pc:chgData name="PradeepReddy Baireddy1" userId="S::pradeepreddy.baireddy1@marist.edu::06b90eab-6e12-4492-a1ed-f8dc2d5844f6" providerId="AD" clId="Web-{FEEFDDEB-2D2F-E787-43F0-F4383B17F766}" dt="2023-02-21T14:13:19.570" v="118"/>
        <pc:sldMkLst>
          <pc:docMk/>
          <pc:sldMk cId="4244567619" sldId="312"/>
        </pc:sldMkLst>
      </pc:sldChg>
      <pc:sldChg chg="modSp add replId">
        <pc:chgData name="PradeepReddy Baireddy1" userId="S::pradeepreddy.baireddy1@marist.edu::06b90eab-6e12-4492-a1ed-f8dc2d5844f6" providerId="AD" clId="Web-{FEEFDDEB-2D2F-E787-43F0-F4383B17F766}" dt="2023-02-21T15:01:29.364" v="590" actId="20577"/>
        <pc:sldMkLst>
          <pc:docMk/>
          <pc:sldMk cId="3627664081" sldId="313"/>
        </pc:sldMkLst>
        <pc:spChg chg="mod">
          <ac:chgData name="PradeepReddy Baireddy1" userId="S::pradeepreddy.baireddy1@marist.edu::06b90eab-6e12-4492-a1ed-f8dc2d5844f6" providerId="AD" clId="Web-{FEEFDDEB-2D2F-E787-43F0-F4383B17F766}" dt="2023-02-21T15:01:29.364" v="590" actId="20577"/>
          <ac:spMkLst>
            <pc:docMk/>
            <pc:sldMk cId="3627664081" sldId="313"/>
            <ac:spMk id="2" creationId="{3392C31F-0074-8A6E-12CD-9D658998961C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01:23.035" v="587" actId="1076"/>
          <ac:spMkLst>
            <pc:docMk/>
            <pc:sldMk cId="3627664081" sldId="313"/>
            <ac:spMk id="15" creationId="{F62138B2-789F-6097-3993-0E5E33A3FC08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4:40:45.372" v="503" actId="20577"/>
          <ac:spMkLst>
            <pc:docMk/>
            <pc:sldMk cId="3627664081" sldId="313"/>
            <ac:spMk id="16" creationId="{4D5EDBE6-5D88-7F98-72AE-874C16521EDA}"/>
          </ac:spMkLst>
        </pc:spChg>
      </pc:sldChg>
      <pc:sldChg chg="addSp delSp modSp new mod modClrScheme chgLayout">
        <pc:chgData name="PradeepReddy Baireddy1" userId="S::pradeepreddy.baireddy1@marist.edu::06b90eab-6e12-4492-a1ed-f8dc2d5844f6" providerId="AD" clId="Web-{FEEFDDEB-2D2F-E787-43F0-F4383B17F766}" dt="2023-02-21T14:56:08.162" v="583" actId="20577"/>
        <pc:sldMkLst>
          <pc:docMk/>
          <pc:sldMk cId="83770366" sldId="314"/>
        </pc:sldMkLst>
        <pc:spChg chg="mod ord">
          <ac:chgData name="PradeepReddy Baireddy1" userId="S::pradeepreddy.baireddy1@marist.edu::06b90eab-6e12-4492-a1ed-f8dc2d5844f6" providerId="AD" clId="Web-{FEEFDDEB-2D2F-E787-43F0-F4383B17F766}" dt="2023-02-21T14:22:54.666" v="218" actId="20577"/>
          <ac:spMkLst>
            <pc:docMk/>
            <pc:sldMk cId="83770366" sldId="314"/>
            <ac:spMk id="2" creationId="{09C2B985-ADCC-5559-D641-47E7EC57C60F}"/>
          </ac:spMkLst>
        </pc:spChg>
        <pc:spChg chg="add mod ord">
          <ac:chgData name="PradeepReddy Baireddy1" userId="S::pradeepreddy.baireddy1@marist.edu::06b90eab-6e12-4492-a1ed-f8dc2d5844f6" providerId="AD" clId="Web-{FEEFDDEB-2D2F-E787-43F0-F4383B17F766}" dt="2023-02-21T14:54:30.752" v="560" actId="20577"/>
          <ac:spMkLst>
            <pc:docMk/>
            <pc:sldMk cId="83770366" sldId="314"/>
            <ac:spMk id="3" creationId="{04715C0A-C1E9-F81A-6801-580FB700E3BC}"/>
          </ac:spMkLst>
        </pc:spChg>
        <pc:spChg chg="add mod ord">
          <ac:chgData name="PradeepReddy Baireddy1" userId="S::pradeepreddy.baireddy1@marist.edu::06b90eab-6e12-4492-a1ed-f8dc2d5844f6" providerId="AD" clId="Web-{FEEFDDEB-2D2F-E787-43F0-F4383B17F766}" dt="2023-02-21T14:55:37.880" v="577" actId="20577"/>
          <ac:spMkLst>
            <pc:docMk/>
            <pc:sldMk cId="83770366" sldId="314"/>
            <ac:spMk id="4" creationId="{153E1817-75BE-F70C-7087-E748592B626E}"/>
          </ac:spMkLst>
        </pc:spChg>
        <pc:spChg chg="add mod ord">
          <ac:chgData name="PradeepReddy Baireddy1" userId="S::pradeepreddy.baireddy1@marist.edu::06b90eab-6e12-4492-a1ed-f8dc2d5844f6" providerId="AD" clId="Web-{FEEFDDEB-2D2F-E787-43F0-F4383B17F766}" dt="2023-02-21T14:55:19.723" v="569" actId="20577"/>
          <ac:spMkLst>
            <pc:docMk/>
            <pc:sldMk cId="83770366" sldId="314"/>
            <ac:spMk id="5" creationId="{EE00CF2A-2160-47B2-115D-7FCA21144BA0}"/>
          </ac:spMkLst>
        </pc:spChg>
        <pc:spChg chg="add mod ord">
          <ac:chgData name="PradeepReddy Baireddy1" userId="S::pradeepreddy.baireddy1@marist.edu::06b90eab-6e12-4492-a1ed-f8dc2d5844f6" providerId="AD" clId="Web-{FEEFDDEB-2D2F-E787-43F0-F4383B17F766}" dt="2023-02-21T14:56:08.162" v="583" actId="20577"/>
          <ac:spMkLst>
            <pc:docMk/>
            <pc:sldMk cId="83770366" sldId="314"/>
            <ac:spMk id="6" creationId="{AD05F3C6-F0D5-165A-B3D5-1A90BAA9AE52}"/>
          </ac:spMkLst>
        </pc:spChg>
        <pc:spChg chg="add del mod">
          <ac:chgData name="PradeepReddy Baireddy1" userId="S::pradeepreddy.baireddy1@marist.edu::06b90eab-6e12-4492-a1ed-f8dc2d5844f6" providerId="AD" clId="Web-{FEEFDDEB-2D2F-E787-43F0-F4383B17F766}" dt="2023-02-21T14:29:58.070" v="301"/>
          <ac:spMkLst>
            <pc:docMk/>
            <pc:sldMk cId="83770366" sldId="314"/>
            <ac:spMk id="7" creationId="{7D0FA9C9-1B51-7006-5007-60F8974B8A85}"/>
          </ac:spMkLst>
        </pc:spChg>
      </pc:sldChg>
      <pc:sldChg chg="addSp delSp modSp new del">
        <pc:chgData name="PradeepReddy Baireddy1" userId="S::pradeepreddy.baireddy1@marist.edu::06b90eab-6e12-4492-a1ed-f8dc2d5844f6" providerId="AD" clId="Web-{FEEFDDEB-2D2F-E787-43F0-F4383B17F766}" dt="2023-02-21T14:30:20.977" v="308"/>
        <pc:sldMkLst>
          <pc:docMk/>
          <pc:sldMk cId="1885575922" sldId="315"/>
        </pc:sldMkLst>
        <pc:spChg chg="add del mod">
          <ac:chgData name="PradeepReddy Baireddy1" userId="S::pradeepreddy.baireddy1@marist.edu::06b90eab-6e12-4492-a1ed-f8dc2d5844f6" providerId="AD" clId="Web-{FEEFDDEB-2D2F-E787-43F0-F4383B17F766}" dt="2023-02-21T14:30:13.118" v="306"/>
          <ac:spMkLst>
            <pc:docMk/>
            <pc:sldMk cId="1885575922" sldId="315"/>
            <ac:spMk id="10" creationId="{13699B7E-ACAA-F1A1-A6EF-6CE2221104F1}"/>
          </ac:spMkLst>
        </pc:spChg>
      </pc:sldChg>
      <pc:sldChg chg="modSp add replId">
        <pc:chgData name="PradeepReddy Baireddy1" userId="S::pradeepreddy.baireddy1@marist.edu::06b90eab-6e12-4492-a1ed-f8dc2d5844f6" providerId="AD" clId="Web-{FEEFDDEB-2D2F-E787-43F0-F4383B17F766}" dt="2023-02-21T14:36:44.786" v="454" actId="20577"/>
        <pc:sldMkLst>
          <pc:docMk/>
          <pc:sldMk cId="3778587139" sldId="316"/>
        </pc:sldMkLst>
        <pc:spChg chg="mod">
          <ac:chgData name="PradeepReddy Baireddy1" userId="S::pradeepreddy.baireddy1@marist.edu::06b90eab-6e12-4492-a1ed-f8dc2d5844f6" providerId="AD" clId="Web-{FEEFDDEB-2D2F-E787-43F0-F4383B17F766}" dt="2023-02-21T14:36:44.786" v="454" actId="20577"/>
          <ac:spMkLst>
            <pc:docMk/>
            <pc:sldMk cId="3778587139" sldId="316"/>
            <ac:spMk id="8" creationId="{51C26CE0-2506-4B44-A26F-C12BFA5B18B5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4:36:04.644" v="443" actId="1076"/>
          <ac:spMkLst>
            <pc:docMk/>
            <pc:sldMk cId="3778587139" sldId="316"/>
            <ac:spMk id="26" creationId="{E805CF54-5B7A-3C0A-2C9B-A991BCFBAD80}"/>
          </ac:spMkLst>
        </pc:spChg>
      </pc:sldChg>
      <pc:sldChg chg="addSp modSp new del">
        <pc:chgData name="PradeepReddy Baireddy1" userId="S::pradeepreddy.baireddy1@marist.edu::06b90eab-6e12-4492-a1ed-f8dc2d5844f6" providerId="AD" clId="Web-{FEEFDDEB-2D2F-E787-43F0-F4383B17F766}" dt="2023-02-21T15:02:02.303" v="595"/>
        <pc:sldMkLst>
          <pc:docMk/>
          <pc:sldMk cId="2487210395" sldId="317"/>
        </pc:sldMkLst>
        <pc:spChg chg="add mod">
          <ac:chgData name="PradeepReddy Baireddy1" userId="S::pradeepreddy.baireddy1@marist.edu::06b90eab-6e12-4492-a1ed-f8dc2d5844f6" providerId="AD" clId="Web-{FEEFDDEB-2D2F-E787-43F0-F4383B17F766}" dt="2023-02-21T15:01:45.849" v="593"/>
          <ac:spMkLst>
            <pc:docMk/>
            <pc:sldMk cId="2487210395" sldId="317"/>
            <ac:spMk id="14" creationId="{C885E6B5-970A-179D-FA8C-08E42C714942}"/>
          </ac:spMkLst>
        </pc:spChg>
      </pc:sldChg>
      <pc:sldChg chg="modSp add del replId">
        <pc:chgData name="PradeepReddy Baireddy1" userId="S::pradeepreddy.baireddy1@marist.edu::06b90eab-6e12-4492-a1ed-f8dc2d5844f6" providerId="AD" clId="Web-{FEEFDDEB-2D2F-E787-43F0-F4383B17F766}" dt="2023-02-21T15:07:33.176" v="670"/>
        <pc:sldMkLst>
          <pc:docMk/>
          <pc:sldMk cId="2690679413" sldId="318"/>
        </pc:sldMkLst>
        <pc:spChg chg="mod">
          <ac:chgData name="PradeepReddy Baireddy1" userId="S::pradeepreddy.baireddy1@marist.edu::06b90eab-6e12-4492-a1ed-f8dc2d5844f6" providerId="AD" clId="Web-{FEEFDDEB-2D2F-E787-43F0-F4383B17F766}" dt="2023-02-21T15:02:16.084" v="602" actId="20577"/>
          <ac:spMkLst>
            <pc:docMk/>
            <pc:sldMk cId="2690679413" sldId="318"/>
            <ac:spMk id="2" creationId="{3392C31F-0074-8A6E-12CD-9D658998961C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02:34.273" v="606" actId="20577"/>
          <ac:spMkLst>
            <pc:docMk/>
            <pc:sldMk cId="2690679413" sldId="318"/>
            <ac:spMk id="15" creationId="{F62138B2-789F-6097-3993-0E5E33A3FC08}"/>
          </ac:spMkLst>
        </pc:spChg>
      </pc:sldChg>
      <pc:sldChg chg="modSp new">
        <pc:chgData name="PradeepReddy Baireddy1" userId="S::pradeepreddy.baireddy1@marist.edu::06b90eab-6e12-4492-a1ed-f8dc2d5844f6" providerId="AD" clId="Web-{FEEFDDEB-2D2F-E787-43F0-F4383B17F766}" dt="2023-02-21T15:20:56.460" v="683" actId="20577"/>
        <pc:sldMkLst>
          <pc:docMk/>
          <pc:sldMk cId="1631971259" sldId="319"/>
        </pc:sldMkLst>
        <pc:spChg chg="mod">
          <ac:chgData name="PradeepReddy Baireddy1" userId="S::pradeepreddy.baireddy1@marist.edu::06b90eab-6e12-4492-a1ed-f8dc2d5844f6" providerId="AD" clId="Web-{FEEFDDEB-2D2F-E787-43F0-F4383B17F766}" dt="2023-02-21T15:07:21.660" v="669" actId="20577"/>
          <ac:spMkLst>
            <pc:docMk/>
            <pc:sldMk cId="1631971259" sldId="319"/>
            <ac:spMk id="2" creationId="{EDFFEB9C-5805-769A-6D82-BA20A4850AB7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07:04.706" v="661" actId="20577"/>
          <ac:spMkLst>
            <pc:docMk/>
            <pc:sldMk cId="1631971259" sldId="319"/>
            <ac:spMk id="3" creationId="{DD1B6D7D-478B-2C33-DBD6-E9DCF8D8D70F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20:39.522" v="680" actId="20577"/>
          <ac:spMkLst>
            <pc:docMk/>
            <pc:sldMk cId="1631971259" sldId="319"/>
            <ac:spMk id="4" creationId="{17DF35D6-42F9-A865-4E80-8D0C0FE8EF02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03:31.244" v="625" actId="20577"/>
          <ac:spMkLst>
            <pc:docMk/>
            <pc:sldMk cId="1631971259" sldId="319"/>
            <ac:spMk id="5" creationId="{57228E20-8E4D-66F4-B816-6DDD36D7D784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20:46.335" v="681" actId="20577"/>
          <ac:spMkLst>
            <pc:docMk/>
            <pc:sldMk cId="1631971259" sldId="319"/>
            <ac:spMk id="6" creationId="{3EC73339-642F-87C9-281A-8E37020C82FB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03:57.557" v="644" actId="20577"/>
          <ac:spMkLst>
            <pc:docMk/>
            <pc:sldMk cId="1631971259" sldId="319"/>
            <ac:spMk id="7" creationId="{0637BB38-3748-289E-6D38-D57FB833FBBD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20:52.523" v="682" actId="20577"/>
          <ac:spMkLst>
            <pc:docMk/>
            <pc:sldMk cId="1631971259" sldId="319"/>
            <ac:spMk id="8" creationId="{DB6B6FFC-5794-1A36-FBB8-E8A315914E91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04:12.449" v="658" actId="20577"/>
          <ac:spMkLst>
            <pc:docMk/>
            <pc:sldMk cId="1631971259" sldId="319"/>
            <ac:spMk id="9" creationId="{03B23460-D97E-0D52-9C70-3ECAAC683AA3}"/>
          </ac:spMkLst>
        </pc:spChg>
        <pc:spChg chg="mod">
          <ac:chgData name="PradeepReddy Baireddy1" userId="S::pradeepreddy.baireddy1@marist.edu::06b90eab-6e12-4492-a1ed-f8dc2d5844f6" providerId="AD" clId="Web-{FEEFDDEB-2D2F-E787-43F0-F4383B17F766}" dt="2023-02-21T15:20:56.460" v="683" actId="20577"/>
          <ac:spMkLst>
            <pc:docMk/>
            <pc:sldMk cId="1631971259" sldId="319"/>
            <ac:spMk id="10" creationId="{058835C5-29C1-DF46-F569-F8F47291B702}"/>
          </ac:spMkLst>
        </pc:spChg>
      </pc:sldChg>
      <pc:sldChg chg="delSp modSp new mod modClrScheme chgLayout">
        <pc:chgData name="PradeepReddy Baireddy1" userId="S::pradeepreddy.baireddy1@marist.edu::06b90eab-6e12-4492-a1ed-f8dc2d5844f6" providerId="AD" clId="Web-{FEEFDDEB-2D2F-E787-43F0-F4383B17F766}" dt="2023-02-21T15:34:42.011" v="742" actId="20577"/>
        <pc:sldMkLst>
          <pc:docMk/>
          <pc:sldMk cId="3910985300" sldId="320"/>
        </pc:sldMkLst>
        <pc:spChg chg="mod ord">
          <ac:chgData name="PradeepReddy Baireddy1" userId="S::pradeepreddy.baireddy1@marist.edu::06b90eab-6e12-4492-a1ed-f8dc2d5844f6" providerId="AD" clId="Web-{FEEFDDEB-2D2F-E787-43F0-F4383B17F766}" dt="2023-02-21T15:28:02.385" v="688" actId="20577"/>
          <ac:spMkLst>
            <pc:docMk/>
            <pc:sldMk cId="3910985300" sldId="320"/>
            <ac:spMk id="2" creationId="{3E966471-2D2F-6E67-6BA8-26195CADF28B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5:29:10.559" v="699" actId="20577"/>
          <ac:spMkLst>
            <pc:docMk/>
            <pc:sldMk cId="3910985300" sldId="320"/>
            <ac:spMk id="3" creationId="{54EF962A-DC74-1D82-50DB-1C6FD2ED5C2B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5:29:17.403" v="700" actId="20577"/>
          <ac:spMkLst>
            <pc:docMk/>
            <pc:sldMk cId="3910985300" sldId="320"/>
            <ac:spMk id="4" creationId="{C054F453-A48E-C69F-F12D-5B10B6879E09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5:34:26.666" v="739" actId="20577"/>
          <ac:spMkLst>
            <pc:docMk/>
            <pc:sldMk cId="3910985300" sldId="320"/>
            <ac:spMk id="5" creationId="{270DCDE7-FC8D-5937-0668-6DD32DC4FA2D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5:34:42.011" v="742" actId="20577"/>
          <ac:spMkLst>
            <pc:docMk/>
            <pc:sldMk cId="3910985300" sldId="320"/>
            <ac:spMk id="6" creationId="{1EEF4EDE-0FB6-ADD4-8350-426C45D0A6C8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5:27:46.853" v="685"/>
          <ac:spMkLst>
            <pc:docMk/>
            <pc:sldMk cId="3910985300" sldId="320"/>
            <ac:spMk id="7" creationId="{8A1FD017-1F5C-C5DA-86C5-E4AF39F463C3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5:27:46.853" v="685"/>
          <ac:spMkLst>
            <pc:docMk/>
            <pc:sldMk cId="3910985300" sldId="320"/>
            <ac:spMk id="8" creationId="{40C72B57-8A75-6619-EABD-FC2BE9021229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5:27:46.853" v="685"/>
          <ac:spMkLst>
            <pc:docMk/>
            <pc:sldMk cId="3910985300" sldId="320"/>
            <ac:spMk id="9" creationId="{730DFC6E-39DD-F0BB-7798-AF575C2416A1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5:27:46.853" v="685"/>
          <ac:spMkLst>
            <pc:docMk/>
            <pc:sldMk cId="3910985300" sldId="320"/>
            <ac:spMk id="10" creationId="{5FED862F-8760-DC51-C174-C17675045EB9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5:27:46.853" v="685"/>
          <ac:spMkLst>
            <pc:docMk/>
            <pc:sldMk cId="3910985300" sldId="320"/>
            <ac:spMk id="11" creationId="{B41825CA-827B-58FA-D308-FC363F53C864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5:27:46.853" v="685"/>
          <ac:spMkLst>
            <pc:docMk/>
            <pc:sldMk cId="3910985300" sldId="320"/>
            <ac:spMk id="12" creationId="{D0B578C9-1FFF-9931-B055-230EDEC62E5E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5:27:46.853" v="685"/>
          <ac:spMkLst>
            <pc:docMk/>
            <pc:sldMk cId="3910985300" sldId="320"/>
            <ac:spMk id="13" creationId="{085F50CD-29ED-C879-0FF6-D5122CBAD17F}"/>
          </ac:spMkLst>
        </pc:spChg>
      </pc:sldChg>
      <pc:sldChg chg="delSp modSp new mod modClrScheme chgLayout">
        <pc:chgData name="PradeepReddy Baireddy1" userId="S::pradeepreddy.baireddy1@marist.edu::06b90eab-6e12-4492-a1ed-f8dc2d5844f6" providerId="AD" clId="Web-{FEEFDDEB-2D2F-E787-43F0-F4383B17F766}" dt="2023-02-21T16:54:00.448" v="813" actId="20577"/>
        <pc:sldMkLst>
          <pc:docMk/>
          <pc:sldMk cId="3250401858" sldId="321"/>
        </pc:sldMkLst>
        <pc:spChg chg="mod ord">
          <ac:chgData name="PradeepReddy Baireddy1" userId="S::pradeepreddy.baireddy1@marist.edu::06b90eab-6e12-4492-a1ed-f8dc2d5844f6" providerId="AD" clId="Web-{FEEFDDEB-2D2F-E787-43F0-F4383B17F766}" dt="2023-02-21T16:44:29.268" v="759" actId="20577"/>
          <ac:spMkLst>
            <pc:docMk/>
            <pc:sldMk cId="3250401858" sldId="321"/>
            <ac:spMk id="2" creationId="{80312F4E-D4A7-6F54-B237-39C891F20785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6:54:00.448" v="813" actId="20577"/>
          <ac:spMkLst>
            <pc:docMk/>
            <pc:sldMk cId="3250401858" sldId="321"/>
            <ac:spMk id="3" creationId="{CC45DCFB-D4B9-9E10-36AA-464631BAE154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6:43:25.688" v="744"/>
          <ac:spMkLst>
            <pc:docMk/>
            <pc:sldMk cId="3250401858" sldId="321"/>
            <ac:spMk id="4" creationId="{53234ED0-3E3C-E83A-E442-9424EAB1FE6A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6:43:25.688" v="744"/>
          <ac:spMkLst>
            <pc:docMk/>
            <pc:sldMk cId="3250401858" sldId="321"/>
            <ac:spMk id="5" creationId="{4CA69A10-6BF9-4B7F-C164-1577248F74F8}"/>
          </ac:spMkLst>
        </pc:spChg>
        <pc:spChg chg="del">
          <ac:chgData name="PradeepReddy Baireddy1" userId="S::pradeepreddy.baireddy1@marist.edu::06b90eab-6e12-4492-a1ed-f8dc2d5844f6" providerId="AD" clId="Web-{FEEFDDEB-2D2F-E787-43F0-F4383B17F766}" dt="2023-02-21T16:43:25.688" v="744"/>
          <ac:spMkLst>
            <pc:docMk/>
            <pc:sldMk cId="3250401858" sldId="321"/>
            <ac:spMk id="6" creationId="{2396F382-5F8F-8DD1-09FA-73D1485958D1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6:43:25.688" v="744"/>
          <ac:spMkLst>
            <pc:docMk/>
            <pc:sldMk cId="3250401858" sldId="321"/>
            <ac:spMk id="7" creationId="{1ED512CC-7E1C-2021-B287-B57F11ED1D7A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6:43:25.688" v="744"/>
          <ac:spMkLst>
            <pc:docMk/>
            <pc:sldMk cId="3250401858" sldId="321"/>
            <ac:spMk id="8" creationId="{6E21C1EB-FB2F-3913-8ED2-45A89A123CB7}"/>
          </ac:spMkLst>
        </pc:spChg>
        <pc:spChg chg="mod ord">
          <ac:chgData name="PradeepReddy Baireddy1" userId="S::pradeepreddy.baireddy1@marist.edu::06b90eab-6e12-4492-a1ed-f8dc2d5844f6" providerId="AD" clId="Web-{FEEFDDEB-2D2F-E787-43F0-F4383B17F766}" dt="2023-02-21T16:43:25.688" v="744"/>
          <ac:spMkLst>
            <pc:docMk/>
            <pc:sldMk cId="3250401858" sldId="321"/>
            <ac:spMk id="9" creationId="{8B2FB5B1-7BDE-456A-485A-FACBA6D9E75B}"/>
          </ac:spMkLst>
        </pc:spChg>
      </pc:sldChg>
    </pc:docChg>
  </pc:docChgLst>
  <pc:docChgLst>
    <pc:chgData name="PradeepReddy Baireddy1" userId="S::pradeepreddy.baireddy1@marist.edu::06b90eab-6e12-4492-a1ed-f8dc2d5844f6" providerId="AD" clId="Web-{3554F84D-D31D-CBD4-30C3-4F5D53CC174A}"/>
    <pc:docChg chg="addSld delSld modSld">
      <pc:chgData name="PradeepReddy Baireddy1" userId="S::pradeepreddy.baireddy1@marist.edu::06b90eab-6e12-4492-a1ed-f8dc2d5844f6" providerId="AD" clId="Web-{3554F84D-D31D-CBD4-30C3-4F5D53CC174A}" dt="2023-02-21T19:43:35.652" v="231" actId="20577"/>
      <pc:docMkLst>
        <pc:docMk/>
      </pc:docMkLst>
      <pc:sldChg chg="modSp">
        <pc:chgData name="PradeepReddy Baireddy1" userId="S::pradeepreddy.baireddy1@marist.edu::06b90eab-6e12-4492-a1ed-f8dc2d5844f6" providerId="AD" clId="Web-{3554F84D-D31D-CBD4-30C3-4F5D53CC174A}" dt="2023-02-21T19:36:47.595" v="166" actId="20577"/>
        <pc:sldMkLst>
          <pc:docMk/>
          <pc:sldMk cId="2121178069" sldId="266"/>
        </pc:sldMkLst>
        <pc:spChg chg="mod">
          <ac:chgData name="PradeepReddy Baireddy1" userId="S::pradeepreddy.baireddy1@marist.edu::06b90eab-6e12-4492-a1ed-f8dc2d5844f6" providerId="AD" clId="Web-{3554F84D-D31D-CBD4-30C3-4F5D53CC174A}" dt="2023-02-21T19:36:47.595" v="166" actId="20577"/>
          <ac:spMkLst>
            <pc:docMk/>
            <pc:sldMk cId="2121178069" sldId="266"/>
            <ac:spMk id="3" creationId="{D5E1C399-8F48-44F5-9461-3C89866D4CE1}"/>
          </ac:spMkLst>
        </pc:spChg>
        <pc:spChg chg="mod">
          <ac:chgData name="PradeepReddy Baireddy1" userId="S::pradeepreddy.baireddy1@marist.edu::06b90eab-6e12-4492-a1ed-f8dc2d5844f6" providerId="AD" clId="Web-{3554F84D-D31D-CBD4-30C3-4F5D53CC174A}" dt="2023-02-21T19:31:38.713" v="97" actId="20577"/>
          <ac:spMkLst>
            <pc:docMk/>
            <pc:sldMk cId="2121178069" sldId="266"/>
            <ac:spMk id="5" creationId="{CF515C5D-2CDB-4E66-B2B8-1451BC44247F}"/>
          </ac:spMkLst>
        </pc:spChg>
        <pc:spChg chg="mod">
          <ac:chgData name="PradeepReddy Baireddy1" userId="S::pradeepreddy.baireddy1@marist.edu::06b90eab-6e12-4492-a1ed-f8dc2d5844f6" providerId="AD" clId="Web-{3554F84D-D31D-CBD4-30C3-4F5D53CC174A}" dt="2023-02-21T19:33:27.559" v="114" actId="20577"/>
          <ac:spMkLst>
            <pc:docMk/>
            <pc:sldMk cId="2121178069" sldId="266"/>
            <ac:spMk id="7" creationId="{6B35F89A-6CDF-41F7-BD87-18B45BD7330B}"/>
          </ac:spMkLst>
        </pc:spChg>
      </pc:sldChg>
      <pc:sldChg chg="modSp">
        <pc:chgData name="PradeepReddy Baireddy1" userId="S::pradeepreddy.baireddy1@marist.edu::06b90eab-6e12-4492-a1ed-f8dc2d5844f6" providerId="AD" clId="Web-{3554F84D-D31D-CBD4-30C3-4F5D53CC174A}" dt="2023-02-21T19:30:46.024" v="89" actId="20577"/>
        <pc:sldMkLst>
          <pc:docMk/>
          <pc:sldMk cId="2658295794" sldId="295"/>
        </pc:sldMkLst>
        <pc:graphicFrameChg chg="modGraphic">
          <ac:chgData name="PradeepReddy Baireddy1" userId="S::pradeepreddy.baireddy1@marist.edu::06b90eab-6e12-4492-a1ed-f8dc2d5844f6" providerId="AD" clId="Web-{3554F84D-D31D-CBD4-30C3-4F5D53CC174A}" dt="2023-02-21T19:30:46.024" v="89" actId="20577"/>
          <ac:graphicFrameMkLst>
            <pc:docMk/>
            <pc:sldMk cId="2658295794" sldId="295"/>
            <ac:graphicFrameMk id="13" creationId="{56B4FC8E-3866-CD77-B206-32B21F02B8D8}"/>
          </ac:graphicFrameMkLst>
        </pc:graphicFrameChg>
      </pc:sldChg>
      <pc:sldChg chg="del">
        <pc:chgData name="PradeepReddy Baireddy1" userId="S::pradeepreddy.baireddy1@marist.edu::06b90eab-6e12-4492-a1ed-f8dc2d5844f6" providerId="AD" clId="Web-{3554F84D-D31D-CBD4-30C3-4F5D53CC174A}" dt="2023-02-21T19:19:53.508" v="76"/>
        <pc:sldMkLst>
          <pc:docMk/>
          <pc:sldMk cId="1631971259" sldId="319"/>
        </pc:sldMkLst>
      </pc:sldChg>
      <pc:sldChg chg="addSp delSp modSp new mod modClrScheme chgLayout">
        <pc:chgData name="PradeepReddy Baireddy1" userId="S::pradeepreddy.baireddy1@marist.edu::06b90eab-6e12-4492-a1ed-f8dc2d5844f6" providerId="AD" clId="Web-{3554F84D-D31D-CBD4-30C3-4F5D53CC174A}" dt="2023-02-21T19:19:17.601" v="75" actId="20577"/>
        <pc:sldMkLst>
          <pc:docMk/>
          <pc:sldMk cId="3225135174" sldId="322"/>
        </pc:sldMkLst>
        <pc:spChg chg="mod ord">
          <ac:chgData name="PradeepReddy Baireddy1" userId="S::pradeepreddy.baireddy1@marist.edu::06b90eab-6e12-4492-a1ed-f8dc2d5844f6" providerId="AD" clId="Web-{3554F84D-D31D-CBD4-30C3-4F5D53CC174A}" dt="2023-02-21T19:18:36.365" v="62" actId="20577"/>
          <ac:spMkLst>
            <pc:docMk/>
            <pc:sldMk cId="3225135174" sldId="322"/>
            <ac:spMk id="2" creationId="{A8521A28-BD28-C31E-6901-0213E15828D3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3:18.045" v="2" actId="20577"/>
          <ac:spMkLst>
            <pc:docMk/>
            <pc:sldMk cId="3225135174" sldId="322"/>
            <ac:spMk id="3" creationId="{D189D0ED-BA5E-4974-AB58-5C1B8133854A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3:26.748" v="3" actId="20577"/>
          <ac:spMkLst>
            <pc:docMk/>
            <pc:sldMk cId="3225135174" sldId="322"/>
            <ac:spMk id="4" creationId="{E67E5317-0FF8-DD57-54C9-28503079CA1F}"/>
          </ac:spMkLst>
        </pc:spChg>
        <pc:spChg chg="add del mod ord">
          <ac:chgData name="PradeepReddy Baireddy1" userId="S::pradeepreddy.baireddy1@marist.edu::06b90eab-6e12-4492-a1ed-f8dc2d5844f6" providerId="AD" clId="Web-{3554F84D-D31D-CBD4-30C3-4F5D53CC174A}" dt="2023-02-21T19:19:11.601" v="72" actId="20577"/>
          <ac:spMkLst>
            <pc:docMk/>
            <pc:sldMk cId="3225135174" sldId="322"/>
            <ac:spMk id="5" creationId="{A9C25116-AE98-F96E-9EBA-2A8C902471B0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9:17.601" v="75" actId="20577"/>
          <ac:spMkLst>
            <pc:docMk/>
            <pc:sldMk cId="3225135174" sldId="322"/>
            <ac:spMk id="6" creationId="{040D5317-371F-7603-4FBF-C237E3043955}"/>
          </ac:spMkLst>
        </pc:spChg>
        <pc:spChg chg="del">
          <ac:chgData name="PradeepReddy Baireddy1" userId="S::pradeepreddy.baireddy1@marist.edu::06b90eab-6e12-4492-a1ed-f8dc2d5844f6" providerId="AD" clId="Web-{3554F84D-D31D-CBD4-30C3-4F5D53CC174A}" dt="2023-02-21T19:13:08.201" v="1"/>
          <ac:spMkLst>
            <pc:docMk/>
            <pc:sldMk cId="3225135174" sldId="322"/>
            <ac:spMk id="7" creationId="{B7A2CCF1-985B-E122-C151-253B7C88FA14}"/>
          </ac:spMkLst>
        </pc:spChg>
        <pc:spChg chg="del">
          <ac:chgData name="PradeepReddy Baireddy1" userId="S::pradeepreddy.baireddy1@marist.edu::06b90eab-6e12-4492-a1ed-f8dc2d5844f6" providerId="AD" clId="Web-{3554F84D-D31D-CBD4-30C3-4F5D53CC174A}" dt="2023-02-21T19:13:08.201" v="1"/>
          <ac:spMkLst>
            <pc:docMk/>
            <pc:sldMk cId="3225135174" sldId="322"/>
            <ac:spMk id="8" creationId="{A7FC1D37-B524-351F-C0C0-36E3122559D6}"/>
          </ac:spMkLst>
        </pc:spChg>
        <pc:spChg chg="del">
          <ac:chgData name="PradeepReddy Baireddy1" userId="S::pradeepreddy.baireddy1@marist.edu::06b90eab-6e12-4492-a1ed-f8dc2d5844f6" providerId="AD" clId="Web-{3554F84D-D31D-CBD4-30C3-4F5D53CC174A}" dt="2023-02-21T19:13:08.201" v="1"/>
          <ac:spMkLst>
            <pc:docMk/>
            <pc:sldMk cId="3225135174" sldId="322"/>
            <ac:spMk id="9" creationId="{9964AAE7-7D4A-3986-87A9-1061A0D0DB58}"/>
          </ac:spMkLst>
        </pc:spChg>
        <pc:spChg chg="del">
          <ac:chgData name="PradeepReddy Baireddy1" userId="S::pradeepreddy.baireddy1@marist.edu::06b90eab-6e12-4492-a1ed-f8dc2d5844f6" providerId="AD" clId="Web-{3554F84D-D31D-CBD4-30C3-4F5D53CC174A}" dt="2023-02-21T19:13:08.201" v="1"/>
          <ac:spMkLst>
            <pc:docMk/>
            <pc:sldMk cId="3225135174" sldId="322"/>
            <ac:spMk id="10" creationId="{87A8CFC9-AF80-47B9-0D3C-38201B2F8FDC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3:08.201" v="1"/>
          <ac:spMkLst>
            <pc:docMk/>
            <pc:sldMk cId="3225135174" sldId="322"/>
            <ac:spMk id="11" creationId="{DAFE88A7-7375-3981-D910-6CED4E650CB4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3:08.201" v="1"/>
          <ac:spMkLst>
            <pc:docMk/>
            <pc:sldMk cId="3225135174" sldId="322"/>
            <ac:spMk id="12" creationId="{D662D43A-2562-2208-578A-C0B20BAFE532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3:08.201" v="1"/>
          <ac:spMkLst>
            <pc:docMk/>
            <pc:sldMk cId="3225135174" sldId="322"/>
            <ac:spMk id="13" creationId="{802EC29B-BDAA-1788-C472-A72C859557BC}"/>
          </ac:spMkLst>
        </pc:spChg>
        <pc:spChg chg="add del mod">
          <ac:chgData name="PradeepReddy Baireddy1" userId="S::pradeepreddy.baireddy1@marist.edu::06b90eab-6e12-4492-a1ed-f8dc2d5844f6" providerId="AD" clId="Web-{3554F84D-D31D-CBD4-30C3-4F5D53CC174A}" dt="2023-02-21T19:13:41.686" v="8"/>
          <ac:spMkLst>
            <pc:docMk/>
            <pc:sldMk cId="3225135174" sldId="322"/>
            <ac:spMk id="21" creationId="{A66E7AEF-4A5C-1E8A-941D-A0CA7E6499E8}"/>
          </ac:spMkLst>
        </pc:spChg>
        <pc:graphicFrameChg chg="add del mod ord modGraphic">
          <ac:chgData name="PradeepReddy Baireddy1" userId="S::pradeepreddy.baireddy1@marist.edu::06b90eab-6e12-4492-a1ed-f8dc2d5844f6" providerId="AD" clId="Web-{3554F84D-D31D-CBD4-30C3-4F5D53CC174A}" dt="2023-02-21T19:13:58.859" v="9"/>
          <ac:graphicFrameMkLst>
            <pc:docMk/>
            <pc:sldMk cId="3225135174" sldId="322"/>
            <ac:graphicFrameMk id="14" creationId="{39A7FD43-BED7-F539-5B94-0500A97F3E96}"/>
          </ac:graphicFrameMkLst>
        </pc:graphicFrameChg>
      </pc:sldChg>
      <pc:sldChg chg="delSp modSp new mod chgLayout">
        <pc:chgData name="PradeepReddy Baireddy1" userId="S::pradeepreddy.baireddy1@marist.edu::06b90eab-6e12-4492-a1ed-f8dc2d5844f6" providerId="AD" clId="Web-{3554F84D-D31D-CBD4-30C3-4F5D53CC174A}" dt="2023-02-21T19:43:35.652" v="231" actId="20577"/>
        <pc:sldMkLst>
          <pc:docMk/>
          <pc:sldMk cId="962075167" sldId="323"/>
        </pc:sldMkLst>
        <pc:spChg chg="mod ord">
          <ac:chgData name="PradeepReddy Baireddy1" userId="S::pradeepreddy.baireddy1@marist.edu::06b90eab-6e12-4492-a1ed-f8dc2d5844f6" providerId="AD" clId="Web-{3554F84D-D31D-CBD4-30C3-4F5D53CC174A}" dt="2023-02-21T19:18:30.396" v="61" actId="20577"/>
          <ac:spMkLst>
            <pc:docMk/>
            <pc:sldMk cId="962075167" sldId="323"/>
            <ac:spMk id="2" creationId="{F665B228-0D47-7EA7-BCE8-6911A20A2015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6:57.769" v="28" actId="20577"/>
          <ac:spMkLst>
            <pc:docMk/>
            <pc:sldMk cId="962075167" sldId="323"/>
            <ac:spMk id="3" creationId="{C467DD85-29CB-D84F-538B-48BD410C68AC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4:57.235" v="16" actId="20577"/>
          <ac:spMkLst>
            <pc:docMk/>
            <pc:sldMk cId="962075167" sldId="323"/>
            <ac:spMk id="4" creationId="{D8076366-F3AE-BDA0-39DD-9A4F3A50343D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5:09.845" v="17" actId="20577"/>
          <ac:spMkLst>
            <pc:docMk/>
            <pc:sldMk cId="962075167" sldId="323"/>
            <ac:spMk id="5" creationId="{8915E3BB-FCCA-8C69-CFFA-02C1C4E6B5A0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42:49.682" v="206" actId="20577"/>
          <ac:spMkLst>
            <pc:docMk/>
            <pc:sldMk cId="962075167" sldId="323"/>
            <ac:spMk id="6" creationId="{5F1DB7BE-9F80-854C-7BC2-FEB2811A313C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43:25.652" v="217" actId="20577"/>
          <ac:spMkLst>
            <pc:docMk/>
            <pc:sldMk cId="962075167" sldId="323"/>
            <ac:spMk id="7" creationId="{EF2269C2-B7C4-9F11-6108-8A6DF7826AB4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43:35.652" v="231" actId="20577"/>
          <ac:spMkLst>
            <pc:docMk/>
            <pc:sldMk cId="962075167" sldId="323"/>
            <ac:spMk id="8" creationId="{230C2392-730F-3757-519B-CCCE224B85C5}"/>
          </ac:spMkLst>
        </pc:spChg>
        <pc:spChg chg="del">
          <ac:chgData name="PradeepReddy Baireddy1" userId="S::pradeepreddy.baireddy1@marist.edu::06b90eab-6e12-4492-a1ed-f8dc2d5844f6" providerId="AD" clId="Web-{3554F84D-D31D-CBD4-30C3-4F5D53CC174A}" dt="2023-02-21T19:14:44.313" v="15"/>
          <ac:spMkLst>
            <pc:docMk/>
            <pc:sldMk cId="962075167" sldId="323"/>
            <ac:spMk id="9" creationId="{76A25469-9BD7-99AA-4BD1-9EB0126D1E79}"/>
          </ac:spMkLst>
        </pc:spChg>
        <pc:spChg chg="del">
          <ac:chgData name="PradeepReddy Baireddy1" userId="S::pradeepreddy.baireddy1@marist.edu::06b90eab-6e12-4492-a1ed-f8dc2d5844f6" providerId="AD" clId="Web-{3554F84D-D31D-CBD4-30C3-4F5D53CC174A}" dt="2023-02-21T19:14:44.313" v="15"/>
          <ac:spMkLst>
            <pc:docMk/>
            <pc:sldMk cId="962075167" sldId="323"/>
            <ac:spMk id="10" creationId="{FDEAC655-D8A6-9F69-FD20-1DFC54390B3B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4:44.313" v="15"/>
          <ac:spMkLst>
            <pc:docMk/>
            <pc:sldMk cId="962075167" sldId="323"/>
            <ac:spMk id="11" creationId="{63A3CF1B-7FD9-CA46-7E4B-8228A885CD42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4:44.313" v="15"/>
          <ac:spMkLst>
            <pc:docMk/>
            <pc:sldMk cId="962075167" sldId="323"/>
            <ac:spMk id="12" creationId="{97DB3440-E42F-8CD5-9454-CF22D469721C}"/>
          </ac:spMkLst>
        </pc:spChg>
        <pc:spChg chg="mod ord">
          <ac:chgData name="PradeepReddy Baireddy1" userId="S::pradeepreddy.baireddy1@marist.edu::06b90eab-6e12-4492-a1ed-f8dc2d5844f6" providerId="AD" clId="Web-{3554F84D-D31D-CBD4-30C3-4F5D53CC174A}" dt="2023-02-21T19:14:44.313" v="15"/>
          <ac:spMkLst>
            <pc:docMk/>
            <pc:sldMk cId="962075167" sldId="323"/>
            <ac:spMk id="13" creationId="{7B819BD0-CEB7-EA82-C5E1-6B7AB1ED8BD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6AF8B-1E40-DB4B-A867-2686DCAF0366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B109FB08-5378-3E46-BF2F-8B6E91222F8E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B102A552-5752-A24E-8FD3-9A6E973FC604}" type="parTrans" cxnId="{C8924E2F-5410-6B43-8698-F362654D5F96}">
      <dgm:prSet/>
      <dgm:spPr/>
      <dgm:t>
        <a:bodyPr/>
        <a:lstStyle/>
        <a:p>
          <a:endParaRPr lang="en-GB"/>
        </a:p>
      </dgm:t>
    </dgm:pt>
    <dgm:pt modelId="{2A76C2A8-954C-3841-B5FC-94AF1D3B97EE}" type="sibTrans" cxnId="{C8924E2F-5410-6B43-8698-F362654D5F96}">
      <dgm:prSet/>
      <dgm:spPr/>
      <dgm:t>
        <a:bodyPr/>
        <a:lstStyle/>
        <a:p>
          <a:endParaRPr lang="en-GB"/>
        </a:p>
      </dgm:t>
    </dgm:pt>
    <dgm:pt modelId="{CDD4B68A-0F4B-294A-A2E8-A9212B2B3710}">
      <dgm:prSet/>
      <dgm:spPr/>
      <dgm:t>
        <a:bodyPr/>
        <a:lstStyle/>
        <a:p>
          <a:r>
            <a:rPr lang="en-US" dirty="0"/>
            <a:t>INPUT </a:t>
          </a:r>
          <a:r>
            <a:rPr lang="en-US" dirty="0">
              <a:latin typeface="Tenorite"/>
            </a:rPr>
            <a:t>VALUES/DOMAIN</a:t>
          </a:r>
          <a:endParaRPr lang="en-AU" dirty="0"/>
        </a:p>
      </dgm:t>
    </dgm:pt>
    <dgm:pt modelId="{C361A4E9-D528-C948-B358-4D93B9E99B8D}" type="parTrans" cxnId="{CBC5182C-5F4A-F64B-A6B4-57D7742AA8D3}">
      <dgm:prSet/>
      <dgm:spPr/>
      <dgm:t>
        <a:bodyPr/>
        <a:lstStyle/>
        <a:p>
          <a:endParaRPr lang="en-GB"/>
        </a:p>
      </dgm:t>
    </dgm:pt>
    <dgm:pt modelId="{95FCF228-DB15-ED48-8A7C-91AA759A26AD}" type="sibTrans" cxnId="{CBC5182C-5F4A-F64B-A6B4-57D7742AA8D3}">
      <dgm:prSet/>
      <dgm:spPr/>
      <dgm:t>
        <a:bodyPr/>
        <a:lstStyle/>
        <a:p>
          <a:endParaRPr lang="en-GB"/>
        </a:p>
      </dgm:t>
    </dgm:pt>
    <dgm:pt modelId="{5AC2F416-D35D-E846-89EE-94B0DAEFA100}">
      <dgm:prSet/>
      <dgm:spPr/>
      <dgm:t>
        <a:bodyPr/>
        <a:lstStyle/>
        <a:p>
          <a:pPr rtl="0"/>
          <a:r>
            <a:rPr lang="en-US" dirty="0"/>
            <a:t>CREATION</a:t>
          </a:r>
          <a:r>
            <a:rPr lang="en-US" dirty="0">
              <a:latin typeface="Tenorite"/>
            </a:rPr>
            <a:t> </a:t>
          </a:r>
          <a:endParaRPr lang="en-AU" dirty="0"/>
        </a:p>
      </dgm:t>
    </dgm:pt>
    <dgm:pt modelId="{53D02306-6193-EC48-AE42-CB78D38F60F5}" type="parTrans" cxnId="{50285557-B0A4-6E4A-898C-30B95DC4C2A8}">
      <dgm:prSet/>
      <dgm:spPr/>
      <dgm:t>
        <a:bodyPr/>
        <a:lstStyle/>
        <a:p>
          <a:endParaRPr lang="en-GB"/>
        </a:p>
      </dgm:t>
    </dgm:pt>
    <dgm:pt modelId="{4EDB7902-164E-E648-B8BD-75C3FBF7E57D}" type="sibTrans" cxnId="{50285557-B0A4-6E4A-898C-30B95DC4C2A8}">
      <dgm:prSet/>
      <dgm:spPr/>
      <dgm:t>
        <a:bodyPr/>
        <a:lstStyle/>
        <a:p>
          <a:endParaRPr lang="en-GB"/>
        </a:p>
      </dgm:t>
    </dgm:pt>
    <dgm:pt modelId="{F1B5EDC3-3D1D-C349-929D-0746BE2CB36D}">
      <dgm:prSet/>
      <dgm:spPr/>
      <dgm:t>
        <a:bodyPr/>
        <a:lstStyle/>
        <a:p>
          <a:r>
            <a:rPr lang="en-US" dirty="0"/>
            <a:t>INSERTION</a:t>
          </a:r>
        </a:p>
      </dgm:t>
    </dgm:pt>
    <dgm:pt modelId="{09C6403F-C31F-2D49-920C-457EF87FF458}" type="parTrans" cxnId="{AF90CA3E-BDE0-4640-A4FA-005127F70639}">
      <dgm:prSet/>
      <dgm:spPr/>
      <dgm:t>
        <a:bodyPr/>
        <a:lstStyle/>
        <a:p>
          <a:endParaRPr lang="en-GB"/>
        </a:p>
      </dgm:t>
    </dgm:pt>
    <dgm:pt modelId="{FD5D68E8-C3C7-374E-833F-791CB11220DF}" type="sibTrans" cxnId="{AF90CA3E-BDE0-4640-A4FA-005127F70639}">
      <dgm:prSet/>
      <dgm:spPr/>
      <dgm:t>
        <a:bodyPr/>
        <a:lstStyle/>
        <a:p>
          <a:endParaRPr lang="en-GB"/>
        </a:p>
      </dgm:t>
    </dgm:pt>
    <dgm:pt modelId="{148EC303-09A7-1B48-8B52-50E122569036}">
      <dgm:prSet phldr="0"/>
      <dgm:spPr/>
      <dgm:t>
        <a:bodyPr/>
        <a:lstStyle/>
        <a:p>
          <a:pPr rtl="0"/>
          <a:r>
            <a:rPr lang="en-US" dirty="0">
              <a:latin typeface="Tenorite"/>
            </a:rPr>
            <a:t>SEARCH AND SELECTION</a:t>
          </a:r>
          <a:endParaRPr lang="en-US" dirty="0"/>
        </a:p>
      </dgm:t>
    </dgm:pt>
    <dgm:pt modelId="{2BE6D624-3186-8941-B49C-7F3B4F00C2A0}" type="parTrans" cxnId="{47DD803D-19E7-7C45-B03D-EC004203D5ED}">
      <dgm:prSet/>
      <dgm:spPr/>
      <dgm:t>
        <a:bodyPr/>
        <a:lstStyle/>
        <a:p>
          <a:endParaRPr lang="en-GB"/>
        </a:p>
      </dgm:t>
    </dgm:pt>
    <dgm:pt modelId="{D0561968-E6E3-6D47-862B-ACC91F3D8F2B}" type="sibTrans" cxnId="{47DD803D-19E7-7C45-B03D-EC004203D5ED}">
      <dgm:prSet/>
      <dgm:spPr/>
      <dgm:t>
        <a:bodyPr/>
        <a:lstStyle/>
        <a:p>
          <a:endParaRPr lang="en-GB"/>
        </a:p>
      </dgm:t>
    </dgm:pt>
    <dgm:pt modelId="{88F9036A-3E7B-45F8-88FD-75EAA5397C52}">
      <dgm:prSet phldr="0"/>
      <dgm:spPr/>
      <dgm:t>
        <a:bodyPr/>
        <a:lstStyle/>
        <a:p>
          <a:pPr rtl="0"/>
          <a:r>
            <a:rPr lang="en-US" dirty="0"/>
            <a:t>IMPORTANCE OF JSON DATA TYPE IN DBMS</a:t>
          </a:r>
          <a:endParaRPr lang="en-US" dirty="0">
            <a:latin typeface="Tenorite"/>
          </a:endParaRPr>
        </a:p>
      </dgm:t>
    </dgm:pt>
    <dgm:pt modelId="{DF63E217-62E9-41F4-BFC6-A1AFB27B8C39}" type="parTrans" cxnId="{293D3901-9BEA-4211-946F-112034786E02}">
      <dgm:prSet/>
      <dgm:spPr/>
      <dgm:t>
        <a:bodyPr/>
        <a:lstStyle/>
        <a:p>
          <a:endParaRPr lang="en-GB"/>
        </a:p>
      </dgm:t>
    </dgm:pt>
    <dgm:pt modelId="{16D2D076-389F-444B-B0CD-356D305DDE8E}" type="sibTrans" cxnId="{293D3901-9BEA-4211-946F-112034786E02}">
      <dgm:prSet/>
      <dgm:spPr/>
      <dgm:t>
        <a:bodyPr/>
        <a:lstStyle/>
        <a:p>
          <a:endParaRPr lang="en-GB"/>
        </a:p>
      </dgm:t>
    </dgm:pt>
    <dgm:pt modelId="{E76AFE96-DD66-40A9-8C6A-776CC319184C}">
      <dgm:prSet phldr="0"/>
      <dgm:spPr/>
      <dgm:t>
        <a:bodyPr/>
        <a:lstStyle/>
        <a:p>
          <a:pPr rtl="0"/>
          <a:r>
            <a:rPr lang="en-AU" dirty="0"/>
            <a:t>Objects in JSON</a:t>
          </a:r>
          <a:r>
            <a:rPr lang="en-AU" dirty="0">
              <a:latin typeface="Tenorite"/>
            </a:rPr>
            <a:t> data type</a:t>
          </a:r>
          <a:endParaRPr lang="en-US" dirty="0"/>
        </a:p>
      </dgm:t>
    </dgm:pt>
    <dgm:pt modelId="{D749A6EC-D329-435E-A523-C4F4CB39FF8B}" type="parTrans" cxnId="{277E3949-AB56-4F41-B945-1A2CDCEC0DC6}">
      <dgm:prSet/>
      <dgm:spPr/>
      <dgm:t>
        <a:bodyPr/>
        <a:lstStyle/>
        <a:p>
          <a:endParaRPr lang="en-GB"/>
        </a:p>
      </dgm:t>
    </dgm:pt>
    <dgm:pt modelId="{069191BF-412F-44C7-8E7F-2A338E001665}" type="sibTrans" cxnId="{277E3949-AB56-4F41-B945-1A2CDCEC0DC6}">
      <dgm:prSet/>
      <dgm:spPr/>
      <dgm:t>
        <a:bodyPr/>
        <a:lstStyle/>
        <a:p>
          <a:endParaRPr lang="en-GB"/>
        </a:p>
      </dgm:t>
    </dgm:pt>
    <dgm:pt modelId="{1F8919E1-F92D-49B3-9CFE-2627644DFFF5}">
      <dgm:prSet phldr="0"/>
      <dgm:spPr/>
      <dgm:t>
        <a:bodyPr/>
        <a:lstStyle/>
        <a:p>
          <a:pPr rtl="0"/>
          <a:r>
            <a:rPr lang="en-AU" dirty="0"/>
            <a:t>Arrays in JSON</a:t>
          </a:r>
          <a:r>
            <a:rPr lang="en-AU" dirty="0">
              <a:latin typeface="Tenorite"/>
            </a:rPr>
            <a:t> data type</a:t>
          </a:r>
          <a:endParaRPr lang="en-US" dirty="0"/>
        </a:p>
      </dgm:t>
    </dgm:pt>
    <dgm:pt modelId="{B52604FC-7E4C-4E9C-9EED-D0C150F20019}" type="parTrans" cxnId="{552A0DD3-812F-416B-8F23-3134A6202376}">
      <dgm:prSet/>
      <dgm:spPr/>
      <dgm:t>
        <a:bodyPr/>
        <a:lstStyle/>
        <a:p>
          <a:endParaRPr lang="en-GB"/>
        </a:p>
      </dgm:t>
    </dgm:pt>
    <dgm:pt modelId="{E871E6B5-885F-409E-B550-213B1228A596}" type="sibTrans" cxnId="{552A0DD3-812F-416B-8F23-3134A6202376}">
      <dgm:prSet/>
      <dgm:spPr/>
      <dgm:t>
        <a:bodyPr/>
        <a:lstStyle/>
        <a:p>
          <a:endParaRPr lang="en-GB"/>
        </a:p>
      </dgm:t>
    </dgm:pt>
    <dgm:pt modelId="{52321B5C-025F-4EEF-9788-12429B903E24}">
      <dgm:prSet phldr="0"/>
      <dgm:spPr/>
      <dgm:t>
        <a:bodyPr/>
        <a:lstStyle/>
        <a:p>
          <a:r>
            <a:rPr lang="en-US" dirty="0">
              <a:latin typeface="Tenorite"/>
            </a:rPr>
            <a:t>MERGING</a:t>
          </a:r>
        </a:p>
      </dgm:t>
    </dgm:pt>
    <dgm:pt modelId="{07C8D44B-97A5-499B-B3AC-BD676EBB62DE}" type="parTrans" cxnId="{0F26B633-A7F5-40A6-BBF8-70060617999D}">
      <dgm:prSet/>
      <dgm:spPr/>
      <dgm:t>
        <a:bodyPr/>
        <a:lstStyle/>
        <a:p>
          <a:endParaRPr lang="en-GB"/>
        </a:p>
      </dgm:t>
    </dgm:pt>
    <dgm:pt modelId="{EA5E54B0-D21A-4A10-8EF8-2487E735F051}" type="sibTrans" cxnId="{0F26B633-A7F5-40A6-BBF8-70060617999D}">
      <dgm:prSet/>
      <dgm:spPr/>
      <dgm:t>
        <a:bodyPr/>
        <a:lstStyle/>
        <a:p>
          <a:endParaRPr lang="en-GB"/>
        </a:p>
      </dgm:t>
    </dgm:pt>
    <dgm:pt modelId="{88EC13F3-AA47-4AEB-8C00-135505CDD03D}">
      <dgm:prSet phldr="0"/>
      <dgm:spPr/>
      <dgm:t>
        <a:bodyPr/>
        <a:lstStyle/>
        <a:p>
          <a:r>
            <a:rPr lang="en-US" dirty="0">
              <a:latin typeface="Tenorite"/>
            </a:rPr>
            <a:t>LIMITATIONS</a:t>
          </a:r>
        </a:p>
      </dgm:t>
    </dgm:pt>
    <dgm:pt modelId="{B30BB55E-9402-4DBC-AA82-C6C0574B6481}" type="parTrans" cxnId="{FD2D47ED-EBED-4F6F-B0FB-6D1AD4F6A380}">
      <dgm:prSet/>
      <dgm:spPr/>
      <dgm:t>
        <a:bodyPr/>
        <a:lstStyle/>
        <a:p>
          <a:endParaRPr lang="en-GB"/>
        </a:p>
      </dgm:t>
    </dgm:pt>
    <dgm:pt modelId="{8BF3D516-12AC-4B14-A705-CE1BDBE89946}" type="sibTrans" cxnId="{FD2D47ED-EBED-4F6F-B0FB-6D1AD4F6A380}">
      <dgm:prSet/>
      <dgm:spPr/>
      <dgm:t>
        <a:bodyPr/>
        <a:lstStyle/>
        <a:p>
          <a:endParaRPr lang="en-GB"/>
        </a:p>
      </dgm:t>
    </dgm:pt>
    <dgm:pt modelId="{9EB31064-9119-7843-AE3E-8C4659153BFE}" type="pres">
      <dgm:prSet presAssocID="{F256AF8B-1E40-DB4B-A867-2686DCAF0366}" presName="linear" presStyleCnt="0">
        <dgm:presLayoutVars>
          <dgm:dir/>
          <dgm:animLvl val="lvl"/>
          <dgm:resizeHandles val="exact"/>
        </dgm:presLayoutVars>
      </dgm:prSet>
      <dgm:spPr/>
    </dgm:pt>
    <dgm:pt modelId="{1F74B26F-4C93-8445-A2FC-3A884C6E9BFE}" type="pres">
      <dgm:prSet presAssocID="{B109FB08-5378-3E46-BF2F-8B6E91222F8E}" presName="parentLin" presStyleCnt="0"/>
      <dgm:spPr/>
    </dgm:pt>
    <dgm:pt modelId="{4715423D-BF26-1E4C-952B-B950EAB86D3E}" type="pres">
      <dgm:prSet presAssocID="{B109FB08-5378-3E46-BF2F-8B6E91222F8E}" presName="parentLeftMargin" presStyleLbl="node1" presStyleIdx="0" presStyleCnt="10"/>
      <dgm:spPr/>
    </dgm:pt>
    <dgm:pt modelId="{859A3B2E-9CA8-2A4F-AB34-725669579938}" type="pres">
      <dgm:prSet presAssocID="{B109FB08-5378-3E46-BF2F-8B6E91222F8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2F3ACB80-B95E-684E-8020-AB360E3CBA53}" type="pres">
      <dgm:prSet presAssocID="{B109FB08-5378-3E46-BF2F-8B6E91222F8E}" presName="negativeSpace" presStyleCnt="0"/>
      <dgm:spPr/>
    </dgm:pt>
    <dgm:pt modelId="{4B307246-A48E-8B44-99C1-BB3808915176}" type="pres">
      <dgm:prSet presAssocID="{B109FB08-5378-3E46-BF2F-8B6E91222F8E}" presName="childText" presStyleLbl="conFgAcc1" presStyleIdx="0" presStyleCnt="10">
        <dgm:presLayoutVars>
          <dgm:bulletEnabled val="1"/>
        </dgm:presLayoutVars>
      </dgm:prSet>
      <dgm:spPr/>
    </dgm:pt>
    <dgm:pt modelId="{A9FE4F6C-1978-BD47-B8E4-1D636A4F7ED2}" type="pres">
      <dgm:prSet presAssocID="{2A76C2A8-954C-3841-B5FC-94AF1D3B97EE}" presName="spaceBetweenRectangles" presStyleCnt="0"/>
      <dgm:spPr/>
    </dgm:pt>
    <dgm:pt modelId="{2C68CC18-F9C4-4E8F-8B18-2B234E2CBDA8}" type="pres">
      <dgm:prSet presAssocID="{88F9036A-3E7B-45F8-88FD-75EAA5397C52}" presName="parentLin" presStyleCnt="0"/>
      <dgm:spPr/>
    </dgm:pt>
    <dgm:pt modelId="{D40FA82B-6FAD-46D3-A85E-62876C2CDFAD}" type="pres">
      <dgm:prSet presAssocID="{88F9036A-3E7B-45F8-88FD-75EAA5397C52}" presName="parentLeftMargin" presStyleLbl="node1" presStyleIdx="0" presStyleCnt="10"/>
      <dgm:spPr/>
    </dgm:pt>
    <dgm:pt modelId="{6D29D1F5-9E85-443C-9E7D-683781F0A924}" type="pres">
      <dgm:prSet presAssocID="{88F9036A-3E7B-45F8-88FD-75EAA5397C52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0A4FB70E-977D-4FFA-B1C2-AAC327F3CDAB}" type="pres">
      <dgm:prSet presAssocID="{88F9036A-3E7B-45F8-88FD-75EAA5397C52}" presName="negativeSpace" presStyleCnt="0"/>
      <dgm:spPr/>
    </dgm:pt>
    <dgm:pt modelId="{334783AF-DA05-4B15-9FFE-19D905B9BA04}" type="pres">
      <dgm:prSet presAssocID="{88F9036A-3E7B-45F8-88FD-75EAA5397C52}" presName="childText" presStyleLbl="conFgAcc1" presStyleIdx="1" presStyleCnt="10">
        <dgm:presLayoutVars>
          <dgm:bulletEnabled val="1"/>
        </dgm:presLayoutVars>
      </dgm:prSet>
      <dgm:spPr/>
    </dgm:pt>
    <dgm:pt modelId="{D955BB02-BB4F-420B-AC28-EF65BBDAF187}" type="pres">
      <dgm:prSet presAssocID="{16D2D076-389F-444B-B0CD-356D305DDE8E}" presName="spaceBetweenRectangles" presStyleCnt="0"/>
      <dgm:spPr/>
    </dgm:pt>
    <dgm:pt modelId="{366B711B-A8AE-E74A-90A9-22D5B25424B4}" type="pres">
      <dgm:prSet presAssocID="{CDD4B68A-0F4B-294A-A2E8-A9212B2B3710}" presName="parentLin" presStyleCnt="0"/>
      <dgm:spPr/>
    </dgm:pt>
    <dgm:pt modelId="{6EAB92FA-824B-4240-9345-B97C6C0A4967}" type="pres">
      <dgm:prSet presAssocID="{CDD4B68A-0F4B-294A-A2E8-A9212B2B3710}" presName="parentLeftMargin" presStyleLbl="node1" presStyleIdx="1" presStyleCnt="10"/>
      <dgm:spPr/>
    </dgm:pt>
    <dgm:pt modelId="{9F07C645-F708-734D-8CD6-F5082B4D3E84}" type="pres">
      <dgm:prSet presAssocID="{CDD4B68A-0F4B-294A-A2E8-A9212B2B3710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6A8DE4E9-A9B5-C148-BBB8-B0412F7C0D84}" type="pres">
      <dgm:prSet presAssocID="{CDD4B68A-0F4B-294A-A2E8-A9212B2B3710}" presName="negativeSpace" presStyleCnt="0"/>
      <dgm:spPr/>
    </dgm:pt>
    <dgm:pt modelId="{A76E5939-4E60-844A-AA9B-B344A4E60576}" type="pres">
      <dgm:prSet presAssocID="{CDD4B68A-0F4B-294A-A2E8-A9212B2B3710}" presName="childText" presStyleLbl="conFgAcc1" presStyleIdx="2" presStyleCnt="10">
        <dgm:presLayoutVars>
          <dgm:bulletEnabled val="1"/>
        </dgm:presLayoutVars>
      </dgm:prSet>
      <dgm:spPr/>
    </dgm:pt>
    <dgm:pt modelId="{F68AA1F7-2D0C-5849-AB0D-C709DFD9C3ED}" type="pres">
      <dgm:prSet presAssocID="{95FCF228-DB15-ED48-8A7C-91AA759A26AD}" presName="spaceBetweenRectangles" presStyleCnt="0"/>
      <dgm:spPr/>
    </dgm:pt>
    <dgm:pt modelId="{8B06DC6D-AD0E-49EC-9E9A-345A98B23C48}" type="pres">
      <dgm:prSet presAssocID="{1F8919E1-F92D-49B3-9CFE-2627644DFFF5}" presName="parentLin" presStyleCnt="0"/>
      <dgm:spPr/>
    </dgm:pt>
    <dgm:pt modelId="{5E73FADA-162D-4AAA-9033-E91972032EB8}" type="pres">
      <dgm:prSet presAssocID="{1F8919E1-F92D-49B3-9CFE-2627644DFFF5}" presName="parentLeftMargin" presStyleLbl="node1" presStyleIdx="2" presStyleCnt="10"/>
      <dgm:spPr/>
    </dgm:pt>
    <dgm:pt modelId="{D78ACABA-0CEE-4C73-92C7-66234A88AFB1}" type="pres">
      <dgm:prSet presAssocID="{1F8919E1-F92D-49B3-9CFE-2627644DFFF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5EC9BB44-79CE-40B0-95CE-0314F9335291}" type="pres">
      <dgm:prSet presAssocID="{1F8919E1-F92D-49B3-9CFE-2627644DFFF5}" presName="negativeSpace" presStyleCnt="0"/>
      <dgm:spPr/>
    </dgm:pt>
    <dgm:pt modelId="{4AA8849A-9F0F-4E73-A380-5E08AE2F1083}" type="pres">
      <dgm:prSet presAssocID="{1F8919E1-F92D-49B3-9CFE-2627644DFFF5}" presName="childText" presStyleLbl="conFgAcc1" presStyleIdx="3" presStyleCnt="10">
        <dgm:presLayoutVars>
          <dgm:bulletEnabled val="1"/>
        </dgm:presLayoutVars>
      </dgm:prSet>
      <dgm:spPr/>
    </dgm:pt>
    <dgm:pt modelId="{E0070BC8-C8AE-4C80-BE4A-F0D5E7946889}" type="pres">
      <dgm:prSet presAssocID="{E871E6B5-885F-409E-B550-213B1228A596}" presName="spaceBetweenRectangles" presStyleCnt="0"/>
      <dgm:spPr/>
    </dgm:pt>
    <dgm:pt modelId="{EB85D917-57A9-49D9-B361-031CB92B8253}" type="pres">
      <dgm:prSet presAssocID="{E76AFE96-DD66-40A9-8C6A-776CC319184C}" presName="parentLin" presStyleCnt="0"/>
      <dgm:spPr/>
    </dgm:pt>
    <dgm:pt modelId="{01A0E0AB-ED54-4343-9228-D85FF5DB5351}" type="pres">
      <dgm:prSet presAssocID="{E76AFE96-DD66-40A9-8C6A-776CC319184C}" presName="parentLeftMargin" presStyleLbl="node1" presStyleIdx="3" presStyleCnt="10"/>
      <dgm:spPr/>
    </dgm:pt>
    <dgm:pt modelId="{53ABC239-7808-4D9D-A9C6-56C15BEA11F5}" type="pres">
      <dgm:prSet presAssocID="{E76AFE96-DD66-40A9-8C6A-776CC319184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3387167-A01C-446A-9403-F9187FCDB5F8}" type="pres">
      <dgm:prSet presAssocID="{E76AFE96-DD66-40A9-8C6A-776CC319184C}" presName="negativeSpace" presStyleCnt="0"/>
      <dgm:spPr/>
    </dgm:pt>
    <dgm:pt modelId="{1FCEB2D9-66BF-4755-A4FB-B0920F6B7310}" type="pres">
      <dgm:prSet presAssocID="{E76AFE96-DD66-40A9-8C6A-776CC319184C}" presName="childText" presStyleLbl="conFgAcc1" presStyleIdx="4" presStyleCnt="10">
        <dgm:presLayoutVars>
          <dgm:bulletEnabled val="1"/>
        </dgm:presLayoutVars>
      </dgm:prSet>
      <dgm:spPr/>
    </dgm:pt>
    <dgm:pt modelId="{79B8BEBE-454C-47FA-AC96-3F39B845AAA3}" type="pres">
      <dgm:prSet presAssocID="{069191BF-412F-44C7-8E7F-2A338E001665}" presName="spaceBetweenRectangles" presStyleCnt="0"/>
      <dgm:spPr/>
    </dgm:pt>
    <dgm:pt modelId="{4BBB8A41-1C21-904A-A6B5-5B2475D7501E}" type="pres">
      <dgm:prSet presAssocID="{5AC2F416-D35D-E846-89EE-94B0DAEFA100}" presName="parentLin" presStyleCnt="0"/>
      <dgm:spPr/>
    </dgm:pt>
    <dgm:pt modelId="{486D7107-1BD6-0242-B874-B02861804732}" type="pres">
      <dgm:prSet presAssocID="{5AC2F416-D35D-E846-89EE-94B0DAEFA100}" presName="parentLeftMargin" presStyleLbl="node1" presStyleIdx="4" presStyleCnt="10"/>
      <dgm:spPr/>
    </dgm:pt>
    <dgm:pt modelId="{AD4CC142-428F-6240-813F-7065CC7F9422}" type="pres">
      <dgm:prSet presAssocID="{5AC2F416-D35D-E846-89EE-94B0DAEFA100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86CDAF1C-8F14-544C-BF35-6F11EA528496}" type="pres">
      <dgm:prSet presAssocID="{5AC2F416-D35D-E846-89EE-94B0DAEFA100}" presName="negativeSpace" presStyleCnt="0"/>
      <dgm:spPr/>
    </dgm:pt>
    <dgm:pt modelId="{134A9245-3C03-5148-B996-27861DAC287E}" type="pres">
      <dgm:prSet presAssocID="{5AC2F416-D35D-E846-89EE-94B0DAEFA100}" presName="childText" presStyleLbl="conFgAcc1" presStyleIdx="5" presStyleCnt="10">
        <dgm:presLayoutVars>
          <dgm:bulletEnabled val="1"/>
        </dgm:presLayoutVars>
      </dgm:prSet>
      <dgm:spPr/>
    </dgm:pt>
    <dgm:pt modelId="{10C63C18-019C-2C4F-B2C0-54C722C37800}" type="pres">
      <dgm:prSet presAssocID="{4EDB7902-164E-E648-B8BD-75C3FBF7E57D}" presName="spaceBetweenRectangles" presStyleCnt="0"/>
      <dgm:spPr/>
    </dgm:pt>
    <dgm:pt modelId="{06CC06E3-25E5-0A44-8E6E-9C1E86814213}" type="pres">
      <dgm:prSet presAssocID="{F1B5EDC3-3D1D-C349-929D-0746BE2CB36D}" presName="parentLin" presStyleCnt="0"/>
      <dgm:spPr/>
    </dgm:pt>
    <dgm:pt modelId="{5F02FE92-24F3-114B-9524-E6132A23E411}" type="pres">
      <dgm:prSet presAssocID="{F1B5EDC3-3D1D-C349-929D-0746BE2CB36D}" presName="parentLeftMargin" presStyleLbl="node1" presStyleIdx="5" presStyleCnt="10"/>
      <dgm:spPr/>
    </dgm:pt>
    <dgm:pt modelId="{52DB1C72-76C4-9643-BBF8-F84CAECCC138}" type="pres">
      <dgm:prSet presAssocID="{F1B5EDC3-3D1D-C349-929D-0746BE2CB36D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04A6EE8-8708-2548-B1FE-E8F105B7C87B}" type="pres">
      <dgm:prSet presAssocID="{F1B5EDC3-3D1D-C349-929D-0746BE2CB36D}" presName="negativeSpace" presStyleCnt="0"/>
      <dgm:spPr/>
    </dgm:pt>
    <dgm:pt modelId="{5B59133A-0FF3-C543-A362-35F995713A9D}" type="pres">
      <dgm:prSet presAssocID="{F1B5EDC3-3D1D-C349-929D-0746BE2CB36D}" presName="childText" presStyleLbl="conFgAcc1" presStyleIdx="6" presStyleCnt="10">
        <dgm:presLayoutVars>
          <dgm:bulletEnabled val="1"/>
        </dgm:presLayoutVars>
      </dgm:prSet>
      <dgm:spPr/>
    </dgm:pt>
    <dgm:pt modelId="{D569E3BE-7D96-2540-953B-CFB0967D9314}" type="pres">
      <dgm:prSet presAssocID="{FD5D68E8-C3C7-374E-833F-791CB11220DF}" presName="spaceBetweenRectangles" presStyleCnt="0"/>
      <dgm:spPr/>
    </dgm:pt>
    <dgm:pt modelId="{D1F6BC5E-B582-0444-9987-3C75A6E99823}" type="pres">
      <dgm:prSet presAssocID="{148EC303-09A7-1B48-8B52-50E122569036}" presName="parentLin" presStyleCnt="0"/>
      <dgm:spPr/>
    </dgm:pt>
    <dgm:pt modelId="{76D62112-FBE6-8544-8AD8-0932F19055E0}" type="pres">
      <dgm:prSet presAssocID="{148EC303-09A7-1B48-8B52-50E122569036}" presName="parentLeftMargin" presStyleLbl="node1" presStyleIdx="6" presStyleCnt="10"/>
      <dgm:spPr/>
    </dgm:pt>
    <dgm:pt modelId="{1D4D99FD-62A6-0149-9BA9-0C80AC3DB910}" type="pres">
      <dgm:prSet presAssocID="{148EC303-09A7-1B48-8B52-50E12256903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DA5FB521-7C97-D545-889C-3566E8B3523D}" type="pres">
      <dgm:prSet presAssocID="{148EC303-09A7-1B48-8B52-50E122569036}" presName="negativeSpace" presStyleCnt="0"/>
      <dgm:spPr/>
    </dgm:pt>
    <dgm:pt modelId="{2B94569B-409B-7848-9484-BD61329D9FD8}" type="pres">
      <dgm:prSet presAssocID="{148EC303-09A7-1B48-8B52-50E122569036}" presName="childText" presStyleLbl="conFgAcc1" presStyleIdx="7" presStyleCnt="10">
        <dgm:presLayoutVars>
          <dgm:bulletEnabled val="1"/>
        </dgm:presLayoutVars>
      </dgm:prSet>
      <dgm:spPr/>
    </dgm:pt>
    <dgm:pt modelId="{EC8E4A33-32B4-684C-9FD2-A7D54B00EB4E}" type="pres">
      <dgm:prSet presAssocID="{D0561968-E6E3-6D47-862B-ACC91F3D8F2B}" presName="spaceBetweenRectangles" presStyleCnt="0"/>
      <dgm:spPr/>
    </dgm:pt>
    <dgm:pt modelId="{4D708224-0771-4E41-8523-3157416D2742}" type="pres">
      <dgm:prSet presAssocID="{52321B5C-025F-4EEF-9788-12429B903E24}" presName="parentLin" presStyleCnt="0"/>
      <dgm:spPr/>
    </dgm:pt>
    <dgm:pt modelId="{083FE64A-B66F-482D-A463-699EFB9B48B5}" type="pres">
      <dgm:prSet presAssocID="{52321B5C-025F-4EEF-9788-12429B903E24}" presName="parentLeftMargin" presStyleLbl="node1" presStyleIdx="7" presStyleCnt="10"/>
      <dgm:spPr/>
    </dgm:pt>
    <dgm:pt modelId="{9E918EB1-528F-442B-A2F4-4BF6A5D91F17}" type="pres">
      <dgm:prSet presAssocID="{52321B5C-025F-4EEF-9788-12429B903E24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86F1B5AC-1821-4D78-8CB2-AEF36BF52FD2}" type="pres">
      <dgm:prSet presAssocID="{52321B5C-025F-4EEF-9788-12429B903E24}" presName="negativeSpace" presStyleCnt="0"/>
      <dgm:spPr/>
    </dgm:pt>
    <dgm:pt modelId="{06EB4F04-5D3D-446B-BFE0-BDEBC5C1BD44}" type="pres">
      <dgm:prSet presAssocID="{52321B5C-025F-4EEF-9788-12429B903E24}" presName="childText" presStyleLbl="conFgAcc1" presStyleIdx="8" presStyleCnt="10">
        <dgm:presLayoutVars>
          <dgm:bulletEnabled val="1"/>
        </dgm:presLayoutVars>
      </dgm:prSet>
      <dgm:spPr/>
    </dgm:pt>
    <dgm:pt modelId="{D844EFB7-7AA6-4478-88FD-81BDB7D8216A}" type="pres">
      <dgm:prSet presAssocID="{EA5E54B0-D21A-4A10-8EF8-2487E735F051}" presName="spaceBetweenRectangles" presStyleCnt="0"/>
      <dgm:spPr/>
    </dgm:pt>
    <dgm:pt modelId="{349FFCF0-84E6-4CF2-987E-09A3F1F496D8}" type="pres">
      <dgm:prSet presAssocID="{88EC13F3-AA47-4AEB-8C00-135505CDD03D}" presName="parentLin" presStyleCnt="0"/>
      <dgm:spPr/>
    </dgm:pt>
    <dgm:pt modelId="{018A0EA4-12E4-4A9B-8D55-01B174AFF6B1}" type="pres">
      <dgm:prSet presAssocID="{88EC13F3-AA47-4AEB-8C00-135505CDD03D}" presName="parentLeftMargin" presStyleLbl="node1" presStyleIdx="8" presStyleCnt="10"/>
      <dgm:spPr/>
    </dgm:pt>
    <dgm:pt modelId="{8BD624C9-7AEE-4042-977D-CCEE3B5FD01D}" type="pres">
      <dgm:prSet presAssocID="{88EC13F3-AA47-4AEB-8C00-135505CDD03D}" presName="parentText" presStyleLbl="node1" presStyleIdx="9" presStyleCnt="10">
        <dgm:presLayoutVars>
          <dgm:chMax val="0"/>
          <dgm:bulletEnabled val="1"/>
        </dgm:presLayoutVars>
      </dgm:prSet>
      <dgm:spPr/>
    </dgm:pt>
    <dgm:pt modelId="{7690E2DD-7802-40FC-9553-BE1817404A49}" type="pres">
      <dgm:prSet presAssocID="{88EC13F3-AA47-4AEB-8C00-135505CDD03D}" presName="negativeSpace" presStyleCnt="0"/>
      <dgm:spPr/>
    </dgm:pt>
    <dgm:pt modelId="{AA58FD6B-0E60-4E09-9608-BE669BE4560B}" type="pres">
      <dgm:prSet presAssocID="{88EC13F3-AA47-4AEB-8C00-135505CDD03D}" presName="childText" presStyleLbl="conFgAcc1" presStyleIdx="9" presStyleCnt="10">
        <dgm:presLayoutVars>
          <dgm:bulletEnabled val="1"/>
        </dgm:presLayoutVars>
      </dgm:prSet>
      <dgm:spPr/>
    </dgm:pt>
  </dgm:ptLst>
  <dgm:cxnLst>
    <dgm:cxn modelId="{293D3901-9BEA-4211-946F-112034786E02}" srcId="{F256AF8B-1E40-DB4B-A867-2686DCAF0366}" destId="{88F9036A-3E7B-45F8-88FD-75EAA5397C52}" srcOrd="1" destOrd="0" parTransId="{DF63E217-62E9-41F4-BFC6-A1AFB27B8C39}" sibTransId="{16D2D076-389F-444B-B0CD-356D305DDE8E}"/>
    <dgm:cxn modelId="{158B8E26-FAA3-4456-AA28-ED7953A502C8}" type="presOf" srcId="{CDD4B68A-0F4B-294A-A2E8-A9212B2B3710}" destId="{6EAB92FA-824B-4240-9345-B97C6C0A4967}" srcOrd="0" destOrd="0" presId="urn:microsoft.com/office/officeart/2005/8/layout/list1"/>
    <dgm:cxn modelId="{CBC5182C-5F4A-F64B-A6B4-57D7742AA8D3}" srcId="{F256AF8B-1E40-DB4B-A867-2686DCAF0366}" destId="{CDD4B68A-0F4B-294A-A2E8-A9212B2B3710}" srcOrd="2" destOrd="0" parTransId="{C361A4E9-D528-C948-B358-4D93B9E99B8D}" sibTransId="{95FCF228-DB15-ED48-8A7C-91AA759A26AD}"/>
    <dgm:cxn modelId="{C8924E2F-5410-6B43-8698-F362654D5F96}" srcId="{F256AF8B-1E40-DB4B-A867-2686DCAF0366}" destId="{B109FB08-5378-3E46-BF2F-8B6E91222F8E}" srcOrd="0" destOrd="0" parTransId="{B102A552-5752-A24E-8FD3-9A6E973FC604}" sibTransId="{2A76C2A8-954C-3841-B5FC-94AF1D3B97EE}"/>
    <dgm:cxn modelId="{0F26B633-A7F5-40A6-BBF8-70060617999D}" srcId="{F256AF8B-1E40-DB4B-A867-2686DCAF0366}" destId="{52321B5C-025F-4EEF-9788-12429B903E24}" srcOrd="8" destOrd="0" parTransId="{07C8D44B-97A5-499B-B3AC-BD676EBB62DE}" sibTransId="{EA5E54B0-D21A-4A10-8EF8-2487E735F051}"/>
    <dgm:cxn modelId="{47DD803D-19E7-7C45-B03D-EC004203D5ED}" srcId="{F256AF8B-1E40-DB4B-A867-2686DCAF0366}" destId="{148EC303-09A7-1B48-8B52-50E122569036}" srcOrd="7" destOrd="0" parTransId="{2BE6D624-3186-8941-B49C-7F3B4F00C2A0}" sibTransId="{D0561968-E6E3-6D47-862B-ACC91F3D8F2B}"/>
    <dgm:cxn modelId="{AF90CA3E-BDE0-4640-A4FA-005127F70639}" srcId="{F256AF8B-1E40-DB4B-A867-2686DCAF0366}" destId="{F1B5EDC3-3D1D-C349-929D-0746BE2CB36D}" srcOrd="6" destOrd="0" parTransId="{09C6403F-C31F-2D49-920C-457EF87FF458}" sibTransId="{FD5D68E8-C3C7-374E-833F-791CB11220DF}"/>
    <dgm:cxn modelId="{377A3544-9338-4E78-A82E-6226347436AC}" type="presOf" srcId="{1F8919E1-F92D-49B3-9CFE-2627644DFFF5}" destId="{D78ACABA-0CEE-4C73-92C7-66234A88AFB1}" srcOrd="1" destOrd="0" presId="urn:microsoft.com/office/officeart/2005/8/layout/list1"/>
    <dgm:cxn modelId="{49D8AE45-71EA-4165-9CBF-4AC7F136D34C}" type="presOf" srcId="{52321B5C-025F-4EEF-9788-12429B903E24}" destId="{9E918EB1-528F-442B-A2F4-4BF6A5D91F17}" srcOrd="1" destOrd="0" presId="urn:microsoft.com/office/officeart/2005/8/layout/list1"/>
    <dgm:cxn modelId="{277E3949-AB56-4F41-B945-1A2CDCEC0DC6}" srcId="{F256AF8B-1E40-DB4B-A867-2686DCAF0366}" destId="{E76AFE96-DD66-40A9-8C6A-776CC319184C}" srcOrd="4" destOrd="0" parTransId="{D749A6EC-D329-435E-A523-C4F4CB39FF8B}" sibTransId="{069191BF-412F-44C7-8E7F-2A338E001665}"/>
    <dgm:cxn modelId="{DAF1BC49-8577-49A6-8E63-36146844057D}" type="presOf" srcId="{E76AFE96-DD66-40A9-8C6A-776CC319184C}" destId="{53ABC239-7808-4D9D-A9C6-56C15BEA11F5}" srcOrd="1" destOrd="0" presId="urn:microsoft.com/office/officeart/2005/8/layout/list1"/>
    <dgm:cxn modelId="{3B8CA34F-1873-478D-A6AF-8814E48E5036}" type="presOf" srcId="{88EC13F3-AA47-4AEB-8C00-135505CDD03D}" destId="{018A0EA4-12E4-4A9B-8D55-01B174AFF6B1}" srcOrd="0" destOrd="0" presId="urn:microsoft.com/office/officeart/2005/8/layout/list1"/>
    <dgm:cxn modelId="{50285557-B0A4-6E4A-898C-30B95DC4C2A8}" srcId="{F256AF8B-1E40-DB4B-A867-2686DCAF0366}" destId="{5AC2F416-D35D-E846-89EE-94B0DAEFA100}" srcOrd="5" destOrd="0" parTransId="{53D02306-6193-EC48-AE42-CB78D38F60F5}" sibTransId="{4EDB7902-164E-E648-B8BD-75C3FBF7E57D}"/>
    <dgm:cxn modelId="{02A71F61-8639-4631-8F09-75FAF503871B}" type="presOf" srcId="{148EC303-09A7-1B48-8B52-50E122569036}" destId="{76D62112-FBE6-8544-8AD8-0932F19055E0}" srcOrd="0" destOrd="0" presId="urn:microsoft.com/office/officeart/2005/8/layout/list1"/>
    <dgm:cxn modelId="{471A4679-7302-414F-9B82-9803DDFE26DD}" type="presOf" srcId="{52321B5C-025F-4EEF-9788-12429B903E24}" destId="{083FE64A-B66F-482D-A463-699EFB9B48B5}" srcOrd="0" destOrd="0" presId="urn:microsoft.com/office/officeart/2005/8/layout/list1"/>
    <dgm:cxn modelId="{AA477686-A08A-4B6B-90DD-1AB0179F05B1}" type="presOf" srcId="{5AC2F416-D35D-E846-89EE-94B0DAEFA100}" destId="{AD4CC142-428F-6240-813F-7065CC7F9422}" srcOrd="1" destOrd="0" presId="urn:microsoft.com/office/officeart/2005/8/layout/list1"/>
    <dgm:cxn modelId="{A7AB9C8F-4FC7-47D7-A507-8FC28BBE83DD}" type="presOf" srcId="{B109FB08-5378-3E46-BF2F-8B6E91222F8E}" destId="{859A3B2E-9CA8-2A4F-AB34-725669579938}" srcOrd="1" destOrd="0" presId="urn:microsoft.com/office/officeart/2005/8/layout/list1"/>
    <dgm:cxn modelId="{93AC2791-1CA7-40FD-B6E2-793771F076DC}" type="presOf" srcId="{1F8919E1-F92D-49B3-9CFE-2627644DFFF5}" destId="{5E73FADA-162D-4AAA-9033-E91972032EB8}" srcOrd="0" destOrd="0" presId="urn:microsoft.com/office/officeart/2005/8/layout/list1"/>
    <dgm:cxn modelId="{EDA6F29D-8241-481F-8C99-29688C385A11}" type="presOf" srcId="{F1B5EDC3-3D1D-C349-929D-0746BE2CB36D}" destId="{5F02FE92-24F3-114B-9524-E6132A23E411}" srcOrd="0" destOrd="0" presId="urn:microsoft.com/office/officeart/2005/8/layout/list1"/>
    <dgm:cxn modelId="{03867C9E-87B8-49BF-A7BE-6ED0C0A801A7}" type="presOf" srcId="{148EC303-09A7-1B48-8B52-50E122569036}" destId="{1D4D99FD-62A6-0149-9BA9-0C80AC3DB910}" srcOrd="1" destOrd="0" presId="urn:microsoft.com/office/officeart/2005/8/layout/list1"/>
    <dgm:cxn modelId="{CD350FA1-04D8-4F08-8B24-0F2223F1B6C0}" type="presOf" srcId="{88EC13F3-AA47-4AEB-8C00-135505CDD03D}" destId="{8BD624C9-7AEE-4042-977D-CCEE3B5FD01D}" srcOrd="1" destOrd="0" presId="urn:microsoft.com/office/officeart/2005/8/layout/list1"/>
    <dgm:cxn modelId="{E42598AE-CC7F-498E-ABD2-D6D5C1DE34BA}" type="presOf" srcId="{E76AFE96-DD66-40A9-8C6A-776CC319184C}" destId="{01A0E0AB-ED54-4343-9228-D85FF5DB5351}" srcOrd="0" destOrd="0" presId="urn:microsoft.com/office/officeart/2005/8/layout/list1"/>
    <dgm:cxn modelId="{5CA11DC7-E841-4A11-A8CF-9C7824CB3E56}" type="presOf" srcId="{CDD4B68A-0F4B-294A-A2E8-A9212B2B3710}" destId="{9F07C645-F708-734D-8CD6-F5082B4D3E84}" srcOrd="1" destOrd="0" presId="urn:microsoft.com/office/officeart/2005/8/layout/list1"/>
    <dgm:cxn modelId="{406124C9-3151-4E37-A4CC-16377EB33A26}" type="presOf" srcId="{88F9036A-3E7B-45F8-88FD-75EAA5397C52}" destId="{D40FA82B-6FAD-46D3-A85E-62876C2CDFAD}" srcOrd="0" destOrd="0" presId="urn:microsoft.com/office/officeart/2005/8/layout/list1"/>
    <dgm:cxn modelId="{FB29D5CA-9949-480E-9155-01FB20175681}" type="presOf" srcId="{88F9036A-3E7B-45F8-88FD-75EAA5397C52}" destId="{6D29D1F5-9E85-443C-9E7D-683781F0A924}" srcOrd="1" destOrd="0" presId="urn:microsoft.com/office/officeart/2005/8/layout/list1"/>
    <dgm:cxn modelId="{552A0DD3-812F-416B-8F23-3134A6202376}" srcId="{F256AF8B-1E40-DB4B-A867-2686DCAF0366}" destId="{1F8919E1-F92D-49B3-9CFE-2627644DFFF5}" srcOrd="3" destOrd="0" parTransId="{B52604FC-7E4C-4E9C-9EED-D0C150F20019}" sibTransId="{E871E6B5-885F-409E-B550-213B1228A596}"/>
    <dgm:cxn modelId="{C04298D7-F1A8-4E67-8B61-E0BE20E6D734}" type="presOf" srcId="{5AC2F416-D35D-E846-89EE-94B0DAEFA100}" destId="{486D7107-1BD6-0242-B874-B02861804732}" srcOrd="0" destOrd="0" presId="urn:microsoft.com/office/officeart/2005/8/layout/list1"/>
    <dgm:cxn modelId="{DCCFB3EB-05D1-4009-A18D-C6BE75B3F918}" type="presOf" srcId="{B109FB08-5378-3E46-BF2F-8B6E91222F8E}" destId="{4715423D-BF26-1E4C-952B-B950EAB86D3E}" srcOrd="0" destOrd="0" presId="urn:microsoft.com/office/officeart/2005/8/layout/list1"/>
    <dgm:cxn modelId="{FD2D47ED-EBED-4F6F-B0FB-6D1AD4F6A380}" srcId="{F256AF8B-1E40-DB4B-A867-2686DCAF0366}" destId="{88EC13F3-AA47-4AEB-8C00-135505CDD03D}" srcOrd="9" destOrd="0" parTransId="{B30BB55E-9402-4DBC-AA82-C6C0574B6481}" sibTransId="{8BF3D516-12AC-4B14-A705-CE1BDBE89946}"/>
    <dgm:cxn modelId="{3D9EC3ED-47B2-44E9-AF83-1FC56EC8D874}" type="presOf" srcId="{F1B5EDC3-3D1D-C349-929D-0746BE2CB36D}" destId="{52DB1C72-76C4-9643-BBF8-F84CAECCC138}" srcOrd="1" destOrd="0" presId="urn:microsoft.com/office/officeart/2005/8/layout/list1"/>
    <dgm:cxn modelId="{C7F537FC-F05F-9248-8CB2-51D8146EB575}" type="presOf" srcId="{F256AF8B-1E40-DB4B-A867-2686DCAF0366}" destId="{9EB31064-9119-7843-AE3E-8C4659153BFE}" srcOrd="0" destOrd="0" presId="urn:microsoft.com/office/officeart/2005/8/layout/list1"/>
    <dgm:cxn modelId="{224DB74F-E1FA-4242-A2EB-B1EDAD306412}" type="presParOf" srcId="{9EB31064-9119-7843-AE3E-8C4659153BFE}" destId="{1F74B26F-4C93-8445-A2FC-3A884C6E9BFE}" srcOrd="0" destOrd="0" presId="urn:microsoft.com/office/officeart/2005/8/layout/list1"/>
    <dgm:cxn modelId="{FEBD0E3D-DA84-4F9B-838E-2FCC67894754}" type="presParOf" srcId="{1F74B26F-4C93-8445-A2FC-3A884C6E9BFE}" destId="{4715423D-BF26-1E4C-952B-B950EAB86D3E}" srcOrd="0" destOrd="0" presId="urn:microsoft.com/office/officeart/2005/8/layout/list1"/>
    <dgm:cxn modelId="{3D4C47C8-CAE9-47D4-83E7-A1260A63F78F}" type="presParOf" srcId="{1F74B26F-4C93-8445-A2FC-3A884C6E9BFE}" destId="{859A3B2E-9CA8-2A4F-AB34-725669579938}" srcOrd="1" destOrd="0" presId="urn:microsoft.com/office/officeart/2005/8/layout/list1"/>
    <dgm:cxn modelId="{6FD71387-7F84-4CAB-89E8-F7704438797B}" type="presParOf" srcId="{9EB31064-9119-7843-AE3E-8C4659153BFE}" destId="{2F3ACB80-B95E-684E-8020-AB360E3CBA53}" srcOrd="1" destOrd="0" presId="urn:microsoft.com/office/officeart/2005/8/layout/list1"/>
    <dgm:cxn modelId="{82707B47-5CC2-4884-9FD2-967204722A8A}" type="presParOf" srcId="{9EB31064-9119-7843-AE3E-8C4659153BFE}" destId="{4B307246-A48E-8B44-99C1-BB3808915176}" srcOrd="2" destOrd="0" presId="urn:microsoft.com/office/officeart/2005/8/layout/list1"/>
    <dgm:cxn modelId="{4E5A6C3B-C14B-4406-916D-EB528B3CB692}" type="presParOf" srcId="{9EB31064-9119-7843-AE3E-8C4659153BFE}" destId="{A9FE4F6C-1978-BD47-B8E4-1D636A4F7ED2}" srcOrd="3" destOrd="0" presId="urn:microsoft.com/office/officeart/2005/8/layout/list1"/>
    <dgm:cxn modelId="{EDBA28B4-F678-4646-B035-5B396734749B}" type="presParOf" srcId="{9EB31064-9119-7843-AE3E-8C4659153BFE}" destId="{2C68CC18-F9C4-4E8F-8B18-2B234E2CBDA8}" srcOrd="4" destOrd="0" presId="urn:microsoft.com/office/officeart/2005/8/layout/list1"/>
    <dgm:cxn modelId="{EF2CDD50-0A0A-4776-839C-BBD40EDAD457}" type="presParOf" srcId="{2C68CC18-F9C4-4E8F-8B18-2B234E2CBDA8}" destId="{D40FA82B-6FAD-46D3-A85E-62876C2CDFAD}" srcOrd="0" destOrd="0" presId="urn:microsoft.com/office/officeart/2005/8/layout/list1"/>
    <dgm:cxn modelId="{47791813-2AA0-41E2-96D3-45FCC4BD276C}" type="presParOf" srcId="{2C68CC18-F9C4-4E8F-8B18-2B234E2CBDA8}" destId="{6D29D1F5-9E85-443C-9E7D-683781F0A924}" srcOrd="1" destOrd="0" presId="urn:microsoft.com/office/officeart/2005/8/layout/list1"/>
    <dgm:cxn modelId="{91CF1BE9-F51D-4064-A575-65BF2825F20F}" type="presParOf" srcId="{9EB31064-9119-7843-AE3E-8C4659153BFE}" destId="{0A4FB70E-977D-4FFA-B1C2-AAC327F3CDAB}" srcOrd="5" destOrd="0" presId="urn:microsoft.com/office/officeart/2005/8/layout/list1"/>
    <dgm:cxn modelId="{ED41DF5D-7CDC-40D9-A937-2209D6DF191F}" type="presParOf" srcId="{9EB31064-9119-7843-AE3E-8C4659153BFE}" destId="{334783AF-DA05-4B15-9FFE-19D905B9BA04}" srcOrd="6" destOrd="0" presId="urn:microsoft.com/office/officeart/2005/8/layout/list1"/>
    <dgm:cxn modelId="{84E9985B-090B-48C2-A67A-DDBC8A588C13}" type="presParOf" srcId="{9EB31064-9119-7843-AE3E-8C4659153BFE}" destId="{D955BB02-BB4F-420B-AC28-EF65BBDAF187}" srcOrd="7" destOrd="0" presId="urn:microsoft.com/office/officeart/2005/8/layout/list1"/>
    <dgm:cxn modelId="{762DAC9A-DEE0-4B10-85B5-BC0BD322C990}" type="presParOf" srcId="{9EB31064-9119-7843-AE3E-8C4659153BFE}" destId="{366B711B-A8AE-E74A-90A9-22D5B25424B4}" srcOrd="8" destOrd="0" presId="urn:microsoft.com/office/officeart/2005/8/layout/list1"/>
    <dgm:cxn modelId="{E79D82FC-99B3-45F3-9338-3862C1345464}" type="presParOf" srcId="{366B711B-A8AE-E74A-90A9-22D5B25424B4}" destId="{6EAB92FA-824B-4240-9345-B97C6C0A4967}" srcOrd="0" destOrd="0" presId="urn:microsoft.com/office/officeart/2005/8/layout/list1"/>
    <dgm:cxn modelId="{C5BA41CA-EC23-4910-9519-223992275228}" type="presParOf" srcId="{366B711B-A8AE-E74A-90A9-22D5B25424B4}" destId="{9F07C645-F708-734D-8CD6-F5082B4D3E84}" srcOrd="1" destOrd="0" presId="urn:microsoft.com/office/officeart/2005/8/layout/list1"/>
    <dgm:cxn modelId="{2A40A14F-890D-4780-BDF4-FFAA1DB91E00}" type="presParOf" srcId="{9EB31064-9119-7843-AE3E-8C4659153BFE}" destId="{6A8DE4E9-A9B5-C148-BBB8-B0412F7C0D84}" srcOrd="9" destOrd="0" presId="urn:microsoft.com/office/officeart/2005/8/layout/list1"/>
    <dgm:cxn modelId="{E0C090C3-5BE5-4BA5-AE01-2E71BB8D6FDF}" type="presParOf" srcId="{9EB31064-9119-7843-AE3E-8C4659153BFE}" destId="{A76E5939-4E60-844A-AA9B-B344A4E60576}" srcOrd="10" destOrd="0" presId="urn:microsoft.com/office/officeart/2005/8/layout/list1"/>
    <dgm:cxn modelId="{4347A416-9EA2-4F11-A317-94C00304B32B}" type="presParOf" srcId="{9EB31064-9119-7843-AE3E-8C4659153BFE}" destId="{F68AA1F7-2D0C-5849-AB0D-C709DFD9C3ED}" srcOrd="11" destOrd="0" presId="urn:microsoft.com/office/officeart/2005/8/layout/list1"/>
    <dgm:cxn modelId="{73DABF4F-2A1C-4CFD-8A17-E0127AAB6A69}" type="presParOf" srcId="{9EB31064-9119-7843-AE3E-8C4659153BFE}" destId="{8B06DC6D-AD0E-49EC-9E9A-345A98B23C48}" srcOrd="12" destOrd="0" presId="urn:microsoft.com/office/officeart/2005/8/layout/list1"/>
    <dgm:cxn modelId="{DBDE5793-556F-45E5-BC5F-33289539404A}" type="presParOf" srcId="{8B06DC6D-AD0E-49EC-9E9A-345A98B23C48}" destId="{5E73FADA-162D-4AAA-9033-E91972032EB8}" srcOrd="0" destOrd="0" presId="urn:microsoft.com/office/officeart/2005/8/layout/list1"/>
    <dgm:cxn modelId="{4C99CAFB-336E-4E5F-AD7A-9646205E2A95}" type="presParOf" srcId="{8B06DC6D-AD0E-49EC-9E9A-345A98B23C48}" destId="{D78ACABA-0CEE-4C73-92C7-66234A88AFB1}" srcOrd="1" destOrd="0" presId="urn:microsoft.com/office/officeart/2005/8/layout/list1"/>
    <dgm:cxn modelId="{6745E585-643D-4204-A892-E4BF658F90AE}" type="presParOf" srcId="{9EB31064-9119-7843-AE3E-8C4659153BFE}" destId="{5EC9BB44-79CE-40B0-95CE-0314F9335291}" srcOrd="13" destOrd="0" presId="urn:microsoft.com/office/officeart/2005/8/layout/list1"/>
    <dgm:cxn modelId="{CE21B9DA-6DD5-462D-9B8B-B727FA6D6F42}" type="presParOf" srcId="{9EB31064-9119-7843-AE3E-8C4659153BFE}" destId="{4AA8849A-9F0F-4E73-A380-5E08AE2F1083}" srcOrd="14" destOrd="0" presId="urn:microsoft.com/office/officeart/2005/8/layout/list1"/>
    <dgm:cxn modelId="{3391B796-3BFB-4237-855C-3E654F1145C9}" type="presParOf" srcId="{9EB31064-9119-7843-AE3E-8C4659153BFE}" destId="{E0070BC8-C8AE-4C80-BE4A-F0D5E7946889}" srcOrd="15" destOrd="0" presId="urn:microsoft.com/office/officeart/2005/8/layout/list1"/>
    <dgm:cxn modelId="{D5980D41-F13E-42F7-9F33-4025EE465F87}" type="presParOf" srcId="{9EB31064-9119-7843-AE3E-8C4659153BFE}" destId="{EB85D917-57A9-49D9-B361-031CB92B8253}" srcOrd="16" destOrd="0" presId="urn:microsoft.com/office/officeart/2005/8/layout/list1"/>
    <dgm:cxn modelId="{D4DB3ED2-3E4D-4B9D-92FB-3FD63BA9D787}" type="presParOf" srcId="{EB85D917-57A9-49D9-B361-031CB92B8253}" destId="{01A0E0AB-ED54-4343-9228-D85FF5DB5351}" srcOrd="0" destOrd="0" presId="urn:microsoft.com/office/officeart/2005/8/layout/list1"/>
    <dgm:cxn modelId="{0136FECF-1BC4-4488-B9D9-74FD1323B96D}" type="presParOf" srcId="{EB85D917-57A9-49D9-B361-031CB92B8253}" destId="{53ABC239-7808-4D9D-A9C6-56C15BEA11F5}" srcOrd="1" destOrd="0" presId="urn:microsoft.com/office/officeart/2005/8/layout/list1"/>
    <dgm:cxn modelId="{E7544C52-E089-40CA-98F8-AC53D8C86CA9}" type="presParOf" srcId="{9EB31064-9119-7843-AE3E-8C4659153BFE}" destId="{D3387167-A01C-446A-9403-F9187FCDB5F8}" srcOrd="17" destOrd="0" presId="urn:microsoft.com/office/officeart/2005/8/layout/list1"/>
    <dgm:cxn modelId="{9701CFA8-DE9B-46DC-ABC0-AA0DE0F5C8E0}" type="presParOf" srcId="{9EB31064-9119-7843-AE3E-8C4659153BFE}" destId="{1FCEB2D9-66BF-4755-A4FB-B0920F6B7310}" srcOrd="18" destOrd="0" presId="urn:microsoft.com/office/officeart/2005/8/layout/list1"/>
    <dgm:cxn modelId="{08895407-E0C9-456B-B849-29303EFE0D86}" type="presParOf" srcId="{9EB31064-9119-7843-AE3E-8C4659153BFE}" destId="{79B8BEBE-454C-47FA-AC96-3F39B845AAA3}" srcOrd="19" destOrd="0" presId="urn:microsoft.com/office/officeart/2005/8/layout/list1"/>
    <dgm:cxn modelId="{EE879D02-4F9D-40EC-BA82-901485B057EF}" type="presParOf" srcId="{9EB31064-9119-7843-AE3E-8C4659153BFE}" destId="{4BBB8A41-1C21-904A-A6B5-5B2475D7501E}" srcOrd="20" destOrd="0" presId="urn:microsoft.com/office/officeart/2005/8/layout/list1"/>
    <dgm:cxn modelId="{1757E65C-F1D9-465D-B36A-21643192DC23}" type="presParOf" srcId="{4BBB8A41-1C21-904A-A6B5-5B2475D7501E}" destId="{486D7107-1BD6-0242-B874-B02861804732}" srcOrd="0" destOrd="0" presId="urn:microsoft.com/office/officeart/2005/8/layout/list1"/>
    <dgm:cxn modelId="{46170CFC-29BD-42D9-832A-4DD03B8F5855}" type="presParOf" srcId="{4BBB8A41-1C21-904A-A6B5-5B2475D7501E}" destId="{AD4CC142-428F-6240-813F-7065CC7F9422}" srcOrd="1" destOrd="0" presId="urn:microsoft.com/office/officeart/2005/8/layout/list1"/>
    <dgm:cxn modelId="{AF41086F-7D52-4A39-943D-79CAD67C86EC}" type="presParOf" srcId="{9EB31064-9119-7843-AE3E-8C4659153BFE}" destId="{86CDAF1C-8F14-544C-BF35-6F11EA528496}" srcOrd="21" destOrd="0" presId="urn:microsoft.com/office/officeart/2005/8/layout/list1"/>
    <dgm:cxn modelId="{AA61E927-32F6-4638-8714-0DE982040F99}" type="presParOf" srcId="{9EB31064-9119-7843-AE3E-8C4659153BFE}" destId="{134A9245-3C03-5148-B996-27861DAC287E}" srcOrd="22" destOrd="0" presId="urn:microsoft.com/office/officeart/2005/8/layout/list1"/>
    <dgm:cxn modelId="{1DCAAE62-AF8E-46BD-BCC7-456F3CDFA895}" type="presParOf" srcId="{9EB31064-9119-7843-AE3E-8C4659153BFE}" destId="{10C63C18-019C-2C4F-B2C0-54C722C37800}" srcOrd="23" destOrd="0" presId="urn:microsoft.com/office/officeart/2005/8/layout/list1"/>
    <dgm:cxn modelId="{AF259047-A3F8-4605-B732-4BE6D7A34BB6}" type="presParOf" srcId="{9EB31064-9119-7843-AE3E-8C4659153BFE}" destId="{06CC06E3-25E5-0A44-8E6E-9C1E86814213}" srcOrd="24" destOrd="0" presId="urn:microsoft.com/office/officeart/2005/8/layout/list1"/>
    <dgm:cxn modelId="{B8E7FC1A-F375-4B93-ACC9-7ED612E1A938}" type="presParOf" srcId="{06CC06E3-25E5-0A44-8E6E-9C1E86814213}" destId="{5F02FE92-24F3-114B-9524-E6132A23E411}" srcOrd="0" destOrd="0" presId="urn:microsoft.com/office/officeart/2005/8/layout/list1"/>
    <dgm:cxn modelId="{4566838D-2602-4BAF-AEB2-AB990C51A530}" type="presParOf" srcId="{06CC06E3-25E5-0A44-8E6E-9C1E86814213}" destId="{52DB1C72-76C4-9643-BBF8-F84CAECCC138}" srcOrd="1" destOrd="0" presId="urn:microsoft.com/office/officeart/2005/8/layout/list1"/>
    <dgm:cxn modelId="{F3FD783F-00FE-4E0B-A388-C22E2A1D99B8}" type="presParOf" srcId="{9EB31064-9119-7843-AE3E-8C4659153BFE}" destId="{904A6EE8-8708-2548-B1FE-E8F105B7C87B}" srcOrd="25" destOrd="0" presId="urn:microsoft.com/office/officeart/2005/8/layout/list1"/>
    <dgm:cxn modelId="{DBB41C54-5269-46B7-B980-72B28BF0B2F4}" type="presParOf" srcId="{9EB31064-9119-7843-AE3E-8C4659153BFE}" destId="{5B59133A-0FF3-C543-A362-35F995713A9D}" srcOrd="26" destOrd="0" presId="urn:microsoft.com/office/officeart/2005/8/layout/list1"/>
    <dgm:cxn modelId="{B5042D17-642E-45D4-8519-9C92C1C3ADA9}" type="presParOf" srcId="{9EB31064-9119-7843-AE3E-8C4659153BFE}" destId="{D569E3BE-7D96-2540-953B-CFB0967D9314}" srcOrd="27" destOrd="0" presId="urn:microsoft.com/office/officeart/2005/8/layout/list1"/>
    <dgm:cxn modelId="{A2E94952-5BF7-42AE-9D6B-75EB937500AA}" type="presParOf" srcId="{9EB31064-9119-7843-AE3E-8C4659153BFE}" destId="{D1F6BC5E-B582-0444-9987-3C75A6E99823}" srcOrd="28" destOrd="0" presId="urn:microsoft.com/office/officeart/2005/8/layout/list1"/>
    <dgm:cxn modelId="{128B1B45-C903-4D77-872F-E7CA3EAF3574}" type="presParOf" srcId="{D1F6BC5E-B582-0444-9987-3C75A6E99823}" destId="{76D62112-FBE6-8544-8AD8-0932F19055E0}" srcOrd="0" destOrd="0" presId="urn:microsoft.com/office/officeart/2005/8/layout/list1"/>
    <dgm:cxn modelId="{7715C441-4D0F-46FD-9CD7-41B1EBA10C9E}" type="presParOf" srcId="{D1F6BC5E-B582-0444-9987-3C75A6E99823}" destId="{1D4D99FD-62A6-0149-9BA9-0C80AC3DB910}" srcOrd="1" destOrd="0" presId="urn:microsoft.com/office/officeart/2005/8/layout/list1"/>
    <dgm:cxn modelId="{A7A79E36-852E-461E-9680-AF0F018E07B1}" type="presParOf" srcId="{9EB31064-9119-7843-AE3E-8C4659153BFE}" destId="{DA5FB521-7C97-D545-889C-3566E8B3523D}" srcOrd="29" destOrd="0" presId="urn:microsoft.com/office/officeart/2005/8/layout/list1"/>
    <dgm:cxn modelId="{AEF53135-CC2F-49D4-8B63-678D10D69C81}" type="presParOf" srcId="{9EB31064-9119-7843-AE3E-8C4659153BFE}" destId="{2B94569B-409B-7848-9484-BD61329D9FD8}" srcOrd="30" destOrd="0" presId="urn:microsoft.com/office/officeart/2005/8/layout/list1"/>
    <dgm:cxn modelId="{981139ED-D763-43C1-B243-20F93E628753}" type="presParOf" srcId="{9EB31064-9119-7843-AE3E-8C4659153BFE}" destId="{EC8E4A33-32B4-684C-9FD2-A7D54B00EB4E}" srcOrd="31" destOrd="0" presId="urn:microsoft.com/office/officeart/2005/8/layout/list1"/>
    <dgm:cxn modelId="{1361D4AA-816E-43AD-BDB6-333FBD4BB5DC}" type="presParOf" srcId="{9EB31064-9119-7843-AE3E-8C4659153BFE}" destId="{4D708224-0771-4E41-8523-3157416D2742}" srcOrd="32" destOrd="0" presId="urn:microsoft.com/office/officeart/2005/8/layout/list1"/>
    <dgm:cxn modelId="{D8AB33A0-0F43-4727-89F7-A2F9424BFFDB}" type="presParOf" srcId="{4D708224-0771-4E41-8523-3157416D2742}" destId="{083FE64A-B66F-482D-A463-699EFB9B48B5}" srcOrd="0" destOrd="0" presId="urn:microsoft.com/office/officeart/2005/8/layout/list1"/>
    <dgm:cxn modelId="{28E5AE87-992A-432F-A98D-3E0268611347}" type="presParOf" srcId="{4D708224-0771-4E41-8523-3157416D2742}" destId="{9E918EB1-528F-442B-A2F4-4BF6A5D91F17}" srcOrd="1" destOrd="0" presId="urn:microsoft.com/office/officeart/2005/8/layout/list1"/>
    <dgm:cxn modelId="{D2481BF6-3CF8-47DD-889D-EE24E9B7154D}" type="presParOf" srcId="{9EB31064-9119-7843-AE3E-8C4659153BFE}" destId="{86F1B5AC-1821-4D78-8CB2-AEF36BF52FD2}" srcOrd="33" destOrd="0" presId="urn:microsoft.com/office/officeart/2005/8/layout/list1"/>
    <dgm:cxn modelId="{D26FB1DA-960C-46E1-A1A6-410C5F489A85}" type="presParOf" srcId="{9EB31064-9119-7843-AE3E-8C4659153BFE}" destId="{06EB4F04-5D3D-446B-BFE0-BDEBC5C1BD44}" srcOrd="34" destOrd="0" presId="urn:microsoft.com/office/officeart/2005/8/layout/list1"/>
    <dgm:cxn modelId="{9BEE7976-51B1-4078-9E1C-02F465B3F1B6}" type="presParOf" srcId="{9EB31064-9119-7843-AE3E-8C4659153BFE}" destId="{D844EFB7-7AA6-4478-88FD-81BDB7D8216A}" srcOrd="35" destOrd="0" presId="urn:microsoft.com/office/officeart/2005/8/layout/list1"/>
    <dgm:cxn modelId="{63C09452-C2C5-4039-86B0-80644E598FA7}" type="presParOf" srcId="{9EB31064-9119-7843-AE3E-8C4659153BFE}" destId="{349FFCF0-84E6-4CF2-987E-09A3F1F496D8}" srcOrd="36" destOrd="0" presId="urn:microsoft.com/office/officeart/2005/8/layout/list1"/>
    <dgm:cxn modelId="{A0D73D0E-C7AA-453C-97D1-9685FC43F2BF}" type="presParOf" srcId="{349FFCF0-84E6-4CF2-987E-09A3F1F496D8}" destId="{018A0EA4-12E4-4A9B-8D55-01B174AFF6B1}" srcOrd="0" destOrd="0" presId="urn:microsoft.com/office/officeart/2005/8/layout/list1"/>
    <dgm:cxn modelId="{EEDB43B5-1DC3-4D76-AFBA-339A34340B39}" type="presParOf" srcId="{349FFCF0-84E6-4CF2-987E-09A3F1F496D8}" destId="{8BD624C9-7AEE-4042-977D-CCEE3B5FD01D}" srcOrd="1" destOrd="0" presId="urn:microsoft.com/office/officeart/2005/8/layout/list1"/>
    <dgm:cxn modelId="{8D65F1C7-B320-4F13-9AE9-EADF6934F5BB}" type="presParOf" srcId="{9EB31064-9119-7843-AE3E-8C4659153BFE}" destId="{7690E2DD-7802-40FC-9553-BE1817404A49}" srcOrd="37" destOrd="0" presId="urn:microsoft.com/office/officeart/2005/8/layout/list1"/>
    <dgm:cxn modelId="{F5AC59B4-B1D6-4A19-B3B9-D1013150503B}" type="presParOf" srcId="{9EB31064-9119-7843-AE3E-8C4659153BFE}" destId="{AA58FD6B-0E60-4E09-9608-BE669BE4560B}" srcOrd="3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FDE996-AE29-5347-A174-D55C38F476FE}" type="doc">
      <dgm:prSet loTypeId="urn:microsoft.com/office/officeart/2005/8/layout/pyramid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DEA79508-C752-7D42-81C4-A2AD56169521}">
      <dgm:prSet phldrT="[Text]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AU" b="0" i="0" u="none" strike="noStrike">
              <a:effectLst/>
            </a:rPr>
            <a:t>What </a:t>
          </a:r>
          <a:r>
            <a:rPr lang="en-AU" b="0" i="0" u="none" strike="noStrike">
              <a:effectLst/>
              <a:latin typeface="Tenorite"/>
            </a:rPr>
            <a:t>is JSON</a:t>
          </a:r>
          <a:endParaRPr lang="en-GB"/>
        </a:p>
      </dgm:t>
    </dgm:pt>
    <dgm:pt modelId="{2A2B9C40-A651-6B4E-A0A9-E375E76572A0}" type="parTrans" cxnId="{91F6E563-7D67-C34B-869E-FE50EC65816C}">
      <dgm:prSet/>
      <dgm:spPr/>
      <dgm:t>
        <a:bodyPr/>
        <a:lstStyle/>
        <a:p>
          <a:endParaRPr lang="en-GB"/>
        </a:p>
      </dgm:t>
    </dgm:pt>
    <dgm:pt modelId="{5D24B846-4CB3-FD4D-8663-1F79E46CA1E0}" type="sibTrans" cxnId="{91F6E563-7D67-C34B-869E-FE50EC65816C}">
      <dgm:prSet/>
      <dgm:spPr/>
      <dgm:t>
        <a:bodyPr/>
        <a:lstStyle/>
        <a:p>
          <a:endParaRPr lang="en-GB"/>
        </a:p>
      </dgm:t>
    </dgm:pt>
    <dgm:pt modelId="{93238D49-CBBB-4440-9282-F4D442BF903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AU" b="0" i="0" u="none" strike="noStrike" dirty="0">
              <a:effectLst/>
            </a:rPr>
            <a:t>Why is it used</a:t>
          </a:r>
          <a:endParaRPr lang="en-GB" dirty="0"/>
        </a:p>
      </dgm:t>
    </dgm:pt>
    <dgm:pt modelId="{20AAB399-48B2-3B4D-B22C-6A23B8A52F24}" type="parTrans" cxnId="{9462406F-F7EE-8249-8DFD-1C9A2278E998}">
      <dgm:prSet/>
      <dgm:spPr/>
      <dgm:t>
        <a:bodyPr/>
        <a:lstStyle/>
        <a:p>
          <a:endParaRPr lang="en-GB"/>
        </a:p>
      </dgm:t>
    </dgm:pt>
    <dgm:pt modelId="{56CAA7EF-7743-604E-A11A-22893C7B18E2}" type="sibTrans" cxnId="{9462406F-F7EE-8249-8DFD-1C9A2278E998}">
      <dgm:prSet/>
      <dgm:spPr/>
      <dgm:t>
        <a:bodyPr/>
        <a:lstStyle/>
        <a:p>
          <a:endParaRPr lang="en-GB"/>
        </a:p>
      </dgm:t>
    </dgm:pt>
    <dgm:pt modelId="{6774EA9A-29C2-734D-B210-DAB8519F6D83}" type="pres">
      <dgm:prSet presAssocID="{27FDE996-AE29-5347-A174-D55C38F476FE}" presName="compositeShape" presStyleCnt="0">
        <dgm:presLayoutVars>
          <dgm:dir/>
          <dgm:resizeHandles/>
        </dgm:presLayoutVars>
      </dgm:prSet>
      <dgm:spPr/>
    </dgm:pt>
    <dgm:pt modelId="{507F4566-BD65-6946-AC28-1045578C58CF}" type="pres">
      <dgm:prSet presAssocID="{27FDE996-AE29-5347-A174-D55C38F476FE}" presName="pyramid" presStyleLbl="node1" presStyleIdx="0" presStyleCnt="1"/>
      <dgm:spPr/>
    </dgm:pt>
    <dgm:pt modelId="{3F58D0E2-A88B-A54E-B5DE-44AEF8FA00BF}" type="pres">
      <dgm:prSet presAssocID="{27FDE996-AE29-5347-A174-D55C38F476FE}" presName="theList" presStyleCnt="0"/>
      <dgm:spPr/>
    </dgm:pt>
    <dgm:pt modelId="{41218D80-622C-0D41-8851-7D13C1454D9E}" type="pres">
      <dgm:prSet presAssocID="{DEA79508-C752-7D42-81C4-A2AD56169521}" presName="aNode" presStyleLbl="fgAcc1" presStyleIdx="0" presStyleCnt="2" custScaleX="138420">
        <dgm:presLayoutVars>
          <dgm:bulletEnabled val="1"/>
        </dgm:presLayoutVars>
      </dgm:prSet>
      <dgm:spPr/>
    </dgm:pt>
    <dgm:pt modelId="{1A00F05B-8271-034E-A7DF-F11D01DAF56E}" type="pres">
      <dgm:prSet presAssocID="{DEA79508-C752-7D42-81C4-A2AD56169521}" presName="aSpace" presStyleCnt="0"/>
      <dgm:spPr/>
    </dgm:pt>
    <dgm:pt modelId="{E6B425BD-3C73-4F41-9E3B-3A0B6A89A722}" type="pres">
      <dgm:prSet presAssocID="{93238D49-CBBB-4440-9282-F4D442BF903C}" presName="aNode" presStyleLbl="fgAcc1" presStyleIdx="1" presStyleCnt="2" custScaleX="150417" custLinFactNeighborX="-223" custLinFactNeighborY="-10376">
        <dgm:presLayoutVars>
          <dgm:bulletEnabled val="1"/>
        </dgm:presLayoutVars>
      </dgm:prSet>
      <dgm:spPr/>
    </dgm:pt>
    <dgm:pt modelId="{0197A00C-27BE-544A-9F58-9C9F592C27D3}" type="pres">
      <dgm:prSet presAssocID="{93238D49-CBBB-4440-9282-F4D442BF903C}" presName="aSpace" presStyleCnt="0"/>
      <dgm:spPr/>
    </dgm:pt>
  </dgm:ptLst>
  <dgm:cxnLst>
    <dgm:cxn modelId="{A22B032F-293E-924E-A631-7D47C7A84020}" type="presOf" srcId="{93238D49-CBBB-4440-9282-F4D442BF903C}" destId="{E6B425BD-3C73-4F41-9E3B-3A0B6A89A722}" srcOrd="0" destOrd="0" presId="urn:microsoft.com/office/officeart/2005/8/layout/pyramid2"/>
    <dgm:cxn modelId="{91F6E563-7D67-C34B-869E-FE50EC65816C}" srcId="{27FDE996-AE29-5347-A174-D55C38F476FE}" destId="{DEA79508-C752-7D42-81C4-A2AD56169521}" srcOrd="0" destOrd="0" parTransId="{2A2B9C40-A651-6B4E-A0A9-E375E76572A0}" sibTransId="{5D24B846-4CB3-FD4D-8663-1F79E46CA1E0}"/>
    <dgm:cxn modelId="{9462406F-F7EE-8249-8DFD-1C9A2278E998}" srcId="{27FDE996-AE29-5347-A174-D55C38F476FE}" destId="{93238D49-CBBB-4440-9282-F4D442BF903C}" srcOrd="1" destOrd="0" parTransId="{20AAB399-48B2-3B4D-B22C-6A23B8A52F24}" sibTransId="{56CAA7EF-7743-604E-A11A-22893C7B18E2}"/>
    <dgm:cxn modelId="{BE8A4492-B6B5-2F46-9F97-408B8BF3CC85}" type="presOf" srcId="{DEA79508-C752-7D42-81C4-A2AD56169521}" destId="{41218D80-622C-0D41-8851-7D13C1454D9E}" srcOrd="0" destOrd="0" presId="urn:microsoft.com/office/officeart/2005/8/layout/pyramid2"/>
    <dgm:cxn modelId="{55F08DC5-1683-084C-99A4-20D42F05423E}" type="presOf" srcId="{27FDE996-AE29-5347-A174-D55C38F476FE}" destId="{6774EA9A-29C2-734D-B210-DAB8519F6D83}" srcOrd="0" destOrd="0" presId="urn:microsoft.com/office/officeart/2005/8/layout/pyramid2"/>
    <dgm:cxn modelId="{5560A9AC-074A-764D-BACA-30BB2F41D61F}" type="presParOf" srcId="{6774EA9A-29C2-734D-B210-DAB8519F6D83}" destId="{507F4566-BD65-6946-AC28-1045578C58CF}" srcOrd="0" destOrd="0" presId="urn:microsoft.com/office/officeart/2005/8/layout/pyramid2"/>
    <dgm:cxn modelId="{AD85A559-C794-7844-BE47-6A9C31F9EC4B}" type="presParOf" srcId="{6774EA9A-29C2-734D-B210-DAB8519F6D83}" destId="{3F58D0E2-A88B-A54E-B5DE-44AEF8FA00BF}" srcOrd="1" destOrd="0" presId="urn:microsoft.com/office/officeart/2005/8/layout/pyramid2"/>
    <dgm:cxn modelId="{549FF348-956B-0342-8CBF-17B9B755D0E3}" type="presParOf" srcId="{3F58D0E2-A88B-A54E-B5DE-44AEF8FA00BF}" destId="{41218D80-622C-0D41-8851-7D13C1454D9E}" srcOrd="0" destOrd="0" presId="urn:microsoft.com/office/officeart/2005/8/layout/pyramid2"/>
    <dgm:cxn modelId="{4327235C-7C6A-9B43-999B-98D85CCE6135}" type="presParOf" srcId="{3F58D0E2-A88B-A54E-B5DE-44AEF8FA00BF}" destId="{1A00F05B-8271-034E-A7DF-F11D01DAF56E}" srcOrd="1" destOrd="0" presId="urn:microsoft.com/office/officeart/2005/8/layout/pyramid2"/>
    <dgm:cxn modelId="{BEA42284-9694-FC49-9AD3-7BF3E8C49420}" type="presParOf" srcId="{3F58D0E2-A88B-A54E-B5DE-44AEF8FA00BF}" destId="{E6B425BD-3C73-4F41-9E3B-3A0B6A89A722}" srcOrd="2" destOrd="0" presId="urn:microsoft.com/office/officeart/2005/8/layout/pyramid2"/>
    <dgm:cxn modelId="{BAB9C861-6D2F-C341-9D46-2E5AFE9B7596}" type="presParOf" srcId="{3F58D0E2-A88B-A54E-B5DE-44AEF8FA00BF}" destId="{0197A00C-27BE-544A-9F58-9C9F592C27D3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07246-A48E-8B44-99C1-BB3808915176}">
      <dsp:nvSpPr>
        <dsp:cNvPr id="0" name=""/>
        <dsp:cNvSpPr/>
      </dsp:nvSpPr>
      <dsp:spPr>
        <a:xfrm>
          <a:off x="0" y="32794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9A3B2E-9CA8-2A4F-AB34-725669579938}">
      <dsp:nvSpPr>
        <dsp:cNvPr id="0" name=""/>
        <dsp:cNvSpPr/>
      </dsp:nvSpPr>
      <dsp:spPr>
        <a:xfrm>
          <a:off x="399964" y="16558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INTRODUCTION</a:t>
          </a:r>
        </a:p>
      </dsp:txBody>
      <dsp:txXfrm>
        <a:off x="415816" y="181432"/>
        <a:ext cx="5567792" cy="293016"/>
      </dsp:txXfrm>
    </dsp:sp>
    <dsp:sp modelId="{334783AF-DA05-4B15-9FFE-19D905B9BA04}">
      <dsp:nvSpPr>
        <dsp:cNvPr id="0" name=""/>
        <dsp:cNvSpPr/>
      </dsp:nvSpPr>
      <dsp:spPr>
        <a:xfrm>
          <a:off x="0" y="82690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9D1F5-9E85-443C-9E7D-683781F0A924}">
      <dsp:nvSpPr>
        <dsp:cNvPr id="0" name=""/>
        <dsp:cNvSpPr/>
      </dsp:nvSpPr>
      <dsp:spPr>
        <a:xfrm>
          <a:off x="399964" y="66454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IMPORTANCE OF JSON DATA TYPE IN DBMS</a:t>
          </a:r>
          <a:endParaRPr lang="en-US" sz="1100" kern="1200" dirty="0">
            <a:latin typeface="Tenorite"/>
          </a:endParaRPr>
        </a:p>
      </dsp:txBody>
      <dsp:txXfrm>
        <a:off x="415816" y="680392"/>
        <a:ext cx="5567792" cy="293016"/>
      </dsp:txXfrm>
    </dsp:sp>
    <dsp:sp modelId="{A76E5939-4E60-844A-AA9B-B344A4E60576}">
      <dsp:nvSpPr>
        <dsp:cNvPr id="0" name=""/>
        <dsp:cNvSpPr/>
      </dsp:nvSpPr>
      <dsp:spPr>
        <a:xfrm>
          <a:off x="0" y="132586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7C645-F708-734D-8CD6-F5082B4D3E84}">
      <dsp:nvSpPr>
        <dsp:cNvPr id="0" name=""/>
        <dsp:cNvSpPr/>
      </dsp:nvSpPr>
      <dsp:spPr>
        <a:xfrm>
          <a:off x="399964" y="116350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INPUT </a:t>
          </a:r>
          <a:r>
            <a:rPr lang="en-US" sz="1100" kern="1200" dirty="0">
              <a:latin typeface="Tenorite"/>
            </a:rPr>
            <a:t>VALUES/DOMAIN</a:t>
          </a:r>
          <a:endParaRPr lang="en-AU" sz="1100" kern="1200" dirty="0"/>
        </a:p>
      </dsp:txBody>
      <dsp:txXfrm>
        <a:off x="415816" y="1179352"/>
        <a:ext cx="5567792" cy="293016"/>
      </dsp:txXfrm>
    </dsp:sp>
    <dsp:sp modelId="{4AA8849A-9F0F-4E73-A380-5E08AE2F1083}">
      <dsp:nvSpPr>
        <dsp:cNvPr id="0" name=""/>
        <dsp:cNvSpPr/>
      </dsp:nvSpPr>
      <dsp:spPr>
        <a:xfrm>
          <a:off x="0" y="182482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ACABA-0CEE-4C73-92C7-66234A88AFB1}">
      <dsp:nvSpPr>
        <dsp:cNvPr id="0" name=""/>
        <dsp:cNvSpPr/>
      </dsp:nvSpPr>
      <dsp:spPr>
        <a:xfrm>
          <a:off x="399964" y="166246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Arrays in JSON</a:t>
          </a:r>
          <a:r>
            <a:rPr lang="en-AU" sz="1100" kern="1200" dirty="0">
              <a:latin typeface="Tenorite"/>
            </a:rPr>
            <a:t> data type</a:t>
          </a:r>
          <a:endParaRPr lang="en-US" sz="1100" kern="1200" dirty="0"/>
        </a:p>
      </dsp:txBody>
      <dsp:txXfrm>
        <a:off x="415816" y="1678312"/>
        <a:ext cx="5567792" cy="293016"/>
      </dsp:txXfrm>
    </dsp:sp>
    <dsp:sp modelId="{1FCEB2D9-66BF-4755-A4FB-B0920F6B7310}">
      <dsp:nvSpPr>
        <dsp:cNvPr id="0" name=""/>
        <dsp:cNvSpPr/>
      </dsp:nvSpPr>
      <dsp:spPr>
        <a:xfrm>
          <a:off x="0" y="232378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C239-7808-4D9D-A9C6-56C15BEA11F5}">
      <dsp:nvSpPr>
        <dsp:cNvPr id="0" name=""/>
        <dsp:cNvSpPr/>
      </dsp:nvSpPr>
      <dsp:spPr>
        <a:xfrm>
          <a:off x="399964" y="216142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Objects in JSON</a:t>
          </a:r>
          <a:r>
            <a:rPr lang="en-AU" sz="1100" kern="1200" dirty="0">
              <a:latin typeface="Tenorite"/>
            </a:rPr>
            <a:t> data type</a:t>
          </a:r>
          <a:endParaRPr lang="en-US" sz="1100" kern="1200" dirty="0"/>
        </a:p>
      </dsp:txBody>
      <dsp:txXfrm>
        <a:off x="415816" y="2177272"/>
        <a:ext cx="5567792" cy="293016"/>
      </dsp:txXfrm>
    </dsp:sp>
    <dsp:sp modelId="{134A9245-3C03-5148-B996-27861DAC287E}">
      <dsp:nvSpPr>
        <dsp:cNvPr id="0" name=""/>
        <dsp:cNvSpPr/>
      </dsp:nvSpPr>
      <dsp:spPr>
        <a:xfrm>
          <a:off x="0" y="282274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CC142-428F-6240-813F-7065CC7F9422}">
      <dsp:nvSpPr>
        <dsp:cNvPr id="0" name=""/>
        <dsp:cNvSpPr/>
      </dsp:nvSpPr>
      <dsp:spPr>
        <a:xfrm>
          <a:off x="399964" y="266038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CREATION</a:t>
          </a:r>
          <a:r>
            <a:rPr lang="en-US" sz="1100" kern="1200" dirty="0">
              <a:latin typeface="Tenorite"/>
            </a:rPr>
            <a:t> </a:t>
          </a:r>
          <a:endParaRPr lang="en-AU" sz="1100" kern="1200" dirty="0"/>
        </a:p>
      </dsp:txBody>
      <dsp:txXfrm>
        <a:off x="415816" y="2676232"/>
        <a:ext cx="5567792" cy="293016"/>
      </dsp:txXfrm>
    </dsp:sp>
    <dsp:sp modelId="{5B59133A-0FF3-C543-A362-35F995713A9D}">
      <dsp:nvSpPr>
        <dsp:cNvPr id="0" name=""/>
        <dsp:cNvSpPr/>
      </dsp:nvSpPr>
      <dsp:spPr>
        <a:xfrm>
          <a:off x="0" y="332170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B1C72-76C4-9643-BBF8-F84CAECCC138}">
      <dsp:nvSpPr>
        <dsp:cNvPr id="0" name=""/>
        <dsp:cNvSpPr/>
      </dsp:nvSpPr>
      <dsp:spPr>
        <a:xfrm>
          <a:off x="399964" y="315934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INSERTION</a:t>
          </a:r>
        </a:p>
      </dsp:txBody>
      <dsp:txXfrm>
        <a:off x="415816" y="3175192"/>
        <a:ext cx="5567792" cy="293016"/>
      </dsp:txXfrm>
    </dsp:sp>
    <dsp:sp modelId="{2B94569B-409B-7848-9484-BD61329D9FD8}">
      <dsp:nvSpPr>
        <dsp:cNvPr id="0" name=""/>
        <dsp:cNvSpPr/>
      </dsp:nvSpPr>
      <dsp:spPr>
        <a:xfrm>
          <a:off x="0" y="382066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D99FD-62A6-0149-9BA9-0C80AC3DB910}">
      <dsp:nvSpPr>
        <dsp:cNvPr id="0" name=""/>
        <dsp:cNvSpPr/>
      </dsp:nvSpPr>
      <dsp:spPr>
        <a:xfrm>
          <a:off x="399964" y="365830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enorite"/>
            </a:rPr>
            <a:t>SEARCH AND SELECTION</a:t>
          </a:r>
          <a:endParaRPr lang="en-US" sz="1100" kern="1200" dirty="0"/>
        </a:p>
      </dsp:txBody>
      <dsp:txXfrm>
        <a:off x="415816" y="3674152"/>
        <a:ext cx="5567792" cy="293016"/>
      </dsp:txXfrm>
    </dsp:sp>
    <dsp:sp modelId="{06EB4F04-5D3D-446B-BFE0-BDEBC5C1BD44}">
      <dsp:nvSpPr>
        <dsp:cNvPr id="0" name=""/>
        <dsp:cNvSpPr/>
      </dsp:nvSpPr>
      <dsp:spPr>
        <a:xfrm>
          <a:off x="0" y="431962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18EB1-528F-442B-A2F4-4BF6A5D91F17}">
      <dsp:nvSpPr>
        <dsp:cNvPr id="0" name=""/>
        <dsp:cNvSpPr/>
      </dsp:nvSpPr>
      <dsp:spPr>
        <a:xfrm>
          <a:off x="399964" y="415726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enorite"/>
            </a:rPr>
            <a:t>MERGING</a:t>
          </a:r>
        </a:p>
      </dsp:txBody>
      <dsp:txXfrm>
        <a:off x="415816" y="4173112"/>
        <a:ext cx="5567792" cy="293016"/>
      </dsp:txXfrm>
    </dsp:sp>
    <dsp:sp modelId="{AA58FD6B-0E60-4E09-9608-BE669BE4560B}">
      <dsp:nvSpPr>
        <dsp:cNvPr id="0" name=""/>
        <dsp:cNvSpPr/>
      </dsp:nvSpPr>
      <dsp:spPr>
        <a:xfrm>
          <a:off x="0" y="4818580"/>
          <a:ext cx="799928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624C9-7AEE-4042-977D-CCEE3B5FD01D}">
      <dsp:nvSpPr>
        <dsp:cNvPr id="0" name=""/>
        <dsp:cNvSpPr/>
      </dsp:nvSpPr>
      <dsp:spPr>
        <a:xfrm>
          <a:off x="399964" y="4656220"/>
          <a:ext cx="5599496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648" tIns="0" rIns="211648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enorite"/>
            </a:rPr>
            <a:t>LIMITATIONS</a:t>
          </a:r>
        </a:p>
      </dsp:txBody>
      <dsp:txXfrm>
        <a:off x="415816" y="4672072"/>
        <a:ext cx="5567792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F4566-BD65-6946-AC28-1045578C58CF}">
      <dsp:nvSpPr>
        <dsp:cNvPr id="0" name=""/>
        <dsp:cNvSpPr/>
      </dsp:nvSpPr>
      <dsp:spPr>
        <a:xfrm>
          <a:off x="1066634" y="0"/>
          <a:ext cx="3607006" cy="3607006"/>
        </a:xfrm>
        <a:prstGeom prst="triangl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18D80-622C-0D41-8851-7D13C1454D9E}">
      <dsp:nvSpPr>
        <dsp:cNvPr id="0" name=""/>
        <dsp:cNvSpPr/>
      </dsp:nvSpPr>
      <dsp:spPr>
        <a:xfrm>
          <a:off x="2419748" y="361052"/>
          <a:ext cx="3245331" cy="128217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3700" b="0" i="0" u="none" strike="noStrike" kern="1200">
              <a:effectLst/>
            </a:rPr>
            <a:t>What </a:t>
          </a:r>
          <a:r>
            <a:rPr lang="en-AU" sz="3700" b="0" i="0" u="none" strike="noStrike" kern="1200">
              <a:effectLst/>
              <a:latin typeface="Tenorite"/>
            </a:rPr>
            <a:t>is JSON</a:t>
          </a:r>
          <a:endParaRPr lang="en-GB" sz="3700" kern="1200"/>
        </a:p>
      </dsp:txBody>
      <dsp:txXfrm>
        <a:off x="2482339" y="423643"/>
        <a:ext cx="3120149" cy="1156995"/>
      </dsp:txXfrm>
    </dsp:sp>
    <dsp:sp modelId="{E6B425BD-3C73-4F41-9E3B-3A0B6A89A722}">
      <dsp:nvSpPr>
        <dsp:cNvPr id="0" name=""/>
        <dsp:cNvSpPr/>
      </dsp:nvSpPr>
      <dsp:spPr>
        <a:xfrm>
          <a:off x="2273881" y="1786873"/>
          <a:ext cx="3526607" cy="128217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-9142"/>
              <a:satOff val="43111"/>
              <a:lumOff val="102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AU" sz="3600" b="0" i="0" u="none" strike="noStrike" kern="1200" dirty="0">
              <a:effectLst/>
            </a:rPr>
            <a:t>Why is it used</a:t>
          </a:r>
          <a:endParaRPr lang="en-GB" sz="3600" kern="1200" dirty="0"/>
        </a:p>
      </dsp:txBody>
      <dsp:txXfrm>
        <a:off x="2336472" y="1849464"/>
        <a:ext cx="3401425" cy="115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C51C6-8CD9-4F7F-B899-B259B522AF31}" type="datetime1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EBA25-0AFC-482A-A4F4-4C60B04CD784}" type="datetime1">
              <a:rPr lang="en-GB" smtClean="0"/>
              <a:pPr/>
              <a:t>21/02/2023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2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21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81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7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29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16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4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Super Six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/>
              <a:t>Json Data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/>
              <a:t>Super Six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340402"/>
            <a:ext cx="10959790" cy="319200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800" dirty="0"/>
          </a:p>
          <a:p>
            <a:r>
              <a:rPr lang="en-GB" sz="2800" dirty="0"/>
              <a:t>Hybrid of arrays and objects</a:t>
            </a:r>
          </a:p>
          <a:p>
            <a:r>
              <a:rPr lang="en-GB" sz="2400" dirty="0"/>
              <a:t>Example-1: '[{"key1":"value1", "key2":"value2"}, "string2", 3]'</a:t>
            </a:r>
          </a:p>
          <a:p>
            <a:r>
              <a:rPr lang="en-GB" sz="2400" dirty="0"/>
              <a:t>Example-2: '{"key1":["string3", 6], "key2":"value2"}'</a:t>
            </a:r>
          </a:p>
          <a:p>
            <a:pPr rtl="0"/>
            <a:endParaRPr lang="en-GB" sz="3200" dirty="0"/>
          </a:p>
          <a:p>
            <a:endParaRPr lang="en-GB" sz="32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AU"/>
              <a:t>JSON DATA TYPE</a:t>
            </a:r>
            <a:endParaRPr lang="en-GB"/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Super Six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05CF54-5B7A-3C0A-2C9B-A991BCFBAD80}"/>
              </a:ext>
            </a:extLst>
          </p:cNvPr>
          <p:cNvSpPr/>
          <p:nvPr/>
        </p:nvSpPr>
        <p:spPr>
          <a:xfrm>
            <a:off x="3707451" y="1660891"/>
            <a:ext cx="5221288" cy="98130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GB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        Nested inputs</a:t>
            </a:r>
            <a:endParaRPr lang="en-AU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58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577" y="2699836"/>
            <a:ext cx="10959790" cy="33932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ea typeface="+mn-lt"/>
                <a:cs typeface="+mn-lt"/>
              </a:rPr>
              <a:t>Creating JSON attributes in the table</a:t>
            </a:r>
            <a:endParaRPr lang="en-US" sz="2800" dirty="0"/>
          </a:p>
          <a:p>
            <a:r>
              <a:rPr lang="en-GB" sz="2800" dirty="0"/>
              <a:t>Keyword:  "JSON"</a:t>
            </a:r>
          </a:p>
          <a:p>
            <a:r>
              <a:rPr lang="en-GB" sz="2800" dirty="0"/>
              <a:t>Example:</a:t>
            </a:r>
            <a:r>
              <a:rPr lang="en-GB" sz="2800" dirty="0">
                <a:ea typeface="+mn-lt"/>
                <a:cs typeface="+mn-lt"/>
              </a:rPr>
              <a:t> create table J_table (json_col1 JSON, task varchar(100));</a:t>
            </a:r>
            <a:endParaRPr lang="en-GB" sz="2800" dirty="0"/>
          </a:p>
          <a:p>
            <a:endParaRPr lang="en-GB" sz="3200" dirty="0">
              <a:ea typeface="+mn-lt"/>
              <a:cs typeface="+mn-lt"/>
            </a:endParaRPr>
          </a:p>
          <a:p>
            <a:endParaRPr lang="en-GB" sz="3200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AU"/>
              <a:t>JSON DATA TYPE</a:t>
            </a:r>
            <a:endParaRPr lang="en-GB"/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Super Six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05CF54-5B7A-3C0A-2C9B-A991BCFBAD80}"/>
              </a:ext>
            </a:extLst>
          </p:cNvPr>
          <p:cNvSpPr/>
          <p:nvPr/>
        </p:nvSpPr>
        <p:spPr>
          <a:xfrm>
            <a:off x="3727425" y="1276570"/>
            <a:ext cx="5221288" cy="98130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GB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            CREATION</a:t>
            </a:r>
            <a:endParaRPr lang="en-AU" sz="3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1F-0074-8A6E-12CD-9D658998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721714"/>
          </a:xfrm>
        </p:spPr>
        <p:txBody>
          <a:bodyPr>
            <a:normAutofit/>
          </a:bodyPr>
          <a:lstStyle/>
          <a:p>
            <a:r>
              <a:rPr lang="en-US" sz="3200" dirty="0"/>
              <a:t>DATA Insertion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62138B2-789F-6097-3993-0E5E33A3F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1714859"/>
            <a:ext cx="9437831" cy="9258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Inserting data into table without using functions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D5EDBE6-5D88-7F98-72AE-874C16521E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77542" y="2342458"/>
            <a:ext cx="9436916" cy="314202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Example-1: Inserting JSON object into the table</a:t>
            </a:r>
          </a:p>
          <a:p>
            <a:r>
              <a:rPr lang="en-US" sz="2000" dirty="0">
                <a:ea typeface="+mn-lt"/>
                <a:cs typeface="+mn-lt"/>
              </a:rPr>
              <a:t> Insert into J_table(json_col1, task) values ('{"key1":"value1","key2":"value2"}','Direct Insertion');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Example-2: Inserting JSON ARRAY into the table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Insert into J_table(json_col1, task) values ('[3,"string1"]','Direct Insertion');</a:t>
            </a:r>
            <a:endParaRPr lang="en-US" sz="20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F6CCF7-A295-EEDB-75A2-0A4EDE412A0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D6C17AC-F763-1565-FC98-1D4B1CC0D9C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509F18-FC80-8353-4857-2A7680FFFD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961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1F-0074-8A6E-12CD-9D658998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721714"/>
          </a:xfrm>
        </p:spPr>
        <p:txBody>
          <a:bodyPr>
            <a:normAutofit/>
          </a:bodyPr>
          <a:lstStyle/>
          <a:p>
            <a:r>
              <a:rPr lang="en-US" sz="3200" dirty="0"/>
              <a:t>Data Insertion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62138B2-789F-6097-3993-0E5E33A3F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277" y="1916142"/>
            <a:ext cx="9437831" cy="9258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j-lt"/>
                <a:cs typeface="+mj-lt"/>
              </a:rPr>
              <a:t>Inserting data into table directly using functions</a:t>
            </a:r>
            <a:endParaRPr lang="en-US" sz="2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D5EDBE6-5D88-7F98-72AE-874C16521E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0277" y="2445006"/>
            <a:ext cx="9350651" cy="314202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Example-1: Inserting JSON object into the table using </a:t>
            </a:r>
            <a:r>
              <a:rPr lang="en-US" sz="2000" dirty="0" err="1">
                <a:ea typeface="+mn-lt"/>
                <a:cs typeface="+mn-lt"/>
              </a:rPr>
              <a:t>JSON_object</a:t>
            </a:r>
            <a:r>
              <a:rPr lang="en-US" sz="2000" dirty="0">
                <a:ea typeface="+mn-lt"/>
                <a:cs typeface="+mn-lt"/>
              </a:rPr>
              <a:t> function</a:t>
            </a:r>
            <a:endParaRPr lang="en-US" sz="2000" dirty="0" err="1"/>
          </a:p>
          <a:p>
            <a:r>
              <a:rPr lang="en-US" sz="2000" dirty="0">
                <a:ea typeface="+mn-lt"/>
                <a:cs typeface="+mn-lt"/>
              </a:rPr>
              <a:t> Insert into </a:t>
            </a:r>
            <a:r>
              <a:rPr lang="en-US" sz="2000" dirty="0" err="1">
                <a:ea typeface="+mn-lt"/>
                <a:cs typeface="+mn-lt"/>
              </a:rPr>
              <a:t>J_table</a:t>
            </a:r>
            <a:r>
              <a:rPr lang="en-US" sz="2000" dirty="0">
                <a:ea typeface="+mn-lt"/>
                <a:cs typeface="+mn-lt"/>
              </a:rPr>
              <a:t>(json_col1, task) values (</a:t>
            </a:r>
            <a:r>
              <a:rPr lang="en-US" sz="2000" dirty="0" err="1">
                <a:ea typeface="+mn-lt"/>
                <a:cs typeface="+mn-lt"/>
              </a:rPr>
              <a:t>JSON_object</a:t>
            </a:r>
            <a:r>
              <a:rPr lang="en-US" sz="2000" dirty="0">
                <a:ea typeface="+mn-lt"/>
                <a:cs typeface="+mn-lt"/>
              </a:rPr>
              <a:t>("key3","value3","key4","value4"),'Insertion through method');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Example-2: Inserting JSON array into the table using </a:t>
            </a:r>
            <a:r>
              <a:rPr lang="en-US" sz="2000" dirty="0" err="1">
                <a:ea typeface="+mn-lt"/>
                <a:cs typeface="+mn-lt"/>
              </a:rPr>
              <a:t>JSON_array</a:t>
            </a:r>
            <a:r>
              <a:rPr lang="en-US" sz="2000" dirty="0">
                <a:ea typeface="+mn-lt"/>
                <a:cs typeface="+mn-lt"/>
              </a:rPr>
              <a:t> function</a:t>
            </a:r>
            <a:endParaRPr lang="en-US" sz="2000" dirty="0" err="1"/>
          </a:p>
          <a:p>
            <a:r>
              <a:rPr lang="en-US" sz="2000" dirty="0">
                <a:ea typeface="+mn-lt"/>
                <a:cs typeface="+mn-lt"/>
              </a:rPr>
              <a:t>Insert into </a:t>
            </a:r>
            <a:r>
              <a:rPr lang="en-US" sz="2000" dirty="0" err="1">
                <a:ea typeface="+mn-lt"/>
                <a:cs typeface="+mn-lt"/>
              </a:rPr>
              <a:t>J_table</a:t>
            </a:r>
            <a:r>
              <a:rPr lang="en-US" sz="2000" dirty="0">
                <a:ea typeface="+mn-lt"/>
                <a:cs typeface="+mn-lt"/>
              </a:rPr>
              <a:t>(json_col1, task) values (</a:t>
            </a:r>
            <a:r>
              <a:rPr lang="en-US" sz="2000" dirty="0" err="1">
                <a:ea typeface="+mn-lt"/>
                <a:cs typeface="+mn-lt"/>
              </a:rPr>
              <a:t>JSON_array</a:t>
            </a:r>
            <a:r>
              <a:rPr lang="en-US" sz="2000" dirty="0">
                <a:ea typeface="+mn-lt"/>
                <a:cs typeface="+mn-lt"/>
              </a:rPr>
              <a:t>("string2",3,'{"key5":"value5","key6":"value6"}'),'Insertion </a:t>
            </a:r>
          </a:p>
          <a:p>
            <a:r>
              <a:rPr lang="en-US" sz="2000" dirty="0">
                <a:ea typeface="+mn-lt"/>
                <a:cs typeface="+mn-lt"/>
              </a:rPr>
              <a:t>through method');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1F6CCF7-A295-EEDB-75A2-0A4EDE412A0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D6C17AC-F763-1565-FC98-1D4B1CC0D9C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509F18-FC80-8353-4857-2A7680FFFD0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766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B228-0D47-7EA7-BCE8-6911A20A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SEARCH AND SELECTION</a:t>
            </a:r>
          </a:p>
          <a:p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7DD85-29CB-D84F-538B-48BD410C6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/>
              </a:rPr>
              <a:t>JSON_EXTRACT()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1DB7BE-9F80-854C-7BC2-FEB2811A31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Searches for the desired existing value in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6366-F3AE-BDA0-39DD-9A4F3A503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/>
              </a:rPr>
              <a:t>JSON_INSERT()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2269C2-B7C4-9F11-6108-8A6DF7826A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Adds new values but does not replace existing value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5E3BB-FCCA-8C69-CFFA-02C1C4E6B5A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/>
              </a:rPr>
              <a:t>JSON_SET()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0C2392-730F-3757-519B-CCCE224B85C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Replaces values for paths that exist and adds values for paths that do not exist</a:t>
            </a:r>
          </a:p>
          <a:p>
            <a:endParaRPr lang="en-US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3A3CF1B-7FD9-CA46-7E4B-8228A885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DB3440-E42F-8CD5-9454-CF22D469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B819BD0-CEB7-EA82-C5E1-6B7AB1ED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6207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1A28-BD28-C31E-6901-0213E158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ea typeface="+mj-lt"/>
                <a:cs typeface="+mj-lt"/>
              </a:rPr>
              <a:t>SEARCH AND SELECTION</a:t>
            </a:r>
          </a:p>
          <a:p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9D0ED-BA5E-4974-AB58-5C1B81338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JSON_REPLACE()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25116-AE98-F96E-9EBA-2A8C902471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 dirty="0">
                <a:ea typeface="+mn-lt"/>
                <a:cs typeface="+mn-lt"/>
              </a:rPr>
              <a:t>Replaces existing values and ignores new values</a:t>
            </a:r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5317-0FF8-DD57-54C9-28503079C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JSON_REMOVE()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0D5317-371F-7603-4FBF-C237E30439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600" dirty="0">
                <a:ea typeface="+mn-lt"/>
                <a:cs typeface="+mn-lt"/>
              </a:rPr>
              <a:t>Removes a specified values from the document</a:t>
            </a:r>
          </a:p>
          <a:p>
            <a:endParaRPr lang="en-US" sz="18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FE88A7-7375-3981-D910-6CED4E6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662D43A-2562-2208-578A-C0B20BAF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02EC29B-BDAA-1788-C472-A72C8595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513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471-2D2F-6E67-6BA8-26195CAD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Merging JSON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962A-DC74-1D82-50DB-1C6FD2ED5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JSON_MERGE_PRESERVE()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DCDE7-FC8D-5937-0668-6DD32DC4FA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600" dirty="0">
                <a:ea typeface="+mn-lt"/>
                <a:cs typeface="+mn-lt"/>
              </a:rPr>
              <a:t>Retains values for duplicate keys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Example: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Select JSON_MERGE_PRESERVE('[1, 2]',json_col1) from J_table;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4F453-A48E-C69F-F12D-5B10B6879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JSON_MERGE_PATCH()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EF4EDE-0FB6-ADD4-8350-426C45D0A6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 Discards all but the last value</a:t>
            </a:r>
          </a:p>
          <a:p>
            <a:pPr algn="ctr"/>
            <a:r>
              <a:rPr lang="en-US" sz="1800" dirty="0"/>
              <a:t>Example:</a:t>
            </a:r>
          </a:p>
          <a:p>
            <a:pPr algn="ctr"/>
            <a:r>
              <a:rPr lang="en-US" sz="1800" dirty="0">
                <a:ea typeface="+mn-lt"/>
                <a:cs typeface="+mn-lt"/>
              </a:rPr>
              <a:t>Select JSON_MERGE_PATCH('[1, 2]',json_col1) from J_table;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41825CA-827B-58FA-D308-FC363F5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B578C9-1FFF-9931-B055-230EDEC6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85F50CD-29ED-C879-0FF6-D5122CBA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1098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2F4E-D4A7-6F54-B237-39C891F2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798"/>
            <a:ext cx="5111750" cy="65857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DCFB-D4B9-9E10-36AA-464631BA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930" y="2651333"/>
            <a:ext cx="5111750" cy="1870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The size of any JSON document stored in a </a:t>
            </a:r>
            <a:r>
              <a:rPr lang="en-US" sz="1600" dirty="0"/>
              <a:t>JSON</a:t>
            </a:r>
            <a:r>
              <a:rPr lang="en-US" sz="1600" dirty="0">
                <a:ea typeface="+mn-lt"/>
                <a:cs typeface="+mn-lt"/>
              </a:rPr>
              <a:t> column is limited to the value of the '</a:t>
            </a:r>
            <a:r>
              <a:rPr lang="en-US" sz="1600" dirty="0"/>
              <a:t>max_allowed_packet</a:t>
            </a:r>
            <a:r>
              <a:rPr lang="en-US" sz="1600" dirty="0">
                <a:ea typeface="+mn-lt"/>
                <a:cs typeface="+mn-lt"/>
              </a:rPr>
              <a:t>' system variable</a:t>
            </a:r>
          </a:p>
          <a:p>
            <a:r>
              <a:rPr lang="en-US" sz="1600" dirty="0"/>
              <a:t>(We can use '</a:t>
            </a:r>
            <a:r>
              <a:rPr lang="en-US" sz="1600" u="sng" dirty="0"/>
              <a:t>JSON_STORAGE_</a:t>
            </a:r>
            <a:r>
              <a:rPr lang="en-US" sz="1600" dirty="0"/>
              <a:t>SIZE</a:t>
            </a:r>
            <a:r>
              <a:rPr lang="en-US" sz="1600" u="sng" dirty="0"/>
              <a:t>()</a:t>
            </a:r>
            <a:r>
              <a:rPr lang="en-US" sz="1600" dirty="0"/>
              <a:t>' function to see the storage size of the JSON data type)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512CC-7E1C-2021-B287-B57F11ED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1C1EB-FB2F-3913-8ED2-45A89A12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FB5B1-7BDE-456A-485A-FACBA6D9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5040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z="32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774825" cy="365125"/>
          </a:xfrm>
        </p:spPr>
        <p:txBody>
          <a:bodyPr rtlCol="0"/>
          <a:lstStyle/>
          <a:p>
            <a:pPr rtl="0"/>
            <a:r>
              <a:rPr lang="en-AU"/>
              <a:t>JSON DATA TYPE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531350" y="6356350"/>
            <a:ext cx="2660650" cy="365125"/>
          </a:xfrm>
        </p:spPr>
        <p:txBody>
          <a:bodyPr rtlCol="0"/>
          <a:lstStyle/>
          <a:p>
            <a:pPr rtl="0"/>
            <a:r>
              <a:rPr lang="en-GB"/>
              <a:t>Super Six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17175" y="6356350"/>
            <a:ext cx="17748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736-E2EE-07DD-919D-E3E1D9A64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30F9-B81E-FEFF-2BC8-4D2F20BD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447E-783F-F93D-FC5C-B0194D80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A454-5A7F-F99A-6648-F26FD533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03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6A59-FE8C-9834-F3DB-37F5B925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60" y="161814"/>
            <a:ext cx="3171825" cy="73246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Overview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6B4FC8E-3866-CD77-B206-32B21F02B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855621"/>
              </p:ext>
            </p:extLst>
          </p:nvPr>
        </p:nvGraphicFramePr>
        <p:xfrm>
          <a:off x="507097" y="898961"/>
          <a:ext cx="7999281" cy="5261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9F18-6DBB-F7CD-BEE8-C85D2CF1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43401-FEC8-05A8-66FA-96D3968B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F762-C25D-BDF2-A933-AA207EE3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829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522325"/>
            <a:ext cx="3396156" cy="1325563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/>
              <a:t>Introduction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6680" y="6451134"/>
            <a:ext cx="1311978" cy="270342"/>
          </a:xfrm>
        </p:spPr>
        <p:txBody>
          <a:bodyPr rtlCol="0"/>
          <a:lstStyle/>
          <a:p>
            <a:r>
              <a:rPr lang="en-AU"/>
              <a:t>JSON DATA TYPE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/>
              <a:t>Super Six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8DA66EF-FDB7-1DE6-19C6-A7A338E6A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499440"/>
              </p:ext>
            </p:extLst>
          </p:nvPr>
        </p:nvGraphicFramePr>
        <p:xfrm>
          <a:off x="0" y="2346008"/>
          <a:ext cx="6872352" cy="36070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DAE2-77A9-1D71-2304-54B6C6A2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8"/>
            <a:ext cx="5111750" cy="1204912"/>
          </a:xfrm>
        </p:spPr>
        <p:txBody>
          <a:bodyPr/>
          <a:lstStyle/>
          <a:p>
            <a:r>
              <a:rPr lang="en-AU" sz="3200" b="0" i="0" u="none" strike="noStrike" dirty="0">
                <a:effectLst/>
              </a:rPr>
              <a:t>What is JSON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740D-2D84-5D70-BFC1-01E63288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25" y="2927529"/>
            <a:ext cx="5269900" cy="310709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AU" sz="1600" dirty="0">
              <a:solidFill>
                <a:srgbClr val="374151"/>
              </a:solidFill>
            </a:endParaRPr>
          </a:p>
          <a:p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JSON (JavaScript Object Notation) is a data</a:t>
            </a:r>
            <a:r>
              <a:rPr lang="en-AU" sz="1600" dirty="0">
                <a:solidFill>
                  <a:srgbClr val="374151"/>
                </a:solidFill>
              </a:rPr>
              <a:t> </a:t>
            </a:r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format that </a:t>
            </a:r>
            <a:r>
              <a:rPr lang="en-AU" sz="1600" dirty="0">
                <a:solidFill>
                  <a:srgbClr val="374151"/>
                </a:solidFill>
              </a:rPr>
              <a:t>is </a:t>
            </a:r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easy for machines to</a:t>
            </a:r>
            <a:r>
              <a:rPr lang="en-AU" sz="1600" dirty="0">
                <a:solidFill>
                  <a:srgbClr val="374151"/>
                </a:solidFill>
              </a:rPr>
              <a:t> </a:t>
            </a:r>
            <a:r>
              <a:rPr lang="en-AU" sz="1600" dirty="0">
                <a:solidFill>
                  <a:srgbClr val="374151"/>
                </a:solidFill>
                <a:ea typeface="+mn-lt"/>
                <a:cs typeface="+mn-lt"/>
              </a:rPr>
              <a:t>read, write</a:t>
            </a:r>
            <a:r>
              <a:rPr lang="en-AU" sz="1600" dirty="0">
                <a:solidFill>
                  <a:srgbClr val="374151"/>
                </a:solidFill>
              </a:rPr>
              <a:t>, </a:t>
            </a:r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parse. It is </a:t>
            </a:r>
            <a:r>
              <a:rPr lang="en-AU" sz="1600" dirty="0">
                <a:solidFill>
                  <a:srgbClr val="374151"/>
                </a:solidFill>
              </a:rPr>
              <a:t>in</a:t>
            </a:r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 text format</a:t>
            </a:r>
            <a:r>
              <a:rPr lang="en-AU" sz="1600" dirty="0">
                <a:solidFill>
                  <a:srgbClr val="374151"/>
                </a:solidFill>
              </a:rPr>
              <a:t>, and it </a:t>
            </a:r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can be used to represent complex data structures. JSON is </a:t>
            </a:r>
            <a:r>
              <a:rPr lang="en-AU" sz="1600" dirty="0">
                <a:solidFill>
                  <a:srgbClr val="374151"/>
                </a:solidFill>
              </a:rPr>
              <a:t>mostly </a:t>
            </a:r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used in web applications to transfer data between a server and a client.</a:t>
            </a:r>
            <a:r>
              <a:rPr lang="en-AU" sz="1600" dirty="0">
                <a:solidFill>
                  <a:srgbClr val="374151"/>
                </a:solidFill>
              </a:rPr>
              <a:t> </a:t>
            </a:r>
            <a:endParaRPr lang="en-US" sz="1600" dirty="0">
              <a:solidFill>
                <a:srgbClr val="404040"/>
              </a:solidFill>
            </a:endParaRPr>
          </a:p>
          <a:p>
            <a:r>
              <a:rPr lang="en-AU" sz="1600" dirty="0">
                <a:solidFill>
                  <a:srgbClr val="374151"/>
                </a:solidFill>
              </a:rPr>
              <a:t>JSON data type is introduced in MySQL from version 5.7.8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1A70-55F3-9CD7-6E04-030DD17B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9C9C-6327-BF4B-03CD-DB325278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8A4D6-CDFA-99C1-0E35-57F1C924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057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57D1-961B-F1A9-EF54-C8747691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05" y="1454696"/>
            <a:ext cx="5431971" cy="846301"/>
          </a:xfrm>
        </p:spPr>
        <p:txBody>
          <a:bodyPr>
            <a:noAutofit/>
          </a:bodyPr>
          <a:lstStyle/>
          <a:p>
            <a:r>
              <a:rPr lang="en-US" sz="3200" dirty="0"/>
              <a:t>WHY IT IS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470ED-BB60-8F8F-E3AD-C00090E154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5989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AU" b="0" i="0" u="none" strike="noStrike" dirty="0">
                <a:solidFill>
                  <a:srgbClr val="374151"/>
                </a:solidFill>
                <a:effectLst/>
              </a:rPr>
              <a:t>Simplicity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A19B-6177-9FF7-16C8-7E1A25CD8B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3043355"/>
            <a:ext cx="5431971" cy="557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JSON has a simple syntax and is easy to use</a:t>
            </a:r>
            <a:r>
              <a:rPr lang="en-AU" sz="1600" dirty="0">
                <a:solidFill>
                  <a:srgbClr val="374151"/>
                </a:solidFill>
              </a:rPr>
              <a:t>..</a:t>
            </a:r>
            <a:endParaRPr 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AC3D6-2AA9-D994-5CA6-49BB981C6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80646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AU" b="0" i="0" u="none" strike="noStrike">
                <a:solidFill>
                  <a:srgbClr val="374151"/>
                </a:solidFill>
                <a:effectLst/>
              </a:rPr>
              <a:t>structured and unstructured data</a:t>
            </a:r>
            <a:endParaRPr lang="en-US"/>
          </a:p>
          <a:p>
            <a:endParaRPr lang="en-US" sz="24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D16215-0F86-F509-509B-96C5A03C0F1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337174"/>
            <a:ext cx="5431971" cy="7736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JSON can represent both structured and unstructured data, making it useful for storing and retrieving different types of data.</a:t>
            </a:r>
            <a:r>
              <a:rPr lang="en-AU" sz="1600" dirty="0">
                <a:solidFill>
                  <a:srgbClr val="374151"/>
                </a:solidFill>
              </a:rPr>
              <a:t> 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5CAC266-B2B3-3BF4-5734-8C0B162F07C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AU" noProof="0"/>
              <a:t>JSON DATA TYPE</a:t>
            </a:r>
            <a:endParaRPr lang="en-GB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9B29C37-E3C6-D074-4203-AA70372FCBA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noProof="0"/>
              <a:t>Super Six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F93A11-CAEF-34A4-2E62-5D4A5F3FDA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1696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892177"/>
            <a:ext cx="8751313" cy="1325563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/>
              <a:t>IMPORTANCE OF JSON DATA TYPE IN DBMS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r>
              <a:rPr lang="en-AU" b="0" i="0" u="none" strike="noStrike" dirty="0">
                <a:solidFill>
                  <a:srgbClr val="374151"/>
                </a:solidFill>
                <a:effectLst/>
              </a:rPr>
              <a:t>Scalability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4" y="3864465"/>
            <a:ext cx="2896671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JSON is a widely </a:t>
            </a:r>
            <a:r>
              <a:rPr lang="en-AU" sz="1600" dirty="0">
                <a:solidFill>
                  <a:srgbClr val="374151"/>
                </a:solidFill>
              </a:rPr>
              <a:t>accepted data format, </a:t>
            </a:r>
            <a:r>
              <a:rPr lang="en-AU" sz="1600" dirty="0">
                <a:solidFill>
                  <a:srgbClr val="374151"/>
                </a:solidFill>
                <a:ea typeface="+mn-lt"/>
                <a:cs typeface="+mn-lt"/>
              </a:rPr>
              <a:t>So it is easily compatible with numerous applications</a:t>
            </a:r>
            <a:r>
              <a:rPr lang="en-AU" sz="1600" dirty="0">
                <a:solidFill>
                  <a:srgbClr val="374151"/>
                </a:solidFill>
              </a:rPr>
              <a:t>, </a:t>
            </a:r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programming languages and platforms</a:t>
            </a:r>
            <a:r>
              <a:rPr lang="en-AU" sz="1600" dirty="0">
                <a:solidFill>
                  <a:srgbClr val="374151"/>
                </a:solidFill>
              </a:rPr>
              <a:t>.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3011689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AU" dirty="0">
                <a:solidFill>
                  <a:srgbClr val="374151"/>
                </a:solidFill>
              </a:rPr>
              <a:t>MINIMIZES</a:t>
            </a:r>
          </a:p>
          <a:p>
            <a:pPr algn="ctr"/>
            <a:r>
              <a:rPr lang="en-AU" dirty="0">
                <a:solidFill>
                  <a:srgbClr val="374151"/>
                </a:solidFill>
              </a:rPr>
              <a:t>Redundancy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5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Storing data in JSON format can simplify coding, as it reduces the need for multiple tables and complex join operations.</a:t>
            </a:r>
            <a:endParaRPr lang="en-US" sz="1600" dirty="0"/>
          </a:p>
          <a:p>
            <a:pPr rtl="0"/>
            <a:endParaRPr lang="en-GB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1600" b="0" i="0" u="none" strike="noStrike">
                <a:solidFill>
                  <a:srgbClr val="374151"/>
                </a:solidFill>
                <a:effectLst/>
              </a:rPr>
              <a:t>JSON data can be easily partitioned and distributed </a:t>
            </a:r>
            <a:r>
              <a:rPr lang="en-AU" sz="1600">
                <a:solidFill>
                  <a:srgbClr val="374151"/>
                </a:solidFill>
              </a:rPr>
              <a:t>in a database</a:t>
            </a:r>
            <a:r>
              <a:rPr lang="en-AU" sz="1600" b="0" i="0" u="none" strike="noStrike">
                <a:solidFill>
                  <a:srgbClr val="374151"/>
                </a:solidFill>
                <a:effectLst/>
              </a:rPr>
              <a:t>, making it </a:t>
            </a:r>
            <a:r>
              <a:rPr lang="en-AU" sz="1600">
                <a:solidFill>
                  <a:srgbClr val="374151"/>
                </a:solidFill>
              </a:rPr>
              <a:t>easy </a:t>
            </a:r>
            <a:r>
              <a:rPr lang="en-AU" sz="1600" b="0" i="0" u="none" strike="noStrike">
                <a:solidFill>
                  <a:srgbClr val="374151"/>
                </a:solidFill>
                <a:effectLst/>
              </a:rPr>
              <a:t>to </a:t>
            </a:r>
            <a:r>
              <a:rPr lang="en-AU" sz="1600">
                <a:solidFill>
                  <a:srgbClr val="374151"/>
                </a:solidFill>
              </a:rPr>
              <a:t>manage</a:t>
            </a:r>
            <a:r>
              <a:rPr lang="en-AU" sz="1600" b="0" i="0" u="none" strike="noStrike">
                <a:solidFill>
                  <a:srgbClr val="374151"/>
                </a:solidFill>
                <a:effectLst/>
              </a:rPr>
              <a:t> the </a:t>
            </a:r>
            <a:r>
              <a:rPr lang="en-AU" sz="1600">
                <a:solidFill>
                  <a:srgbClr val="374151"/>
                </a:solidFill>
              </a:rPr>
              <a:t>data</a:t>
            </a:r>
            <a:r>
              <a:rPr lang="en-AU" sz="1600" b="0" i="0" u="none" strike="noStrike">
                <a:solidFill>
                  <a:srgbClr val="374151"/>
                </a:solidFill>
                <a:effectLst/>
              </a:rPr>
              <a:t> as needed.</a:t>
            </a:r>
            <a:endParaRPr lang="en-US" sz="1600"/>
          </a:p>
          <a:p>
            <a:pPr rtl="0"/>
            <a:endParaRPr lang="en-GB" sz="1600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2647" y="2776936"/>
            <a:ext cx="3011689" cy="823912"/>
          </a:xfrm>
        </p:spPr>
        <p:txBody>
          <a:bodyPr rtlCol="0"/>
          <a:lstStyle/>
          <a:p>
            <a:r>
              <a:rPr lang="en-AU" b="0" i="0" u="none" strike="noStrike" dirty="0">
                <a:solidFill>
                  <a:srgbClr val="374151"/>
                </a:solidFill>
                <a:effectLst/>
              </a:rPr>
              <a:t>Interoperability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AU"/>
              <a:t>JSON DATA TYPE</a:t>
            </a:r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Super Six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B985-ADCC-5559-D641-47E7EC57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511" y="834668"/>
            <a:ext cx="8421688" cy="980507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ea typeface="+mj-lt"/>
                <a:cs typeface="+mj-lt"/>
              </a:rPr>
              <a:t>INPUT VALUES/DOMAIN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5C0A-C1E9-F81A-6801-580FB700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6568" y="2403125"/>
            <a:ext cx="3924300" cy="823912"/>
          </a:xfrm>
        </p:spPr>
        <p:txBody>
          <a:bodyPr/>
          <a:lstStyle/>
          <a:p>
            <a:r>
              <a:rPr lang="en-US" sz="2800" dirty="0"/>
              <a:t>JSON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E1817-75BE-F70C-7087-E748592B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0265" y="3575814"/>
            <a:ext cx="4614412" cy="19259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Consists of key-value pairs</a:t>
            </a:r>
          </a:p>
          <a:p>
            <a:endParaRPr lang="en-US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0CF2A-2160-47B2-115D-7FCA21144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01134" y="2403125"/>
            <a:ext cx="3943627" cy="823912"/>
          </a:xfrm>
        </p:spPr>
        <p:txBody>
          <a:bodyPr/>
          <a:lstStyle/>
          <a:p>
            <a:r>
              <a:rPr lang="en-US" sz="2800" dirty="0"/>
              <a:t>  JSON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5F3C6-F0D5-165A-B3D5-1A90BAA9A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7324" y="3575814"/>
            <a:ext cx="476313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Consists of strings, Integers, objects.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7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62" y="1420400"/>
            <a:ext cx="5804337" cy="846301"/>
          </a:xfrm>
        </p:spPr>
        <p:txBody>
          <a:bodyPr rtlCol="0">
            <a:noAutofit/>
          </a:bodyPr>
          <a:lstStyle/>
          <a:p>
            <a:r>
              <a:rPr lang="en-AU" sz="3200" dirty="0"/>
              <a:t>Objects</a:t>
            </a:r>
            <a:r>
              <a:rPr lang="en-AU" sz="3200" i="0" dirty="0"/>
              <a:t> in JSON</a:t>
            </a:r>
            <a:r>
              <a:rPr lang="en-AU" sz="3200" dirty="0"/>
              <a:t> data type</a:t>
            </a:r>
            <a:endParaRPr lang="en-GB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98634" y="2507816"/>
            <a:ext cx="5431971" cy="324502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AU" sz="1600" dirty="0">
                <a:solidFill>
                  <a:srgbClr val="374151"/>
                </a:solidFill>
                <a:ea typeface="+mn-lt"/>
                <a:cs typeface="+mn-lt"/>
              </a:rPr>
              <a:t>SYNTAX:</a:t>
            </a:r>
            <a:endParaRPr lang="en-US" sz="1600" dirty="0"/>
          </a:p>
          <a:p>
            <a:pPr algn="just"/>
            <a:r>
              <a:rPr lang="en-AU" sz="1600" dirty="0">
                <a:solidFill>
                  <a:srgbClr val="374151"/>
                </a:solidFill>
                <a:ea typeface="+mn-lt"/>
                <a:cs typeface="+mn-lt"/>
              </a:rPr>
              <a:t>A JSON object is covered using curly braces { } and key-value pairs separated by comma.</a:t>
            </a:r>
            <a:r>
              <a:rPr lang="en-AU" sz="1600" dirty="0">
                <a:solidFill>
                  <a:srgbClr val="374151"/>
                </a:solidFill>
              </a:rPr>
              <a:t> An</a:t>
            </a:r>
            <a:r>
              <a:rPr lang="en-AU" sz="1600" b="0" i="0" u="none" strike="noStrike" dirty="0">
                <a:solidFill>
                  <a:srgbClr val="374151"/>
                </a:solidFill>
                <a:effectLst/>
              </a:rPr>
              <a:t> object is an unordered collection of key-value pairs, where each key represents a name or identifier, and its corresponding value is the data</a:t>
            </a:r>
            <a:r>
              <a:rPr lang="en-AU" sz="1600" dirty="0">
                <a:solidFill>
                  <a:srgbClr val="374151"/>
                </a:solidFill>
              </a:rPr>
              <a:t>.</a:t>
            </a:r>
            <a:endParaRPr lang="en-AU" sz="1600" dirty="0"/>
          </a:p>
          <a:p>
            <a:r>
              <a:rPr lang="en-US" sz="1600" dirty="0">
                <a:ea typeface="+mn-lt"/>
                <a:cs typeface="+mn-lt"/>
              </a:rPr>
              <a:t>Example:</a:t>
            </a:r>
            <a:endParaRPr lang="en-AU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'{"key1":"value1", "key2":"value2"}'</a:t>
            </a:r>
            <a:endParaRPr lang="en-AU" sz="1600" dirty="0"/>
          </a:p>
          <a:p>
            <a:pPr algn="just"/>
            <a:endParaRPr lang="en-AU" sz="2000" b="0" i="0" u="none" strike="noStrike" dirty="0">
              <a:solidFill>
                <a:srgbClr val="374151"/>
              </a:solidFill>
              <a:effectLst/>
            </a:endParaRPr>
          </a:p>
          <a:p>
            <a:pPr algn="just"/>
            <a:endParaRPr lang="en-AU" sz="2000" dirty="0">
              <a:solidFill>
                <a:srgbClr val="374151"/>
              </a:solidFill>
            </a:endParaRPr>
          </a:p>
          <a:p>
            <a:br>
              <a:rPr lang="en-AU" dirty="0"/>
            </a:br>
            <a:endParaRPr lang="en-GB" sz="2000" noProof="1"/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798634" y="6356350"/>
            <a:ext cx="1215942" cy="365125"/>
          </a:xfrm>
        </p:spPr>
        <p:txBody>
          <a:bodyPr rtlCol="0"/>
          <a:lstStyle/>
          <a:p>
            <a:pPr rtl="0"/>
            <a:r>
              <a:rPr lang="en-AU"/>
              <a:t>JSON DATA TYPE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/>
              <a:t>Super Six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62" y="1047352"/>
            <a:ext cx="5602015" cy="1204912"/>
          </a:xfrm>
        </p:spPr>
        <p:txBody>
          <a:bodyPr rtlCol="0">
            <a:normAutofit/>
          </a:bodyPr>
          <a:lstStyle/>
          <a:p>
            <a:r>
              <a:rPr lang="en-AU" sz="3200" i="0" dirty="0"/>
              <a:t>Arrays</a:t>
            </a:r>
            <a:r>
              <a:rPr lang="en-AU" sz="3200" dirty="0"/>
              <a:t> in</a:t>
            </a:r>
            <a:r>
              <a:rPr lang="en-AU" sz="3200" i="0" dirty="0"/>
              <a:t> JSON</a:t>
            </a:r>
            <a:r>
              <a:rPr lang="en-AU" sz="3200" dirty="0"/>
              <a:t>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735460"/>
            <a:ext cx="5111750" cy="31376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AU" sz="1700" dirty="0">
                <a:solidFill>
                  <a:srgbClr val="374151"/>
                </a:solidFill>
                <a:ea typeface="+mn-lt"/>
                <a:cs typeface="+mn-lt"/>
              </a:rPr>
              <a:t>SYNTAX:</a:t>
            </a:r>
            <a:endParaRPr lang="en-US" sz="1700" dirty="0"/>
          </a:p>
          <a:p>
            <a:r>
              <a:rPr lang="en-AU" sz="1700" dirty="0">
                <a:ea typeface="+mn-lt"/>
                <a:cs typeface="+mn-lt"/>
              </a:rPr>
              <a:t>Arrays are fundamental </a:t>
            </a:r>
            <a:r>
              <a:rPr lang="en-AU" sz="1700" b="0" i="0" u="none" strike="noStrike" dirty="0">
                <a:effectLst/>
                <a:ea typeface="+mn-lt"/>
                <a:cs typeface="+mn-lt"/>
              </a:rPr>
              <a:t>data</a:t>
            </a:r>
            <a:r>
              <a:rPr lang="en-AU" sz="1700" dirty="0">
                <a:ea typeface="+mn-lt"/>
                <a:cs typeface="+mn-lt"/>
              </a:rPr>
              <a:t> </a:t>
            </a:r>
            <a:r>
              <a:rPr lang="en-AU" sz="1700" b="0" i="0" u="none" strike="noStrike" dirty="0">
                <a:effectLst/>
                <a:ea typeface="+mn-lt"/>
                <a:cs typeface="+mn-lt"/>
              </a:rPr>
              <a:t>structure</a:t>
            </a:r>
            <a:r>
              <a:rPr lang="en-AU" sz="1700" dirty="0">
                <a:ea typeface="+mn-lt"/>
                <a:cs typeface="+mn-lt"/>
              </a:rPr>
              <a:t> </a:t>
            </a:r>
            <a:r>
              <a:rPr lang="en-AU" sz="1700" b="0" i="0" u="none" strike="noStrike" dirty="0">
                <a:effectLst/>
                <a:ea typeface="+mn-lt"/>
                <a:cs typeface="+mn-lt"/>
              </a:rPr>
              <a:t>in</a:t>
            </a:r>
            <a:r>
              <a:rPr lang="en-AU" sz="1700" dirty="0">
                <a:ea typeface="+mn-lt"/>
                <a:cs typeface="+mn-lt"/>
              </a:rPr>
              <a:t> </a:t>
            </a:r>
            <a:r>
              <a:rPr lang="en-AU" sz="1700" b="0" i="0" u="none" strike="noStrike" dirty="0">
                <a:effectLst/>
                <a:ea typeface="+mn-lt"/>
                <a:cs typeface="+mn-lt"/>
              </a:rPr>
              <a:t>JSON</a:t>
            </a:r>
            <a:r>
              <a:rPr lang="en-AU" sz="1700" dirty="0">
                <a:ea typeface="+mn-lt"/>
                <a:cs typeface="+mn-lt"/>
              </a:rPr>
              <a:t> </a:t>
            </a:r>
            <a:r>
              <a:rPr lang="en-AU" sz="1700" b="0" i="0" u="none" strike="noStrike" dirty="0">
                <a:effectLst/>
                <a:ea typeface="+mn-lt"/>
                <a:cs typeface="+mn-lt"/>
              </a:rPr>
              <a:t>syntax. An array is an ordered list of values, which can be of any valid JSON data type, such as a string, number, Boolean, object, or another array. In JSON, arrays are represented using square brackets [ ].</a:t>
            </a:r>
            <a:endParaRPr lang="en-AU" sz="1700" dirty="0">
              <a:ea typeface="+mn-lt"/>
              <a:cs typeface="+mn-lt"/>
            </a:endParaRPr>
          </a:p>
          <a:p>
            <a:r>
              <a:rPr lang="en-US" sz="1700" dirty="0">
                <a:ea typeface="+mn-lt"/>
                <a:cs typeface="+mn-lt"/>
              </a:rPr>
              <a:t>Example: </a:t>
            </a:r>
          </a:p>
          <a:p>
            <a:r>
              <a:rPr lang="en-US" sz="1700" dirty="0">
                <a:ea typeface="+mn-lt"/>
                <a:cs typeface="+mn-lt"/>
              </a:rPr>
              <a:t>["string1",4],'"string3"'</a:t>
            </a:r>
            <a:endParaRPr lang="en-AU" sz="1700" dirty="0"/>
          </a:p>
          <a:p>
            <a:pPr algn="just"/>
            <a:br>
              <a:rPr lang="en-AU" dirty="0"/>
            </a:br>
            <a:endParaRPr lang="en-GB" sz="20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AU"/>
              <a:t>JSON DATA TYPE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/>
              <a:t>Super Six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7_TF56180624_Win32" id="{9C9DE05E-573F-4B74-9E07-5048A314E5F0}" vid="{CC422194-82DE-4560-A159-6C2CDC2379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938</Words>
  <Application>Microsoft Macintosh PowerPoint</Application>
  <PresentationFormat>Widescreen</PresentationFormat>
  <Paragraphs>170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Tenorite</vt:lpstr>
      <vt:lpstr>Monoline</vt:lpstr>
      <vt:lpstr>Json Data type</vt:lpstr>
      <vt:lpstr>Overview</vt:lpstr>
      <vt:lpstr>Introduction</vt:lpstr>
      <vt:lpstr>What is JSON </vt:lpstr>
      <vt:lpstr>WHY IT IS USED</vt:lpstr>
      <vt:lpstr>IMPORTANCE OF JSON DATA TYPE IN DBMS</vt:lpstr>
      <vt:lpstr>INPUT VALUES/DOMAIN</vt:lpstr>
      <vt:lpstr>Objects in JSON data type</vt:lpstr>
      <vt:lpstr>Arrays in JSON data type</vt:lpstr>
      <vt:lpstr>PowerPoint Presentation</vt:lpstr>
      <vt:lpstr>PowerPoint Presentation</vt:lpstr>
      <vt:lpstr>DATA Insertion</vt:lpstr>
      <vt:lpstr>Data Insertion</vt:lpstr>
      <vt:lpstr>SEARCH AND SELECTION </vt:lpstr>
      <vt:lpstr>SEARCH AND SELECTION </vt:lpstr>
      <vt:lpstr>Merging JSON Values</vt:lpstr>
      <vt:lpstr>LIMITATIONS</vt:lpstr>
      <vt:lpstr>THANK YOU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Data type</dc:title>
  <dc:creator>Pradeep Reddy Macha</dc:creator>
  <cp:lastModifiedBy>Pradeep Reddy Macha</cp:lastModifiedBy>
  <cp:revision>84</cp:revision>
  <dcterms:created xsi:type="dcterms:W3CDTF">2023-02-20T20:20:51Z</dcterms:created>
  <dcterms:modified xsi:type="dcterms:W3CDTF">2023-02-21T22:24:28Z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