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b="def" i="def"/>
      <a:tcStyle>
        <a:tcBdr/>
        <a:fill>
          <a:solidFill>
            <a:srgbClr val="E7F1FA"/>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b="def" i="def"/>
      <a:tcStyle>
        <a:tcBdr/>
        <a:fill>
          <a:solidFill>
            <a:srgbClr val="E7F6F8"/>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b="def" i="def"/>
      <a:tcStyle>
        <a:tcBdr/>
        <a:fill>
          <a:solidFill>
            <a:srgbClr val="EAF0EF"/>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2" name="Shape 122"/>
          <p:cNvSpPr/>
          <p:nvPr>
            <p:ph type="sldImg"/>
          </p:nvPr>
        </p:nvSpPr>
        <p:spPr>
          <a:xfrm>
            <a:off x="1143000" y="685800"/>
            <a:ext cx="4572000" cy="3429000"/>
          </a:xfrm>
          <a:prstGeom prst="rect">
            <a:avLst/>
          </a:prstGeom>
        </p:spPr>
        <p:txBody>
          <a:bodyPr/>
          <a:lstStyle/>
          <a:p>
            <a:pPr/>
          </a:p>
        </p:txBody>
      </p:sp>
      <p:sp>
        <p:nvSpPr>
          <p:cNvPr id="123" name="Shape 1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5" name="Rectangle 6"/>
          <p:cNvSpPr/>
          <p:nvPr/>
        </p:nvSpPr>
        <p:spPr>
          <a:xfrm>
            <a:off x="446533" y="3085763"/>
            <a:ext cx="11298933" cy="3338150"/>
          </a:xfrm>
          <a:prstGeom prst="rect">
            <a:avLst/>
          </a:prstGeom>
          <a:solidFill>
            <a:srgbClr val="465359"/>
          </a:solidFill>
          <a:ln w="12700">
            <a:miter lim="400000"/>
          </a:ln>
        </p:spPr>
        <p:txBody>
          <a:bodyPr lIns="45719" rIns="45719"/>
          <a:lstStyle/>
          <a:p>
            <a:pPr/>
          </a:p>
        </p:txBody>
      </p:sp>
      <p:sp>
        <p:nvSpPr>
          <p:cNvPr id="16" name="Title Text"/>
          <p:cNvSpPr txBox="1"/>
          <p:nvPr>
            <p:ph type="title"/>
          </p:nvPr>
        </p:nvSpPr>
        <p:spPr>
          <a:xfrm>
            <a:off x="581190" y="1020431"/>
            <a:ext cx="10993551" cy="1475013"/>
          </a:xfrm>
          <a:prstGeom prst="rect">
            <a:avLst/>
          </a:prstGeom>
        </p:spPr>
        <p:txBody>
          <a:bodyPr/>
          <a:lstStyle>
            <a:lvl1pPr>
              <a:defRPr sz="3600"/>
            </a:lvl1pPr>
          </a:lstStyle>
          <a:p>
            <a:pPr/>
            <a:r>
              <a:t>Title Text</a:t>
            </a:r>
          </a:p>
        </p:txBody>
      </p:sp>
      <p:sp>
        <p:nvSpPr>
          <p:cNvPr id="17" name="Body Level One…"/>
          <p:cNvSpPr txBox="1"/>
          <p:nvPr>
            <p:ph type="body" sz="quarter" idx="1"/>
          </p:nvPr>
        </p:nvSpPr>
        <p:spPr>
          <a:xfrm>
            <a:off x="581193" y="2495444"/>
            <a:ext cx="10993548" cy="590322"/>
          </a:xfrm>
          <a:prstGeom prst="rect">
            <a:avLst/>
          </a:prstGeom>
        </p:spPr>
        <p:txBody>
          <a:bodyPr anchor="t"/>
          <a:lstStyle>
            <a:lvl1pPr marL="0" indent="0">
              <a:buClrTx/>
              <a:buSzTx/>
              <a:buNone/>
              <a:defRPr cap="all" sz="1600">
                <a:solidFill>
                  <a:schemeClr val="accent1"/>
                </a:solidFill>
              </a:defRPr>
            </a:lvl1pPr>
            <a:lvl2pPr marL="0" indent="457200">
              <a:buClrTx/>
              <a:buSzTx/>
              <a:buNone/>
              <a:defRPr cap="all" sz="1600">
                <a:solidFill>
                  <a:schemeClr val="accent1"/>
                </a:solidFill>
              </a:defRPr>
            </a:lvl2pPr>
            <a:lvl3pPr marL="0" indent="914400">
              <a:buClrTx/>
              <a:buSzTx/>
              <a:buNone/>
              <a:defRPr cap="all" sz="1600">
                <a:solidFill>
                  <a:schemeClr val="accent1"/>
                </a:solidFill>
              </a:defRPr>
            </a:lvl3pPr>
            <a:lvl4pPr marL="0" indent="1371600">
              <a:buClrTx/>
              <a:buSzTx/>
              <a:buNone/>
              <a:defRPr cap="all" sz="1600">
                <a:solidFill>
                  <a:schemeClr val="accent1"/>
                </a:solidFill>
              </a:defRPr>
            </a:lvl4pPr>
            <a:lvl5pPr marL="0" indent="1828800">
              <a:buClrTx/>
              <a:buSzTx/>
              <a:buNone/>
              <a:defRPr cap="all" sz="16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4"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35"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36"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37"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38" name="Rectangle 7"/>
          <p:cNvSpPr/>
          <p:nvPr/>
        </p:nvSpPr>
        <p:spPr>
          <a:xfrm>
            <a:off x="447816" y="5141974"/>
            <a:ext cx="11290862" cy="1258828"/>
          </a:xfrm>
          <a:prstGeom prst="rect">
            <a:avLst/>
          </a:prstGeom>
          <a:solidFill>
            <a:srgbClr val="465359"/>
          </a:solidFill>
          <a:ln w="12700">
            <a:miter lim="400000"/>
          </a:ln>
        </p:spPr>
        <p:txBody>
          <a:bodyPr lIns="45719" rIns="45719"/>
          <a:lstStyle/>
          <a:p>
            <a:pPr/>
          </a:p>
        </p:txBody>
      </p:sp>
      <p:sp>
        <p:nvSpPr>
          <p:cNvPr id="39" name="Title Text"/>
          <p:cNvSpPr txBox="1"/>
          <p:nvPr>
            <p:ph type="title"/>
          </p:nvPr>
        </p:nvSpPr>
        <p:spPr>
          <a:xfrm>
            <a:off x="581193" y="2393950"/>
            <a:ext cx="11029616" cy="2147467"/>
          </a:xfrm>
          <a:prstGeom prst="rect">
            <a:avLst/>
          </a:prstGeom>
        </p:spPr>
        <p:txBody>
          <a:bodyPr/>
          <a:lstStyle>
            <a:lvl1pPr>
              <a:defRPr sz="3600"/>
            </a:lvl1pPr>
          </a:lstStyle>
          <a:p>
            <a:pPr/>
            <a:r>
              <a:t>Title Text</a:t>
            </a:r>
          </a:p>
        </p:txBody>
      </p:sp>
      <p:sp>
        <p:nvSpPr>
          <p:cNvPr id="40" name="Body Level One…"/>
          <p:cNvSpPr txBox="1"/>
          <p:nvPr>
            <p:ph type="body" sz="quarter" idx="1"/>
          </p:nvPr>
        </p:nvSpPr>
        <p:spPr>
          <a:xfrm>
            <a:off x="581191" y="4541416"/>
            <a:ext cx="11029617" cy="600557"/>
          </a:xfrm>
          <a:prstGeom prst="rect">
            <a:avLst/>
          </a:prstGeom>
        </p:spPr>
        <p:txBody>
          <a:bodyPr anchor="t"/>
          <a:lstStyle>
            <a:lvl1pPr marL="0" indent="0">
              <a:buClrTx/>
              <a:buSzTx/>
              <a:buNone/>
              <a:defRPr cap="all" sz="1800">
                <a:solidFill>
                  <a:schemeClr val="accent1"/>
                </a:solidFill>
              </a:defRPr>
            </a:lvl1pPr>
            <a:lvl2pPr marL="0" indent="457200">
              <a:buClrTx/>
              <a:buSzTx/>
              <a:buNone/>
              <a:defRPr cap="all" sz="1800">
                <a:solidFill>
                  <a:schemeClr val="accent1"/>
                </a:solidFill>
              </a:defRPr>
            </a:lvl2pPr>
            <a:lvl3pPr marL="0" indent="914400">
              <a:buClrTx/>
              <a:buSzTx/>
              <a:buNone/>
              <a:defRPr cap="all" sz="1800">
                <a:solidFill>
                  <a:schemeClr val="accent1"/>
                </a:solidFill>
              </a:defRPr>
            </a:lvl3pPr>
            <a:lvl4pPr marL="0" indent="1371600">
              <a:buClrTx/>
              <a:buSzTx/>
              <a:buNone/>
              <a:defRPr cap="all" sz="1800">
                <a:solidFill>
                  <a:schemeClr val="accent1"/>
                </a:solidFill>
              </a:defRPr>
            </a:lvl4pPr>
            <a:lvl5pPr marL="0" indent="1828800">
              <a:buClrTx/>
              <a:buSzTx/>
              <a:buNone/>
              <a:defRPr cap="all"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8"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49"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50"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51"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52" name="Title Text"/>
          <p:cNvSpPr txBox="1"/>
          <p:nvPr>
            <p:ph type="title"/>
          </p:nvPr>
        </p:nvSpPr>
        <p:spPr>
          <a:xfrm>
            <a:off x="581193" y="729657"/>
            <a:ext cx="11029616" cy="492856"/>
          </a:xfrm>
          <a:prstGeom prst="rect">
            <a:avLst/>
          </a:prstGeom>
        </p:spPr>
        <p:txBody>
          <a:bodyPr/>
          <a:lstStyle/>
          <a:p>
            <a:pPr/>
            <a:r>
              <a:t>Title Text</a:t>
            </a:r>
          </a:p>
        </p:txBody>
      </p:sp>
      <p:sp>
        <p:nvSpPr>
          <p:cNvPr id="53" name="Body Level One…"/>
          <p:cNvSpPr txBox="1"/>
          <p:nvPr>
            <p:ph type="body" sz="half" idx="1"/>
          </p:nvPr>
        </p:nvSpPr>
        <p:spPr>
          <a:xfrm>
            <a:off x="581193" y="1391479"/>
            <a:ext cx="5194768" cy="44695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61"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62"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63"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64"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65" name="Title Text"/>
          <p:cNvSpPr txBox="1"/>
          <p:nvPr>
            <p:ph type="title"/>
          </p:nvPr>
        </p:nvSpPr>
        <p:spPr>
          <a:xfrm>
            <a:off x="581193" y="729657"/>
            <a:ext cx="11029616" cy="988334"/>
          </a:xfrm>
          <a:prstGeom prst="rect">
            <a:avLst/>
          </a:prstGeom>
        </p:spPr>
        <p:txBody>
          <a:bodyPr/>
          <a:lstStyle/>
          <a:p>
            <a:pPr/>
            <a:r>
              <a:t>Title Text</a:t>
            </a:r>
          </a:p>
        </p:txBody>
      </p:sp>
      <p:sp>
        <p:nvSpPr>
          <p:cNvPr id="66" name="Body Level One…"/>
          <p:cNvSpPr txBox="1"/>
          <p:nvPr>
            <p:ph type="body" sz="quarter" idx="1"/>
          </p:nvPr>
        </p:nvSpPr>
        <p:spPr>
          <a:xfrm>
            <a:off x="581190" y="2250891"/>
            <a:ext cx="5194770" cy="557785"/>
          </a:xfrm>
          <a:prstGeom prst="rect">
            <a:avLst/>
          </a:prstGeom>
        </p:spPr>
        <p:txBody>
          <a:bodyPr/>
          <a:lstStyle>
            <a:lvl1pPr marL="0" indent="0">
              <a:buClrTx/>
              <a:buSzTx/>
              <a:buNone/>
              <a:defRPr sz="2000"/>
            </a:lvl1pPr>
            <a:lvl2pPr marL="0" indent="457200">
              <a:buClrTx/>
              <a:buSzTx/>
              <a:buNone/>
              <a:defRPr sz="2000"/>
            </a:lvl2pPr>
            <a:lvl3pPr marL="0" indent="914400">
              <a:buClrTx/>
              <a:buSzTx/>
              <a:buNone/>
              <a:defRPr sz="2000"/>
            </a:lvl3pPr>
            <a:lvl4pPr marL="0" indent="1371600">
              <a:buClrTx/>
              <a:buSzTx/>
              <a:buNone/>
              <a:defRPr sz="2000"/>
            </a:lvl4pPr>
            <a:lvl5pPr marL="0" indent="1828800">
              <a:buClrTx/>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67" name="Text Placeholder 4"/>
          <p:cNvSpPr/>
          <p:nvPr>
            <p:ph type="body" sz="quarter" idx="21"/>
          </p:nvPr>
        </p:nvSpPr>
        <p:spPr>
          <a:xfrm>
            <a:off x="6416038" y="2250892"/>
            <a:ext cx="5194772" cy="553374"/>
          </a:xfrm>
          <a:prstGeom prst="rect">
            <a:avLst/>
          </a:prstGeom>
        </p:spPr>
        <p:txBody>
          <a:bodyPr/>
          <a:lstStyle/>
          <a:p>
            <a:pPr marL="0" indent="0">
              <a:lnSpc>
                <a:spcPct val="100000"/>
              </a:lnSpc>
              <a:buClrTx/>
              <a:buSzTx/>
              <a:buNone/>
              <a:defRPr sz="2000"/>
            </a:pPr>
          </a:p>
        </p:txBody>
      </p:sp>
      <p:sp>
        <p:nvSpPr>
          <p:cNvPr id="68"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5" name="Title Text"/>
          <p:cNvSpPr txBox="1"/>
          <p:nvPr>
            <p:ph type="title"/>
          </p:nvPr>
        </p:nvSpPr>
        <p:spPr>
          <a:xfrm>
            <a:off x="575894" y="729657"/>
            <a:ext cx="11029616" cy="592248"/>
          </a:xfrm>
          <a:prstGeom prst="rect">
            <a:avLst/>
          </a:prstGeom>
        </p:spPr>
        <p:txBody>
          <a:bodyPr/>
          <a:lstStyle/>
          <a:p>
            <a:pPr/>
            <a:r>
              <a:t>Title Text</a:t>
            </a:r>
          </a:p>
        </p:txBody>
      </p:sp>
      <p:sp>
        <p:nvSpPr>
          <p:cNvPr id="76"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83"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84"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85"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86"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87"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94"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95"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96"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97"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98" name="Rectangle 8"/>
          <p:cNvSpPr/>
          <p:nvPr/>
        </p:nvSpPr>
        <p:spPr>
          <a:xfrm>
            <a:off x="447817" y="601199"/>
            <a:ext cx="3682723" cy="5815477"/>
          </a:xfrm>
          <a:prstGeom prst="rect">
            <a:avLst/>
          </a:prstGeom>
          <a:solidFill>
            <a:srgbClr val="465359"/>
          </a:solidFill>
          <a:ln w="12700">
            <a:miter lim="400000"/>
          </a:ln>
        </p:spPr>
        <p:txBody>
          <a:bodyPr lIns="45719" rIns="45719"/>
          <a:lstStyle/>
          <a:p>
            <a:pPr/>
          </a:p>
        </p:txBody>
      </p:sp>
      <p:sp>
        <p:nvSpPr>
          <p:cNvPr id="99" name="Title Text"/>
          <p:cNvSpPr txBox="1"/>
          <p:nvPr>
            <p:ph type="title"/>
          </p:nvPr>
        </p:nvSpPr>
        <p:spPr>
          <a:xfrm>
            <a:off x="767857" y="933450"/>
            <a:ext cx="3031852" cy="1722420"/>
          </a:xfrm>
          <a:prstGeom prst="rect">
            <a:avLst/>
          </a:prstGeom>
        </p:spPr>
        <p:txBody>
          <a:bodyPr/>
          <a:lstStyle>
            <a:lvl1pPr>
              <a:defRPr sz="2400">
                <a:solidFill>
                  <a:srgbClr val="FFFFFF"/>
                </a:solidFill>
              </a:defRPr>
            </a:lvl1pPr>
          </a:lstStyle>
          <a:p>
            <a:pPr/>
            <a:r>
              <a:t>Title Text</a:t>
            </a:r>
          </a:p>
        </p:txBody>
      </p:sp>
      <p:sp>
        <p:nvSpPr>
          <p:cNvPr id="100" name="Body Level One…"/>
          <p:cNvSpPr txBox="1"/>
          <p:nvPr>
            <p:ph type="body" sz="half" idx="1"/>
          </p:nvPr>
        </p:nvSpPr>
        <p:spPr>
          <a:xfrm>
            <a:off x="4900927" y="1179828"/>
            <a:ext cx="6650992" cy="4658218"/>
          </a:xfrm>
          <a:prstGeom prst="rect">
            <a:avLst/>
          </a:prstGeom>
        </p:spPr>
        <p:txBody>
          <a:bodyPr/>
          <a:lstStyle>
            <a:lvl1pPr>
              <a:defRPr sz="2000">
                <a:solidFill>
                  <a:srgbClr val="335B74"/>
                </a:solidFill>
              </a:defRPr>
            </a:lvl1pPr>
            <a:lvl2pPr marL="663927" indent="-340077">
              <a:defRPr sz="2000">
                <a:solidFill>
                  <a:srgbClr val="335B74"/>
                </a:solidFill>
              </a:defRPr>
            </a:lvl2pPr>
            <a:lvl3pPr marL="967263" indent="-337343">
              <a:defRPr sz="2000">
                <a:solidFill>
                  <a:srgbClr val="335B74"/>
                </a:solidFill>
              </a:defRPr>
            </a:lvl3pPr>
            <a:lvl4pPr marL="1342480" indent="-334735">
              <a:defRPr sz="2000">
                <a:solidFill>
                  <a:srgbClr val="335B74"/>
                </a:solidFill>
              </a:defRPr>
            </a:lvl4pPr>
            <a:lvl5pPr marL="1702525" indent="-334735">
              <a:defRPr sz="2000">
                <a:solidFill>
                  <a:srgbClr val="335B74"/>
                </a:solidFill>
              </a:defRPr>
            </a:lvl5pPr>
          </a:lstStyle>
          <a:p>
            <a:pPr/>
            <a:r>
              <a:t>Body Level One</a:t>
            </a:r>
          </a:p>
          <a:p>
            <a:pPr lvl="1"/>
            <a:r>
              <a:t>Body Level Two</a:t>
            </a:r>
          </a:p>
          <a:p>
            <a:pPr lvl="2"/>
            <a:r>
              <a:t>Body Level Three</a:t>
            </a:r>
          </a:p>
          <a:p>
            <a:pPr lvl="3"/>
            <a:r>
              <a:t>Body Level Four</a:t>
            </a:r>
          </a:p>
          <a:p>
            <a:pPr lvl="4"/>
            <a:r>
              <a:t>Body Level Five</a:t>
            </a:r>
          </a:p>
        </p:txBody>
      </p:sp>
      <p:sp>
        <p:nvSpPr>
          <p:cNvPr id="101" name="Text Placeholder 3"/>
          <p:cNvSpPr/>
          <p:nvPr>
            <p:ph type="body" sz="quarter" idx="21"/>
          </p:nvPr>
        </p:nvSpPr>
        <p:spPr>
          <a:xfrm>
            <a:off x="767857" y="2836653"/>
            <a:ext cx="3031852" cy="3001393"/>
          </a:xfrm>
          <a:prstGeom prst="rect">
            <a:avLst/>
          </a:prstGeom>
        </p:spPr>
        <p:txBody>
          <a:bodyPr anchor="t"/>
          <a:lstStyle/>
          <a:p>
            <a:pPr marL="0" indent="0">
              <a:buClrTx/>
              <a:buSzTx/>
              <a:buNone/>
              <a:defRPr sz="1600">
                <a:solidFill>
                  <a:srgbClr val="FFFFFF"/>
                </a:solidFill>
              </a:defRPr>
            </a:pPr>
          </a:p>
        </p:txBody>
      </p:sp>
      <p:sp>
        <p:nvSpPr>
          <p:cNvPr id="102" name="Slide Number"/>
          <p:cNvSpPr txBox="1"/>
          <p:nvPr>
            <p:ph type="sldNum" sz="quarter" idx="2"/>
          </p:nvPr>
        </p:nvSpPr>
        <p:spPr>
          <a:xfrm>
            <a:off x="11379568" y="6525508"/>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09"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110"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111"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112"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113" name="Title Text"/>
          <p:cNvSpPr txBox="1"/>
          <p:nvPr>
            <p:ph type="title"/>
          </p:nvPr>
        </p:nvSpPr>
        <p:spPr>
          <a:xfrm>
            <a:off x="581193" y="4693389"/>
            <a:ext cx="11029616" cy="566739"/>
          </a:xfrm>
          <a:prstGeom prst="rect">
            <a:avLst/>
          </a:prstGeom>
        </p:spPr>
        <p:txBody>
          <a:bodyPr/>
          <a:lstStyle>
            <a:lvl1pPr>
              <a:defRPr sz="2400"/>
            </a:lvl1pPr>
          </a:lstStyle>
          <a:p>
            <a:pPr/>
            <a:r>
              <a:t>Title Text</a:t>
            </a:r>
          </a:p>
        </p:txBody>
      </p:sp>
      <p:sp>
        <p:nvSpPr>
          <p:cNvPr id="114" name="Picture Placeholder 2"/>
          <p:cNvSpPr/>
          <p:nvPr>
            <p:ph type="pic" idx="21"/>
          </p:nvPr>
        </p:nvSpPr>
        <p:spPr>
          <a:xfrm>
            <a:off x="447816" y="641350"/>
            <a:ext cx="11290860" cy="3651249"/>
          </a:xfrm>
          <a:prstGeom prst="rect">
            <a:avLst/>
          </a:prstGeom>
        </p:spPr>
        <p:txBody>
          <a:bodyPr lIns="91439" rIns="91439" anchor="t">
            <a:noAutofit/>
          </a:bodyPr>
          <a:lstStyle/>
          <a:p>
            <a:pPr/>
          </a:p>
        </p:txBody>
      </p:sp>
      <p:sp>
        <p:nvSpPr>
          <p:cNvPr id="115" name="Body Level One…"/>
          <p:cNvSpPr txBox="1"/>
          <p:nvPr>
            <p:ph type="body" sz="quarter" idx="1"/>
          </p:nvPr>
        </p:nvSpPr>
        <p:spPr>
          <a:xfrm>
            <a:off x="581191" y="5260126"/>
            <a:ext cx="11029618" cy="998149"/>
          </a:xfrm>
          <a:prstGeom prst="rect">
            <a:avLst/>
          </a:prstGeom>
        </p:spPr>
        <p:txBody>
          <a:bodyPr anchor="t"/>
          <a:lstStyle>
            <a:lvl1pPr marL="0" indent="0">
              <a:buClrTx/>
              <a:buSzTx/>
              <a:buNone/>
              <a:defRPr sz="1600"/>
            </a:lvl1pPr>
            <a:lvl2pPr marL="0" indent="457200">
              <a:buClrTx/>
              <a:buSzTx/>
              <a:buNone/>
              <a:defRPr sz="1600"/>
            </a:lvl2pPr>
            <a:lvl3pPr marL="0" indent="914400">
              <a:buClrTx/>
              <a:buSzTx/>
              <a:buNone/>
              <a:defRPr sz="1600"/>
            </a:lvl3pPr>
            <a:lvl4pPr marL="0" indent="1371600">
              <a:buClrTx/>
              <a:buSzTx/>
              <a:buNone/>
              <a:defRPr sz="1600"/>
            </a:lvl4pPr>
            <a:lvl5pPr marL="0" indent="1828800">
              <a:buClrTx/>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3"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4"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5"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6" name="Title Text"/>
          <p:cNvSpPr txBox="1"/>
          <p:nvPr>
            <p:ph type="title"/>
          </p:nvPr>
        </p:nvSpPr>
        <p:spPr>
          <a:xfrm>
            <a:off x="581191" y="702155"/>
            <a:ext cx="11029617" cy="53029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7" name="Body Level One…"/>
          <p:cNvSpPr txBox="1"/>
          <p:nvPr>
            <p:ph type="body" idx="1"/>
          </p:nvPr>
        </p:nvSpPr>
        <p:spPr>
          <a:xfrm>
            <a:off x="581191" y="1302025"/>
            <a:ext cx="11029617" cy="46733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900">
                <a:solidFill>
                  <a:srgbClr val="40404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1pPr>
      <a:lvl2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2pPr>
      <a:lvl3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3pPr>
      <a:lvl4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4pPr>
      <a:lvl5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5pPr>
      <a:lvl6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6pPr>
      <a:lvl7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7pPr>
      <a:lvl8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8pPr>
      <a:lvl9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9pPr>
    </p:titleStyle>
    <p:bodyStyle>
      <a:lvl1pPr marL="306070" marR="0" indent="-30607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1pPr>
      <a:lvl2pPr marL="695506" marR="0" indent="-371656"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2pPr>
      <a:lvl3pPr marL="982833" marR="0" indent="-352913"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3pPr>
      <a:lvl4pPr marL="1369868" marR="0" indent="-362123"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4pPr>
      <a:lvl5pPr marL="1729913" marR="0" indent="-362123"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5pPr>
      <a:lvl6pPr marL="1995170"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6pPr>
      <a:lvl7pPr marL="2295525"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7pPr>
      <a:lvl8pPr marL="2595245"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8pPr>
      <a:lvl9pPr marL="2894964"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V5-LSvv2erk" TargetMode="External"/><Relationship Id="rId3" Type="http://schemas.openxmlformats.org/officeDocument/2006/relationships/hyperlink" Target="https://pypi.org/project/pynput/"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Title 1"/>
          <p:cNvSpPr txBox="1"/>
          <p:nvPr>
            <p:ph type="ctrTitle"/>
          </p:nvPr>
        </p:nvSpPr>
        <p:spPr>
          <a:xfrm>
            <a:off x="1359108" y="1821634"/>
            <a:ext cx="9144001" cy="977779"/>
          </a:xfrm>
          <a:prstGeom prst="rect">
            <a:avLst/>
          </a:prstGeom>
        </p:spPr>
        <p:txBody>
          <a:bodyPr/>
          <a:lstStyle>
            <a:lvl1pPr algn="ctr">
              <a:defRPr>
                <a:solidFill>
                  <a:schemeClr val="accent1"/>
                </a:solidFill>
                <a:latin typeface="Arial"/>
                <a:ea typeface="Arial"/>
                <a:cs typeface="Arial"/>
                <a:sym typeface="Arial"/>
              </a:defRPr>
            </a:lvl1pPr>
          </a:lstStyle>
          <a:p>
            <a:pPr/>
            <a:r>
              <a:t>Keylogger and security</a:t>
            </a:r>
          </a:p>
        </p:txBody>
      </p:sp>
      <p:sp>
        <p:nvSpPr>
          <p:cNvPr id="126" name="TextBox 2"/>
          <p:cNvSpPr txBox="1"/>
          <p:nvPr/>
        </p:nvSpPr>
        <p:spPr>
          <a:xfrm>
            <a:off x="-284062" y="1034320"/>
            <a:ext cx="12635208" cy="54804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3200">
                <a:solidFill>
                  <a:srgbClr val="1482AC"/>
                </a:solidFill>
                <a:latin typeface="Arial"/>
                <a:ea typeface="Arial"/>
                <a:cs typeface="Arial"/>
                <a:sym typeface="Arial"/>
              </a:defRPr>
            </a:lvl1pPr>
          </a:lstStyle>
          <a:p>
            <a:pPr/>
            <a:r>
              <a:t>CAPSTONE PROJECT</a:t>
            </a:r>
          </a:p>
        </p:txBody>
      </p:sp>
      <p:sp>
        <p:nvSpPr>
          <p:cNvPr id="127" name="TextBox 3"/>
          <p:cNvSpPr txBox="1"/>
          <p:nvPr/>
        </p:nvSpPr>
        <p:spPr>
          <a:xfrm>
            <a:off x="998449" y="4586365"/>
            <a:ext cx="10053544" cy="9594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solidFill>
                  <a:srgbClr val="1482AC"/>
                </a:solidFill>
                <a:latin typeface="Arial"/>
                <a:ea typeface="Arial"/>
                <a:cs typeface="Arial"/>
                <a:sym typeface="Arial"/>
              </a:defRPr>
            </a:pPr>
            <a:r>
              <a:t>Presented By:</a:t>
            </a:r>
          </a:p>
          <a:p>
            <a:pPr>
              <a:defRPr b="1" sz="2000">
                <a:solidFill>
                  <a:srgbClr val="1482AC"/>
                </a:solidFill>
                <a:latin typeface="Arial"/>
                <a:ea typeface="Arial"/>
                <a:cs typeface="Arial"/>
                <a:sym typeface="Arial"/>
              </a:defRPr>
            </a:pPr>
            <a:r>
              <a:t>Pradeep S – College of Engineering, Guindy – Department of Computer Science and Engineering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Title 4"/>
          <p:cNvSpPr txBox="1"/>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pPr/>
            <a:r>
              <a:t>References</a:t>
            </a:r>
          </a:p>
        </p:txBody>
      </p:sp>
      <p:sp>
        <p:nvSpPr>
          <p:cNvPr id="156" name="Content Placeholder 1"/>
          <p:cNvSpPr txBox="1"/>
          <p:nvPr>
            <p:ph type="body" idx="1"/>
          </p:nvPr>
        </p:nvSpPr>
        <p:spPr>
          <a:xfrm>
            <a:off x="581191" y="1302025"/>
            <a:ext cx="11029617" cy="4673325"/>
          </a:xfrm>
          <a:prstGeom prst="rect">
            <a:avLst/>
          </a:prstGeom>
        </p:spPr>
        <p:txBody>
          <a:bodyPr/>
          <a:lstStyle/>
          <a:p>
            <a:pPr marL="305434" indent="-305434">
              <a:defRPr sz="2400">
                <a:solidFill>
                  <a:srgbClr val="0F0F0F"/>
                </a:solidFill>
              </a:defRPr>
            </a:pPr>
            <a:r>
              <a:rPr u="sng">
                <a:solidFill>
                  <a:srgbClr val="6EAC1C"/>
                </a:solidFill>
                <a:uFill>
                  <a:solidFill>
                    <a:srgbClr val="6EAC1C"/>
                  </a:solidFill>
                </a:uFill>
                <a:hlinkClick r:id="rId2" invalidUrl="" action="" tgtFrame="" tooltip="" history="1" highlightClick="0" endSnd="0"/>
              </a:rPr>
              <a:t>https://www.youtube.com/watch?v=V5-LSvv2erk</a:t>
            </a:r>
          </a:p>
          <a:p>
            <a:pPr marL="305434" indent="-305434">
              <a:defRPr sz="2400"/>
            </a:pPr>
            <a:r>
              <a:rPr u="sng">
                <a:solidFill>
                  <a:srgbClr val="6EAC1C"/>
                </a:solidFill>
                <a:uFill>
                  <a:solidFill>
                    <a:srgbClr val="6EAC1C"/>
                  </a:solidFill>
                </a:uFill>
                <a:hlinkClick r:id="rId3" invalidUrl="" action="" tgtFrame="" tooltip="" history="1" highlightClick="0" endSnd="0"/>
              </a:rPr>
              <a:t>https://pypi.org/project/pynput/</a:t>
            </a:r>
            <a:endParaRPr>
              <a:solidFill>
                <a:srgbClr val="0F0F0F"/>
              </a:solidFill>
            </a:endParaRPr>
          </a:p>
          <a:p>
            <a:pPr marL="305434" indent="-305434">
              <a:defRPr sz="2400"/>
            </a:pPr>
            <a:r>
              <a:t>https://docs.python.org/3/library/tkinter.html</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Title 4"/>
          <p:cNvSpPr txBox="1"/>
          <p:nvPr>
            <p:ph type="title"/>
          </p:nvPr>
        </p:nvSpPr>
        <p:spPr>
          <a:xfrm>
            <a:off x="1463041" y="2766217"/>
            <a:ext cx="9298745" cy="1325564"/>
          </a:xfrm>
          <a:prstGeom prst="rect">
            <a:avLst/>
          </a:prstGeom>
        </p:spPr>
        <p:txBody>
          <a:bodyPr/>
          <a:lstStyle>
            <a:lvl1pPr algn="ctr">
              <a:defRPr>
                <a:solidFill>
                  <a:srgbClr val="002060"/>
                </a:solidFill>
                <a:latin typeface="Arial"/>
                <a:ea typeface="Arial"/>
                <a:cs typeface="Arial"/>
                <a:sym typeface="Arial"/>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xfrm>
            <a:off x="849573" y="558468"/>
            <a:ext cx="10515601" cy="1325563"/>
          </a:xfrm>
          <a:prstGeom prst="rect">
            <a:avLst/>
          </a:prstGeom>
        </p:spPr>
        <p:txBody>
          <a:bodyPr/>
          <a:lstStyle>
            <a:lvl1pPr>
              <a:defRPr>
                <a:solidFill>
                  <a:srgbClr val="002060"/>
                </a:solidFill>
                <a:latin typeface="Arial"/>
                <a:ea typeface="Arial"/>
                <a:cs typeface="Arial"/>
                <a:sym typeface="Arial"/>
              </a:defRPr>
            </a:lvl1pPr>
          </a:lstStyle>
          <a:p>
            <a:pPr/>
            <a:r>
              <a:t>OUTLINE</a:t>
            </a:r>
          </a:p>
        </p:txBody>
      </p:sp>
      <p:sp>
        <p:nvSpPr>
          <p:cNvPr id="130" name="Content Placeholder 2"/>
          <p:cNvSpPr txBox="1"/>
          <p:nvPr>
            <p:ph type="body" idx="1"/>
          </p:nvPr>
        </p:nvSpPr>
        <p:spPr>
          <a:xfrm>
            <a:off x="838199" y="1618938"/>
            <a:ext cx="11019022" cy="5239063"/>
          </a:xfrm>
          <a:prstGeom prst="rect">
            <a:avLst/>
          </a:prstGeom>
        </p:spPr>
        <p:txBody>
          <a:bodyPr anchor="t"/>
          <a:lstStyle/>
          <a:p>
            <a:pPr marL="0" indent="0">
              <a:buSzTx/>
              <a:buFont typeface="Wingdings 2"/>
              <a:buNone/>
              <a:defRPr b="1" sz="2000">
                <a:latin typeface="Arial"/>
                <a:ea typeface="Arial"/>
                <a:cs typeface="Arial"/>
                <a:sym typeface="Arial"/>
              </a:defRPr>
            </a:pPr>
            <a:r>
              <a:t>  </a:t>
            </a:r>
          </a:p>
          <a:p>
            <a:pPr marL="305434" indent="-305434">
              <a:defRPr b="1" sz="2000">
                <a:latin typeface="Arial"/>
                <a:ea typeface="Arial"/>
                <a:cs typeface="Arial"/>
                <a:sym typeface="Arial"/>
              </a:defRPr>
            </a:pPr>
            <a:r>
              <a:t>Problem Statement</a:t>
            </a:r>
          </a:p>
          <a:p>
            <a:pPr marL="305434" indent="-305434">
              <a:defRPr b="1" sz="2000">
                <a:latin typeface="Arial"/>
                <a:ea typeface="Arial"/>
                <a:cs typeface="Arial"/>
                <a:sym typeface="Arial"/>
              </a:defRPr>
            </a:pPr>
            <a:r>
              <a:t>Proposed System/Solution</a:t>
            </a:r>
          </a:p>
          <a:p>
            <a:pPr marL="305434" indent="-305434">
              <a:defRPr b="1" sz="2000">
                <a:latin typeface="Arial"/>
                <a:ea typeface="Arial"/>
                <a:cs typeface="Arial"/>
                <a:sym typeface="Arial"/>
              </a:defRPr>
            </a:pPr>
            <a:r>
              <a:t>System Development Approach</a:t>
            </a:r>
          </a:p>
          <a:p>
            <a:pPr marL="305434" indent="-305434">
              <a:defRPr b="1" sz="2000">
                <a:latin typeface="Arial"/>
                <a:ea typeface="Arial"/>
                <a:cs typeface="Arial"/>
                <a:sym typeface="Arial"/>
              </a:defRPr>
            </a:pPr>
            <a:r>
              <a:t>Algorithm &amp; Deployment  </a:t>
            </a:r>
          </a:p>
          <a:p>
            <a:pPr marL="305434" indent="-305434">
              <a:defRPr b="1" sz="2000">
                <a:latin typeface="Arial"/>
                <a:ea typeface="Arial"/>
                <a:cs typeface="Arial"/>
                <a:sym typeface="Arial"/>
              </a:defRPr>
            </a:pPr>
            <a:r>
              <a:t>Result</a:t>
            </a:r>
          </a:p>
          <a:p>
            <a:pPr marL="305434" indent="-305434">
              <a:defRPr b="1" sz="2000">
                <a:latin typeface="Arial"/>
                <a:ea typeface="Arial"/>
                <a:cs typeface="Arial"/>
                <a:sym typeface="Arial"/>
              </a:defRPr>
            </a:pPr>
            <a:r>
              <a:t>Conclusion</a:t>
            </a:r>
          </a:p>
          <a:p>
            <a:pPr marL="305434" indent="-305434">
              <a:defRPr b="1" sz="2000">
                <a:latin typeface="Arial"/>
                <a:ea typeface="Arial"/>
                <a:cs typeface="Arial"/>
                <a:sym typeface="Arial"/>
              </a:defRPr>
            </a:pPr>
            <a:r>
              <a:t>Future Scope</a:t>
            </a:r>
          </a:p>
          <a:p>
            <a:pPr marL="305434" indent="-305434">
              <a:defRPr b="1" sz="2000">
                <a:latin typeface="Arial"/>
                <a:ea typeface="Arial"/>
                <a:cs typeface="Arial"/>
                <a:sym typeface="Arial"/>
              </a:defRPr>
            </a:pPr>
            <a:r>
              <a:t>References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4"/>
          <p:cNvSpPr txBox="1"/>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pPr/>
            <a:r>
              <a:t>Problem Statement</a:t>
            </a:r>
          </a:p>
        </p:txBody>
      </p:sp>
      <p:sp>
        <p:nvSpPr>
          <p:cNvPr id="133" name="Content Placeholder 1"/>
          <p:cNvSpPr txBox="1"/>
          <p:nvPr>
            <p:ph type="body" idx="1"/>
          </p:nvPr>
        </p:nvSpPr>
        <p:spPr>
          <a:xfrm>
            <a:off x="452402" y="1237631"/>
            <a:ext cx="11029617" cy="4673326"/>
          </a:xfrm>
          <a:prstGeom prst="rect">
            <a:avLst/>
          </a:prstGeom>
        </p:spPr>
        <p:txBody>
          <a:bodyPr/>
          <a:lstStyle>
            <a:lvl1pPr marL="0" indent="0">
              <a:buSzTx/>
              <a:buFont typeface="Wingdings 2"/>
              <a:buNone/>
              <a:defRPr sz="2400"/>
            </a:lvl1pPr>
          </a:lstStyle>
          <a:p>
            <a:pPr/>
            <a: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4"/>
          <p:cNvSpPr txBox="1"/>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pPr/>
            <a:r>
              <a:t>Proposed Solution</a:t>
            </a:r>
          </a:p>
        </p:txBody>
      </p:sp>
      <p:sp>
        <p:nvSpPr>
          <p:cNvPr id="136" name="Content Placeholder 1"/>
          <p:cNvSpPr txBox="1"/>
          <p:nvPr>
            <p:ph type="body" idx="1"/>
          </p:nvPr>
        </p:nvSpPr>
        <p:spPr>
          <a:xfrm>
            <a:off x="441671" y="1087377"/>
            <a:ext cx="11613485" cy="5563975"/>
          </a:xfrm>
          <a:prstGeom prst="rect">
            <a:avLst/>
          </a:prstGeom>
        </p:spPr>
        <p:txBody>
          <a:bodyPr/>
          <a:lstStyle/>
          <a:p>
            <a:pPr marL="305434" indent="-305434">
              <a:defRPr b="1" sz="1200">
                <a:latin typeface="+mj-lt"/>
                <a:ea typeface="+mj-ea"/>
                <a:cs typeface="+mj-cs"/>
                <a:sym typeface="Calibri"/>
              </a:defRPr>
            </a:pPr>
          </a:p>
          <a:p>
            <a:pPr marL="305434" indent="-305434">
              <a:defRPr b="1" sz="2000">
                <a:latin typeface="+mj-lt"/>
                <a:ea typeface="+mj-ea"/>
                <a:cs typeface="+mj-cs"/>
                <a:sym typeface="Calibri"/>
              </a:defRPr>
            </a:pPr>
            <a: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p>
          <a:p>
            <a:pPr>
              <a:buAutoNum type="arabicPeriod" startAt="1"/>
              <a:defRPr b="1" sz="2000">
                <a:solidFill>
                  <a:srgbClr val="000000"/>
                </a:solidFill>
                <a:latin typeface="Söhne"/>
                <a:ea typeface="Söhne"/>
                <a:cs typeface="Söhne"/>
                <a:sym typeface="Söhne"/>
              </a:defRPr>
            </a:pPr>
            <a:r>
              <a:t>Logging Configuration</a:t>
            </a:r>
            <a:r>
              <a:rPr b="0"/>
              <a:t>: Allow users to configure logging options, such as the frequency of log file rotation and maximum log file size, to customize logging settings based on user preferences.</a:t>
            </a:r>
            <a:endParaRPr b="0"/>
          </a:p>
          <a:p>
            <a:pPr>
              <a:buAutoNum type="arabicPeriod" startAt="1"/>
              <a:defRPr b="1" sz="2000">
                <a:solidFill>
                  <a:srgbClr val="000000"/>
                </a:solidFill>
                <a:latin typeface="Söhne"/>
                <a:ea typeface="Söhne"/>
                <a:cs typeface="Söhne"/>
                <a:sym typeface="Söhne"/>
              </a:defRPr>
            </a:pPr>
            <a:r>
              <a:t>User Interface Enhancements</a:t>
            </a:r>
            <a:r>
              <a:rPr b="0"/>
              <a:t>: Improve the user interface by adding visual indicators and status updates to inform users about the keylogger's current state and activity, enhancing usability.</a:t>
            </a:r>
            <a:endParaRPr b="0"/>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4"/>
          <p:cNvSpPr txBox="1"/>
          <p:nvPr>
            <p:ph type="title"/>
          </p:nvPr>
        </p:nvSpPr>
        <p:spPr>
          <a:xfrm>
            <a:off x="581192" y="662571"/>
            <a:ext cx="11029616" cy="530298"/>
          </a:xfrm>
          <a:prstGeom prst="rect">
            <a:avLst/>
          </a:prstGeom>
        </p:spPr>
        <p:txBody>
          <a:bodyPr/>
          <a:lstStyle>
            <a:lvl1pPr defTabSz="365760">
              <a:defRPr sz="3120">
                <a:solidFill>
                  <a:schemeClr val="accent1"/>
                </a:solidFill>
                <a:latin typeface="Arial"/>
                <a:ea typeface="Arial"/>
                <a:cs typeface="Arial"/>
                <a:sym typeface="Arial"/>
              </a:defRPr>
            </a:lvl1pPr>
          </a:lstStyle>
          <a:p>
            <a:pPr/>
            <a:r>
              <a:t>System  Approach</a:t>
            </a:r>
          </a:p>
        </p:txBody>
      </p:sp>
      <p:sp>
        <p:nvSpPr>
          <p:cNvPr id="139" name="Content Placeholder 1"/>
          <p:cNvSpPr txBox="1"/>
          <p:nvPr>
            <p:ph type="body" idx="1"/>
          </p:nvPr>
        </p:nvSpPr>
        <p:spPr>
          <a:xfrm>
            <a:off x="581191" y="1302025"/>
            <a:ext cx="11029617" cy="4673325"/>
          </a:xfrm>
          <a:prstGeom prst="rect">
            <a:avLst/>
          </a:prstGeom>
        </p:spPr>
        <p:txBody>
          <a:bodyPr/>
          <a:lstStyle/>
          <a:p>
            <a:pPr marL="0" indent="0">
              <a:lnSpc>
                <a:spcPct val="88000"/>
              </a:lnSpc>
              <a:buSzTx/>
              <a:buFont typeface="Wingdings 2"/>
              <a:buNone/>
              <a:defRPr b="1" sz="1500">
                <a:solidFill>
                  <a:srgbClr val="0F0F0F"/>
                </a:solidFill>
              </a:defRPr>
            </a:pPr>
            <a:r>
              <a:t>In developing our keylogging application, we've adopted a systematic approach that integrates various tools and libraries to create a robust and user-friendly system. Here's how we've structured our approach:</a:t>
            </a:r>
            <a:endParaRPr sz="1400"/>
          </a:p>
          <a:p>
            <a:pPr marL="0" indent="0">
              <a:lnSpc>
                <a:spcPct val="88000"/>
              </a:lnSpc>
              <a:buSzTx/>
              <a:buFont typeface="Wingdings 2"/>
              <a:buNone/>
              <a:defRPr b="1" sz="1800">
                <a:solidFill>
                  <a:srgbClr val="0F0F0F"/>
                </a:solidFill>
              </a:defRPr>
            </a:pPr>
          </a:p>
          <a:p>
            <a:pPr marL="0" indent="0">
              <a:lnSpc>
                <a:spcPct val="88000"/>
              </a:lnSpc>
              <a:buSzTx/>
              <a:buFont typeface="Wingdings 2"/>
              <a:buNone/>
              <a:defRPr b="1" sz="1600" u="sng">
                <a:solidFill>
                  <a:srgbClr val="0F0F0F"/>
                </a:solidFill>
              </a:defRPr>
            </a:pPr>
            <a:r>
              <a:t>1. Integration of Tools: </a:t>
            </a:r>
            <a:r>
              <a:rPr sz="1500" u="none"/>
              <a:t>Our application seamlessly integrates the pynput and tkinter libraries to combine keylogging functionality with a user-friendly interface. This integration allows for efficient capturing of keystrokes while providing a smooth user experience.</a:t>
            </a:r>
            <a:endParaRPr sz="1400"/>
          </a:p>
          <a:p>
            <a:pPr marL="0" indent="0">
              <a:lnSpc>
                <a:spcPct val="88000"/>
              </a:lnSpc>
              <a:buSzTx/>
              <a:buFont typeface="Wingdings 2"/>
              <a:buNone/>
              <a:defRPr b="1" sz="1800">
                <a:solidFill>
                  <a:srgbClr val="0F0F0F"/>
                </a:solidFill>
              </a:defRPr>
            </a:pPr>
          </a:p>
          <a:p>
            <a:pPr marL="0" indent="0">
              <a:lnSpc>
                <a:spcPct val="88000"/>
              </a:lnSpc>
              <a:buSzTx/>
              <a:buFont typeface="Wingdings 2"/>
              <a:buNone/>
              <a:defRPr b="1" sz="1600" u="sng">
                <a:solidFill>
                  <a:srgbClr val="0F0F0F"/>
                </a:solidFill>
              </a:defRPr>
            </a:pPr>
            <a:r>
              <a:t>2. Modular Design: </a:t>
            </a:r>
            <a:r>
              <a:rPr sz="1500" u="none"/>
              <a:t>We've designed our codebase with a modular architecture, separating the keylogging functionality from the user interface components. This modular design promotes code reusability and maintainability, making it easier to enhance and extend the application in the future.</a:t>
            </a:r>
            <a:endParaRPr sz="1400"/>
          </a:p>
          <a:p>
            <a:pPr marL="0" indent="0">
              <a:lnSpc>
                <a:spcPct val="88000"/>
              </a:lnSpc>
              <a:buSzTx/>
              <a:buFont typeface="Wingdings 2"/>
              <a:buNone/>
              <a:defRPr b="1" sz="1800">
                <a:solidFill>
                  <a:srgbClr val="0F0F0F"/>
                </a:solidFill>
              </a:defRPr>
            </a:pPr>
          </a:p>
          <a:p>
            <a:pPr marL="0" indent="0">
              <a:lnSpc>
                <a:spcPct val="88000"/>
              </a:lnSpc>
              <a:buSzTx/>
              <a:buFont typeface="Wingdings 2"/>
              <a:buNone/>
              <a:defRPr b="1" sz="1600" u="sng">
                <a:solidFill>
                  <a:srgbClr val="0F0F0F"/>
                </a:solidFill>
              </a:defRPr>
            </a:pPr>
            <a:r>
              <a:t>3. User Interaction: </a:t>
            </a:r>
            <a:r>
              <a:rPr sz="1500" u="none"/>
              <a:t>The tkinter library serves as the backbone of our user interface, offering users a simple and intuitive way to interact with the keylogging system. Through the tkinter interface, users can effortlessly start and stop key recording sessions with just a few clicks.</a:t>
            </a:r>
            <a:endParaRPr sz="1400"/>
          </a:p>
          <a:p>
            <a:pPr marL="0" indent="0">
              <a:lnSpc>
                <a:spcPct val="88000"/>
              </a:lnSpc>
              <a:buSzTx/>
              <a:buFont typeface="Wingdings 2"/>
              <a:buNone/>
              <a:defRPr b="1" sz="1800">
                <a:solidFill>
                  <a:srgbClr val="0F0F0F"/>
                </a:solidFill>
              </a:defRPr>
            </a:pPr>
          </a:p>
          <a:p>
            <a:pPr marL="0" indent="0">
              <a:lnSpc>
                <a:spcPct val="88000"/>
              </a:lnSpc>
              <a:buSzTx/>
              <a:buFont typeface="Wingdings 2"/>
              <a:buNone/>
              <a:defRPr b="1" sz="1600" u="sng">
                <a:solidFill>
                  <a:srgbClr val="0F0F0F"/>
                </a:solidFill>
              </a:defRPr>
            </a:pPr>
            <a:r>
              <a:t>4. Data Storage: </a:t>
            </a:r>
            <a:r>
              <a:rPr sz="1500" u="none"/>
              <a:t>Keystrokes captured by our application are stored in both text and JSON file formats. This dual storage approach provides flexibility in accessing and analyzing the recorded data, catering to different user preferences and requirements.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4"/>
          <p:cNvSpPr txBox="1"/>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pPr/>
            <a:r>
              <a:t>Algorithm &amp; Deployment</a:t>
            </a:r>
          </a:p>
        </p:txBody>
      </p:sp>
      <p:sp>
        <p:nvSpPr>
          <p:cNvPr id="142" name="Content Placeholder 1"/>
          <p:cNvSpPr txBox="1"/>
          <p:nvPr>
            <p:ph type="body" idx="1"/>
          </p:nvPr>
        </p:nvSpPr>
        <p:spPr>
          <a:xfrm>
            <a:off x="581191" y="1302025"/>
            <a:ext cx="11029617" cy="4673325"/>
          </a:xfrm>
          <a:prstGeom prst="rect">
            <a:avLst/>
          </a:prstGeom>
        </p:spPr>
        <p:txBody>
          <a:bodyPr/>
          <a:lstStyle/>
          <a:p>
            <a:pPr marL="0" indent="0" defTabSz="452627">
              <a:lnSpc>
                <a:spcPct val="99000"/>
              </a:lnSpc>
              <a:spcBef>
                <a:spcPts val="500"/>
              </a:spcBef>
              <a:buSzTx/>
              <a:buFont typeface="Wingdings 2"/>
              <a:buNone/>
              <a:defRPr sz="1386"/>
            </a:pPr>
            <a:r>
              <a:t>Our keylogging application utilizes a simple yet effective algorithm to capture keystrokes in real-time. Here's a breakdown of how it works:</a:t>
            </a:r>
          </a:p>
          <a:p>
            <a:pPr marL="0" indent="0" defTabSz="452627">
              <a:lnSpc>
                <a:spcPct val="99000"/>
              </a:lnSpc>
              <a:spcBef>
                <a:spcPts val="500"/>
              </a:spcBef>
              <a:buSzTx/>
              <a:buFont typeface="Wingdings 2"/>
              <a:buNone/>
              <a:defRPr sz="1386"/>
            </a:pPr>
          </a:p>
          <a:p>
            <a:pPr marL="0" indent="0" defTabSz="452627">
              <a:lnSpc>
                <a:spcPct val="99000"/>
              </a:lnSpc>
              <a:spcBef>
                <a:spcPts val="500"/>
              </a:spcBef>
              <a:buSzTx/>
              <a:buFont typeface="Wingdings 2"/>
              <a:buNone/>
              <a:defRPr b="1" sz="1584"/>
            </a:pPr>
            <a:r>
              <a:t>Algorithm Overview:</a:t>
            </a:r>
            <a:endParaRPr sz="1386"/>
          </a:p>
          <a:p>
            <a:pPr marL="303009" indent="-303009" defTabSz="452627">
              <a:lnSpc>
                <a:spcPct val="99000"/>
              </a:lnSpc>
              <a:spcBef>
                <a:spcPts val="500"/>
              </a:spcBef>
              <a:defRPr sz="1386"/>
            </a:pPr>
            <a:r>
              <a:t>Keyboard Monitoring: We leverage the pynput library to monitor keyboard events, capturing key presses and releases as they occur.</a:t>
            </a:r>
          </a:p>
          <a:p>
            <a:pPr marL="303009" indent="-303009" defTabSz="452627">
              <a:lnSpc>
                <a:spcPct val="99000"/>
              </a:lnSpc>
              <a:spcBef>
                <a:spcPts val="500"/>
              </a:spcBef>
              <a:defRPr sz="1386"/>
            </a:pPr>
            <a:r>
              <a:t>Event Handling: Upon detecting a key press or release event, the corresponding callback functions (on_press and on_release) are triggered to handle the event.</a:t>
            </a:r>
          </a:p>
          <a:p>
            <a:pPr marL="303009" indent="-303009" defTabSz="452627">
              <a:lnSpc>
                <a:spcPct val="99000"/>
              </a:lnSpc>
              <a:spcBef>
                <a:spcPts val="500"/>
              </a:spcBef>
              <a:defRPr sz="1386"/>
            </a:pPr>
            <a:r>
              <a:t>Data Logging: Keystroke data is logged in two formats: a text file (key_log.txt) and a JSON file (key_log.json). This allows for easy storage and retrieval of captured keystrokes.</a:t>
            </a:r>
          </a:p>
          <a:p>
            <a:pPr marL="0" indent="0" defTabSz="452627">
              <a:lnSpc>
                <a:spcPct val="99000"/>
              </a:lnSpc>
              <a:spcBef>
                <a:spcPts val="500"/>
              </a:spcBef>
              <a:buSzTx/>
              <a:buFont typeface="Wingdings 2"/>
              <a:buNone/>
              <a:defRPr sz="1386"/>
            </a:pPr>
          </a:p>
          <a:p>
            <a:pPr marL="0" indent="0" defTabSz="452627">
              <a:lnSpc>
                <a:spcPct val="99000"/>
              </a:lnSpc>
              <a:spcBef>
                <a:spcPts val="500"/>
              </a:spcBef>
              <a:buSzTx/>
              <a:buFont typeface="Wingdings 2"/>
              <a:buNone/>
              <a:defRPr b="1" sz="1584"/>
            </a:pPr>
            <a:r>
              <a:t>Deployment:</a:t>
            </a:r>
          </a:p>
          <a:p>
            <a:pPr marL="303009" indent="-303009" defTabSz="452627">
              <a:lnSpc>
                <a:spcPct val="99000"/>
              </a:lnSpc>
              <a:spcBef>
                <a:spcPts val="500"/>
              </a:spcBef>
              <a:defRPr sz="1386"/>
            </a:pPr>
            <a:r>
              <a:t>Our application is deployed using the tkinter library to provide a user-friendly interface for starting and stopping the keylogging process.</a:t>
            </a:r>
          </a:p>
          <a:p>
            <a:pPr marL="303009" indent="-303009" defTabSz="452627">
              <a:lnSpc>
                <a:spcPct val="99000"/>
              </a:lnSpc>
              <a:spcBef>
                <a:spcPts val="500"/>
              </a:spcBef>
              <a:defRPr sz="1386"/>
            </a:pPr>
            <a:r>
              <a:t>Users simply need to click the "Start" button to initiate the keylogging functionality, with the option to stop it at any time by clicking the "Stop" button.</a:t>
            </a:r>
          </a:p>
          <a:p>
            <a:pPr marL="303009" indent="-303009" defTabSz="452627">
              <a:lnSpc>
                <a:spcPct val="99000"/>
              </a:lnSpc>
              <a:spcBef>
                <a:spcPts val="500"/>
              </a:spcBef>
              <a:defRPr sz="1386"/>
            </a:pPr>
            <a:r>
              <a:t>The generated log files (key_log.txt and key_log.json) are saved locally on the user's machine, ensuring ease of access and privacy of captured data.</a:t>
            </a:r>
          </a:p>
          <a:p>
            <a:pPr marL="0" indent="0" defTabSz="452627">
              <a:lnSpc>
                <a:spcPct val="99000"/>
              </a:lnSpc>
              <a:spcBef>
                <a:spcPts val="500"/>
              </a:spcBef>
              <a:buSzTx/>
              <a:buFont typeface="Wingdings 2"/>
              <a:buNone/>
              <a:defRPr sz="1386"/>
            </a:pPr>
            <a:r>
              <a:t>By combining a robust algorithm with a user-friendly deployment approach, our keylogging application offers a seamless experience for capturing and logging keystrokes</a:t>
            </a:r>
            <a:r>
              <a:rPr sz="1188"/>
              <a: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4"/>
          <p:cNvSpPr txBox="1"/>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pPr/>
            <a:r>
              <a:t>Result</a:t>
            </a:r>
          </a:p>
        </p:txBody>
      </p:sp>
      <p:sp>
        <p:nvSpPr>
          <p:cNvPr id="145" name="Content Placeholder 1"/>
          <p:cNvSpPr txBox="1"/>
          <p:nvPr>
            <p:ph type="body" sz="quarter" idx="1"/>
          </p:nvPr>
        </p:nvSpPr>
        <p:spPr>
          <a:xfrm>
            <a:off x="581191" y="1302025"/>
            <a:ext cx="11029617" cy="1111566"/>
          </a:xfrm>
          <a:prstGeom prst="rect">
            <a:avLst/>
          </a:prstGeom>
        </p:spPr>
        <p:txBody>
          <a:bodyPr/>
          <a:lstStyle>
            <a:lvl1pPr marL="0" indent="0">
              <a:buSzTx/>
              <a:buFont typeface="Wingdings 2"/>
              <a:buNone/>
              <a:defRPr sz="2400">
                <a:solidFill>
                  <a:srgbClr val="0F0F0F"/>
                </a:solidFill>
              </a:defRPr>
            </a:lvl1pPr>
          </a:lstStyle>
          <a:p>
            <a:pPr/>
            <a:r>
              <a:t>The KeyLogger works flawlessly being able to register the keystrokes once the user starts the program from the GUI.</a:t>
            </a:r>
          </a:p>
        </p:txBody>
      </p:sp>
      <p:pic>
        <p:nvPicPr>
          <p:cNvPr id="146" name="Picture 3" descr="Picture 3"/>
          <p:cNvPicPr>
            <a:picLocks noChangeAspect="1"/>
          </p:cNvPicPr>
          <p:nvPr/>
        </p:nvPicPr>
        <p:blipFill>
          <a:blip r:embed="rId2">
            <a:extLst/>
          </a:blip>
          <a:stretch>
            <a:fillRect/>
          </a:stretch>
        </p:blipFill>
        <p:spPr>
          <a:xfrm>
            <a:off x="2406882" y="2697778"/>
            <a:ext cx="3087724" cy="3258249"/>
          </a:xfrm>
          <a:prstGeom prst="rect">
            <a:avLst/>
          </a:prstGeom>
          <a:ln w="12700">
            <a:miter lim="400000"/>
          </a:ln>
        </p:spPr>
      </p:pic>
      <p:pic>
        <p:nvPicPr>
          <p:cNvPr id="147" name="Picture 6" descr="Picture 6"/>
          <p:cNvPicPr>
            <a:picLocks noChangeAspect="1"/>
          </p:cNvPicPr>
          <p:nvPr/>
        </p:nvPicPr>
        <p:blipFill>
          <a:blip r:embed="rId3">
            <a:extLst/>
          </a:blip>
          <a:stretch>
            <a:fillRect/>
          </a:stretch>
        </p:blipFill>
        <p:spPr>
          <a:xfrm>
            <a:off x="6838673" y="2697779"/>
            <a:ext cx="2997113" cy="325824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Title 4"/>
          <p:cNvSpPr txBox="1"/>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pPr/>
            <a:r>
              <a:t>Conclusion</a:t>
            </a:r>
          </a:p>
        </p:txBody>
      </p:sp>
      <p:sp>
        <p:nvSpPr>
          <p:cNvPr id="150" name="Content Placeholder 1"/>
          <p:cNvSpPr txBox="1"/>
          <p:nvPr>
            <p:ph type="body" idx="1"/>
          </p:nvPr>
        </p:nvSpPr>
        <p:spPr>
          <a:xfrm>
            <a:off x="581191" y="1302025"/>
            <a:ext cx="11029617" cy="4673325"/>
          </a:xfrm>
          <a:prstGeom prst="rect">
            <a:avLst/>
          </a:prstGeom>
        </p:spPr>
        <p:txBody>
          <a:bodyPr/>
          <a:lstStyle>
            <a:lvl1pPr marL="305434" indent="-305434">
              <a:defRPr sz="2000">
                <a:solidFill>
                  <a:srgbClr val="0F0F0F"/>
                </a:solidFill>
              </a:defRPr>
            </a:lvl1pPr>
          </a:lstStyle>
          <a:p>
            <a:pPr/>
            <a:r>
              <a:t>Our keylogging application, built with Python's pynput and tkinter libraries, captures and logs keystrokes in real-time. Users can start and stop the keylogging process via a simple GUI interface. Keystroke data is saved in both text and JSON formats for easy access and analysis.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Content Placeholder 2"/>
          <p:cNvSpPr txBox="1"/>
          <p:nvPr>
            <p:ph type="body" idx="1"/>
          </p:nvPr>
        </p:nvSpPr>
        <p:spPr>
          <a:xfrm>
            <a:off x="581191" y="1302025"/>
            <a:ext cx="11029617" cy="4673325"/>
          </a:xfrm>
          <a:prstGeom prst="rect">
            <a:avLst/>
          </a:prstGeom>
        </p:spPr>
        <p:txBody>
          <a:bodyPr/>
          <a:lstStyle/>
          <a:p>
            <a:pPr marL="0" indent="0">
              <a:lnSpc>
                <a:spcPct val="88000"/>
              </a:lnSpc>
              <a:buSzTx/>
              <a:buFont typeface="Wingdings 2"/>
              <a:buNone/>
              <a:defRPr b="1"/>
            </a:pPr>
            <a:r>
              <a:t>Here's a glimpse into the future scope of the project:</a:t>
            </a:r>
            <a:endParaRPr sz="1400"/>
          </a:p>
          <a:p>
            <a:pPr marL="0" indent="0">
              <a:lnSpc>
                <a:spcPct val="88000"/>
              </a:lnSpc>
              <a:buSzTx/>
              <a:buFont typeface="Wingdings 2"/>
              <a:buNone/>
              <a:defRPr b="1" sz="2000"/>
            </a:pPr>
          </a:p>
          <a:p>
            <a:pPr marL="457200" indent="-457200">
              <a:lnSpc>
                <a:spcPct val="88000"/>
              </a:lnSpc>
              <a:buAutoNum type="arabicPeriod" startAt="1"/>
              <a:defRPr b="1"/>
            </a:pPr>
            <a:r>
              <a:t>Enhanced User Interface: Integrate advanced features into the GUI for better user interaction and customization options.</a:t>
            </a:r>
            <a:endParaRPr sz="1400"/>
          </a:p>
          <a:p>
            <a:pPr marL="457200" indent="-457200">
              <a:lnSpc>
                <a:spcPct val="88000"/>
              </a:lnSpc>
              <a:buAutoNum type="arabicPeriod" startAt="1"/>
              <a:defRPr b="1"/>
            </a:pPr>
            <a:r>
              <a:t>Data Analysis Tools: Develop tools to analyze the captured keystroke data, such as frequency analysis, pattern recognition, and anomaly detection.</a:t>
            </a:r>
            <a:endParaRPr sz="1400"/>
          </a:p>
          <a:p>
            <a:pPr marL="457200" indent="-457200">
              <a:lnSpc>
                <a:spcPct val="88000"/>
              </a:lnSpc>
              <a:buAutoNum type="arabicPeriod" startAt="1"/>
              <a:defRPr b="1"/>
            </a:pPr>
            <a:r>
              <a:t>Remote Monitoring: Implement remote monitoring capabilities to enable users to access and manage keylogging activities from any location.</a:t>
            </a:r>
            <a:endParaRPr sz="1400"/>
          </a:p>
          <a:p>
            <a:pPr marL="457200" indent="-457200">
              <a:lnSpc>
                <a:spcPct val="88000"/>
              </a:lnSpc>
              <a:buAutoNum type="arabicPeriod" startAt="1"/>
              <a:defRPr b="1"/>
            </a:pPr>
            <a:r>
              <a:t>Security Measures: Introduce encryption and authentication mechanisms to enhance data security and protect user privacy.</a:t>
            </a:r>
            <a:endParaRPr sz="1400"/>
          </a:p>
          <a:p>
            <a:pPr marL="457200" indent="-457200">
              <a:lnSpc>
                <a:spcPct val="88000"/>
              </a:lnSpc>
              <a:buAutoNum type="arabicPeriod" startAt="1"/>
              <a:defRPr b="1"/>
            </a:pPr>
            <a:r>
              <a:t>Cross-Platform Compatibility: Ensure compatibility with multiple operating systems and devices to cater to a wider user base.</a:t>
            </a:r>
            <a:endParaRPr sz="1400"/>
          </a:p>
          <a:p>
            <a:pPr marL="0" indent="0">
              <a:lnSpc>
                <a:spcPct val="88000"/>
              </a:lnSpc>
              <a:buSzTx/>
              <a:buFont typeface="Wingdings 2"/>
              <a:buNone/>
              <a:defRPr b="1" sz="2000"/>
            </a:pPr>
          </a:p>
          <a:p>
            <a:pPr marL="0" indent="0">
              <a:lnSpc>
                <a:spcPct val="88000"/>
              </a:lnSpc>
              <a:buSzTx/>
              <a:buFont typeface="Wingdings 2"/>
              <a:buNone/>
              <a:defRPr b="1"/>
            </a:pPr>
            <a:r>
              <a:t>With these future enhancements, the project can evolve into a more versatile and robust tool for keystroke monitoring and analysis.</a:t>
            </a:r>
          </a:p>
        </p:txBody>
      </p:sp>
      <p:sp>
        <p:nvSpPr>
          <p:cNvPr id="153" name="Title 4"/>
          <p:cNvSpPr txBox="1"/>
          <p:nvPr/>
        </p:nvSpPr>
        <p:spPr>
          <a:xfrm>
            <a:off x="581390" y="844658"/>
            <a:ext cx="10938176" cy="53029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defTabSz="434340">
              <a:lnSpc>
                <a:spcPct val="80000"/>
              </a:lnSpc>
              <a:defRPr b="1" cap="all" sz="3135">
                <a:solidFill>
                  <a:schemeClr val="accent1"/>
                </a:solidFill>
                <a:latin typeface="Arial"/>
                <a:ea typeface="Arial"/>
                <a:cs typeface="Arial"/>
                <a:sym typeface="Arial"/>
              </a:defRPr>
            </a:lvl1pPr>
          </a:lstStyle>
          <a:p>
            <a:pPr/>
            <a:r>
              <a:t>Future scope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Calibri"/>
        <a:ea typeface="Calibri"/>
        <a:cs typeface="Calibri"/>
      </a:majorFont>
      <a:minorFont>
        <a:latin typeface="Helvetica"/>
        <a:ea typeface="Helvetica"/>
        <a:cs typeface="Helvetica"/>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Calibri"/>
        <a:ea typeface="Calibri"/>
        <a:cs typeface="Calibri"/>
      </a:majorFont>
      <a:minorFont>
        <a:latin typeface="Helvetica"/>
        <a:ea typeface="Helvetica"/>
        <a:cs typeface="Helvetica"/>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