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2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12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82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259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6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5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9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1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6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9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2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1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Shopping Zonemate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Your Ultimate Online Shopping Destination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Thank 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Thank you for choosing Shopping Zonemate!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Contact us: www.zonemate.com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Follow us on social media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7515-866D-1435-6D37-A495A4BAD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600" y="580294"/>
            <a:ext cx="6600451" cy="2262781"/>
          </a:xfrm>
        </p:spPr>
        <p:txBody>
          <a:bodyPr/>
          <a:lstStyle/>
          <a:p>
            <a:r>
              <a:rPr lang="en-US" dirty="0"/>
              <a:t>GIT HUB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D7340-F4D3-0AE9-ED65-18739006A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3831" y="3692354"/>
            <a:ext cx="6600451" cy="1126283"/>
          </a:xfrm>
        </p:spPr>
        <p:txBody>
          <a:bodyPr/>
          <a:lstStyle/>
          <a:p>
            <a:r>
              <a:rPr lang="en-IN" dirty="0"/>
              <a:t>https://github.com/PradeepZenin/PRADEEP-FWD.git</a:t>
            </a:r>
          </a:p>
        </p:txBody>
      </p:sp>
    </p:spTree>
    <p:extLst>
      <p:ext uri="{BB962C8B-B14F-4D97-AF65-F5344CB8AC3E}">
        <p14:creationId xmlns:p14="http://schemas.microsoft.com/office/powerpoint/2010/main" val="96684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B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Zonemate is a modern e-commerce platform designed to make online shopping simple, fast, and secure.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Vision &amp; Mission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Vision: To become the leading online marketplace.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Mission: Providing top-quality products at the best prices.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Why Zonemate?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• Wide range of products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Easy navigation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Secure payments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Fast delivery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24/7 customer support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Product Categories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• Shoes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Clothing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Accessories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Electronics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Lifestyle products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Top Brands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• Nike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Adidas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Puma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Reebok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Under Armour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User-Friendly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• Simple login &amp; registration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Smart shopping cart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Wishlist feature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Multiple payment options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Pricing &amp; Offers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• Best prices guaranteed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Seasonal discounts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Membership benefits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Exclusive deals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Future Plans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• Adding more brands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Expanding global presence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AI-based shopping assistant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Improved customer experience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</TotalTime>
  <Words>182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HUB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bsc second</cp:lastModifiedBy>
  <cp:revision>3</cp:revision>
  <dcterms:created xsi:type="dcterms:W3CDTF">2013-01-27T09:14:16Z</dcterms:created>
  <dcterms:modified xsi:type="dcterms:W3CDTF">2025-09-12T07:34:45Z</dcterms:modified>
  <cp:category/>
</cp:coreProperties>
</file>