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Shopping Zonemate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1DA0A-E42D-08FB-E3E3-926F42F4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09" y="9916490"/>
            <a:ext cx="6420740" cy="20376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Your Ultimate Online Shopping Destination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Thank you for choosing Shopping Zonemate!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Contact us: www.zonemate.com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Follow us on social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Zonemate is a modern e-commerce platform designed to make online shopping simple, fast, and secure.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Vision: To become the leading online marketplace.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Mission: Providing top-quality products at the best prices.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Why Zonemate?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Wide range of products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Easy navigation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Secure payments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Fast delivery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24/7 customer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Shoes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Clothing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Accessories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Electronics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Lifestyle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Top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Nike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Adidas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Puma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Reebok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Under Armour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User-Friendly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Simple login &amp; registration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Smart shopping cart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Wishlist feature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Multiple payment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Pricing &amp;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Best prices guaranteed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Seasonal discounts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Membership benefits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Exclusive deals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Adding more brands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Expanding global presence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AI-based shopping assistant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Improved customer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Shopping Zonemate</vt:lpstr>
      <vt:lpstr>Introduction</vt:lpstr>
      <vt:lpstr>Vision &amp; Mission</vt:lpstr>
      <vt:lpstr>Why Zonemate?</vt:lpstr>
      <vt:lpstr>Product Categories</vt:lpstr>
      <vt:lpstr>Top Brands</vt:lpstr>
      <vt:lpstr>User-Friendly Features</vt:lpstr>
      <vt:lpstr>Pricing &amp; Offers</vt:lpstr>
      <vt:lpstr>Future Plans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Zonemate</dc:title>
  <dc:subject/>
  <dc:creator/>
  <cp:keywords/>
  <dc:description>generated using python-pptx</dc:description>
  <cp:lastModifiedBy>Kaatu Puchi</cp:lastModifiedBy>
  <cp:revision>3</cp:revision>
  <dcterms:created xsi:type="dcterms:W3CDTF">2013-01-27T09:14:16Z</dcterms:created>
  <dcterms:modified xsi:type="dcterms:W3CDTF">2025-09-09T10:52:14Z</dcterms:modified>
  <cp:category/>
</cp:coreProperties>
</file>