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Shopping Zonemate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Your Ultimate Online Shopping Destination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Thank you for choosing Shopping Zonemate!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Contact us: www.zonemate.com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Follow us on social media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B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Zonemate is a modern e-commerce platform designed to make online shopping simple, fast, and secure.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FFB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Vision &amp; Mission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Vision: To become the leading online marketplace.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Mission: Providing top-quality products at the best prices.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Why Zonemate?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Wide range of products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Easy navigation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Secure payments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Fast delivery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24/7 customer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26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Product Categories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Shoes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Clothing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Accessories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Electronics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Lifestyle 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Top Brands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Nike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Adidas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Puma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Reebok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Under Armour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User-Friendly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Simple login &amp; registration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Smart shopping cart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Wishlist feature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Multiple payment options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Pricing &amp; Offers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Best prices guaranteed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Seasonal discounts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Membership benefits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Exclusive deals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B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Future Plans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Adding more brands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Expanding global presence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AI-based shopping assistant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Improved customer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