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7" r:id="rId1"/>
  </p:sldMasterIdLst>
  <p:sldIdLst>
    <p:sldId id="26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64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220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08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2127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882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82595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69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591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90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65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61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21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08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04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63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593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24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1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F209C-D2A5-A841-490A-F4E4B16D4941}"/>
              </a:ext>
            </a:extLst>
          </p:cNvPr>
          <p:cNvSpPr>
            <a:spLocks noGrp="1"/>
          </p:cNvSpPr>
          <p:nvPr/>
        </p:nvSpPr>
        <p:spPr>
          <a:xfrm>
            <a:off x="689339" y="2943775"/>
            <a:ext cx="7765322" cy="97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9BF209C-D2A5-A841-490A-F4E4B16D4941}"/>
              </a:ext>
            </a:extLst>
          </p:cNvPr>
          <p:cNvSpPr>
            <a:spLocks noGrp="1"/>
          </p:cNvSpPr>
          <p:nvPr/>
        </p:nvSpPr>
        <p:spPr>
          <a:xfrm>
            <a:off x="841739" y="3096175"/>
            <a:ext cx="7765322" cy="97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BF209C-D2A5-A841-490A-F4E4B16D4941}"/>
              </a:ext>
            </a:extLst>
          </p:cNvPr>
          <p:cNvSpPr>
            <a:spLocks noGrp="1"/>
          </p:cNvSpPr>
          <p:nvPr/>
        </p:nvSpPr>
        <p:spPr>
          <a:xfrm>
            <a:off x="994139" y="3248575"/>
            <a:ext cx="7765322" cy="97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9BF209C-D2A5-A841-490A-F4E4B16D4941}"/>
              </a:ext>
            </a:extLst>
          </p:cNvPr>
          <p:cNvSpPr>
            <a:spLocks noGrp="1"/>
          </p:cNvSpPr>
          <p:nvPr/>
        </p:nvSpPr>
        <p:spPr>
          <a:xfrm>
            <a:off x="1146539" y="3400975"/>
            <a:ext cx="7765322" cy="97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E4BA57-B95A-CE06-51C7-35E47E3F35B4}"/>
              </a:ext>
            </a:extLst>
          </p:cNvPr>
          <p:cNvSpPr txBox="1"/>
          <p:nvPr/>
        </p:nvSpPr>
        <p:spPr>
          <a:xfrm>
            <a:off x="1336431" y="1641230"/>
            <a:ext cx="681343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sz="2400" dirty="0"/>
              <a:t>B.PRADEEP</a:t>
            </a:r>
          </a:p>
          <a:p>
            <a:r>
              <a:rPr lang="en-US" sz="2400" dirty="0"/>
              <a:t> REGISTER NO : 222403592</a:t>
            </a:r>
          </a:p>
          <a:p>
            <a:r>
              <a:rPr lang="en-US" sz="2400" dirty="0"/>
              <a:t>Nm id :17B69AD11C87D4981A84BCA0C59AEB53</a:t>
            </a:r>
          </a:p>
          <a:p>
            <a:r>
              <a:rPr lang="en-US" sz="2400" b="1" dirty="0"/>
              <a:t>Department :  Computer science wit AI</a:t>
            </a:r>
          </a:p>
          <a:p>
            <a:r>
              <a:rPr lang="en-US" sz="2400" dirty="0"/>
              <a:t>Sridevi Arts &amp; Science College</a:t>
            </a:r>
          </a:p>
        </p:txBody>
      </p:sp>
    </p:spTree>
    <p:extLst>
      <p:ext uri="{BB962C8B-B14F-4D97-AF65-F5344CB8AC3E}">
        <p14:creationId xmlns:p14="http://schemas.microsoft.com/office/powerpoint/2010/main" val="4064430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B3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8000" y="508000"/>
            <a:ext cx="10160000" cy="1016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4200" b="1">
                <a:solidFill>
                  <a:srgbClr val="003366"/>
                </a:solidFill>
              </a:defRPr>
            </a:pPr>
            <a:r>
              <a:t>Future Plans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905000"/>
            <a:ext cx="10160000" cy="4445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600">
                <a:solidFill>
                  <a:srgbClr val="333333"/>
                </a:solidFill>
              </a:defRPr>
            </a:pPr>
            <a:r>
              <a:t>• Adding more brands</a:t>
            </a:r>
          </a:p>
          <a:p>
            <a:pPr>
              <a:defRPr sz="2600">
                <a:solidFill>
                  <a:srgbClr val="333333"/>
                </a:solidFill>
              </a:defRPr>
            </a:pPr>
            <a:r>
              <a:t>• Expanding global presence</a:t>
            </a:r>
          </a:p>
          <a:p>
            <a:pPr>
              <a:defRPr sz="2600">
                <a:solidFill>
                  <a:srgbClr val="333333"/>
                </a:solidFill>
              </a:defRPr>
            </a:pPr>
            <a:r>
              <a:t>• AI-based shopping assistant</a:t>
            </a:r>
          </a:p>
          <a:p>
            <a:pPr>
              <a:defRPr sz="2600">
                <a:solidFill>
                  <a:srgbClr val="333333"/>
                </a:solidFill>
              </a:defRPr>
            </a:pPr>
            <a:r>
              <a:t>• Improved customer experience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8000" y="508000"/>
            <a:ext cx="10160000" cy="1016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4200" b="1">
                <a:solidFill>
                  <a:srgbClr val="003366"/>
                </a:solidFill>
              </a:defRPr>
            </a:pPr>
            <a:r>
              <a:t>Thank You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905000"/>
            <a:ext cx="10160000" cy="4445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600">
                <a:solidFill>
                  <a:srgbClr val="333333"/>
                </a:solidFill>
              </a:defRPr>
            </a:pPr>
            <a:r>
              <a:t>Thank you for choosing Shopping Zonemate!</a:t>
            </a:r>
          </a:p>
          <a:p>
            <a:pPr>
              <a:defRPr sz="2600">
                <a:solidFill>
                  <a:srgbClr val="333333"/>
                </a:solidFill>
              </a:defRPr>
            </a:pPr>
            <a:r>
              <a:t>Contact us: www.zonemate.com</a:t>
            </a:r>
          </a:p>
          <a:p>
            <a:pPr>
              <a:defRPr sz="2600">
                <a:solidFill>
                  <a:srgbClr val="333333"/>
                </a:solidFill>
              </a:defRPr>
            </a:pPr>
            <a:r>
              <a:t>Follow us on social media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B7515-866D-1435-6D37-A495A4BAD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4600" y="580294"/>
            <a:ext cx="6600451" cy="2262781"/>
          </a:xfrm>
        </p:spPr>
        <p:txBody>
          <a:bodyPr/>
          <a:lstStyle/>
          <a:p>
            <a:r>
              <a:rPr lang="en-US" dirty="0"/>
              <a:t>GIT HUB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DD7340-F4D3-0AE9-ED65-18739006A2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3831" y="3692354"/>
            <a:ext cx="6600451" cy="1126283"/>
          </a:xfrm>
        </p:spPr>
        <p:txBody>
          <a:bodyPr/>
          <a:lstStyle/>
          <a:p>
            <a:r>
              <a:rPr lang="en-IN" dirty="0"/>
              <a:t>https://github.com/PradeepZenin/PRADEEP-FWD.git</a:t>
            </a:r>
          </a:p>
        </p:txBody>
      </p:sp>
    </p:spTree>
    <p:extLst>
      <p:ext uri="{BB962C8B-B14F-4D97-AF65-F5344CB8AC3E}">
        <p14:creationId xmlns:p14="http://schemas.microsoft.com/office/powerpoint/2010/main" val="966847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6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8000" y="508000"/>
            <a:ext cx="10160000" cy="1016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4200" b="1">
                <a:solidFill>
                  <a:srgbClr val="003366"/>
                </a:solidFill>
              </a:defRPr>
            </a:pPr>
            <a:r>
              <a:t>Shopping Zonemate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905000"/>
            <a:ext cx="10160000" cy="4445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600">
                <a:solidFill>
                  <a:srgbClr val="333333"/>
                </a:solidFill>
              </a:defRPr>
            </a:pPr>
            <a:r>
              <a:t>Your Ultimate Online Shopping Destination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B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8000" y="508000"/>
            <a:ext cx="10160000" cy="1016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4200" b="1">
                <a:solidFill>
                  <a:srgbClr val="003366"/>
                </a:solidFill>
              </a:defRPr>
            </a:pPr>
            <a:r>
              <a:t>Introduction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905000"/>
            <a:ext cx="10160000" cy="4445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600">
                <a:solidFill>
                  <a:srgbClr val="333333"/>
                </a:solidFill>
              </a:defRPr>
            </a:pPr>
            <a:r>
              <a:t>Zonemate is a modern e-commerce platform designed to make online shopping simple, fast, and secure.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FF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8000" y="508000"/>
            <a:ext cx="10160000" cy="1016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4200" b="1">
                <a:solidFill>
                  <a:srgbClr val="003366"/>
                </a:solidFill>
              </a:defRPr>
            </a:pPr>
            <a:r>
              <a:t>Vision &amp; Mission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905000"/>
            <a:ext cx="10160000" cy="4445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600">
                <a:solidFill>
                  <a:srgbClr val="333333"/>
                </a:solidFill>
              </a:defRPr>
            </a:pPr>
            <a:r>
              <a:t>Vision: To become the leading online marketplace.</a:t>
            </a:r>
          </a:p>
          <a:p>
            <a:pPr>
              <a:defRPr sz="2600">
                <a:solidFill>
                  <a:srgbClr val="333333"/>
                </a:solidFill>
              </a:defRPr>
            </a:pPr>
            <a:r>
              <a:t>Mission: Providing top-quality products at the best prices.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8000" y="508000"/>
            <a:ext cx="10160000" cy="1016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4200" b="1">
                <a:solidFill>
                  <a:srgbClr val="003366"/>
                </a:solidFill>
              </a:defRPr>
            </a:pPr>
            <a:r>
              <a:t>Why Zonemate?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905000"/>
            <a:ext cx="10160000" cy="4445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600">
                <a:solidFill>
                  <a:srgbClr val="333333"/>
                </a:solidFill>
              </a:defRPr>
            </a:pPr>
            <a:r>
              <a:t>• Wide range of products</a:t>
            </a:r>
          </a:p>
          <a:p>
            <a:pPr>
              <a:defRPr sz="2600">
                <a:solidFill>
                  <a:srgbClr val="333333"/>
                </a:solidFill>
              </a:defRPr>
            </a:pPr>
            <a:r>
              <a:t>• Easy navigation</a:t>
            </a:r>
          </a:p>
          <a:p>
            <a:pPr>
              <a:defRPr sz="2600">
                <a:solidFill>
                  <a:srgbClr val="333333"/>
                </a:solidFill>
              </a:defRPr>
            </a:pPr>
            <a:r>
              <a:t>• Secure payments</a:t>
            </a:r>
          </a:p>
          <a:p>
            <a:pPr>
              <a:defRPr sz="2600">
                <a:solidFill>
                  <a:srgbClr val="333333"/>
                </a:solidFill>
              </a:defRPr>
            </a:pPr>
            <a:r>
              <a:t>• Fast delivery</a:t>
            </a:r>
          </a:p>
          <a:p>
            <a:pPr>
              <a:defRPr sz="2600">
                <a:solidFill>
                  <a:srgbClr val="333333"/>
                </a:solidFill>
              </a:defRPr>
            </a:pPr>
            <a:r>
              <a:t>• 24/7 customer support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6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8000" y="508000"/>
            <a:ext cx="10160000" cy="1016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4200" b="1">
                <a:solidFill>
                  <a:srgbClr val="003366"/>
                </a:solidFill>
              </a:defRPr>
            </a:pPr>
            <a:r>
              <a:t>Product Categories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905000"/>
            <a:ext cx="10160000" cy="4445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600">
                <a:solidFill>
                  <a:srgbClr val="333333"/>
                </a:solidFill>
              </a:defRPr>
            </a:pPr>
            <a:r>
              <a:t>• Shoes</a:t>
            </a:r>
          </a:p>
          <a:p>
            <a:pPr>
              <a:defRPr sz="2600">
                <a:solidFill>
                  <a:srgbClr val="333333"/>
                </a:solidFill>
              </a:defRPr>
            </a:pPr>
            <a:r>
              <a:t>• Clothing</a:t>
            </a:r>
          </a:p>
          <a:p>
            <a:pPr>
              <a:defRPr sz="2600">
                <a:solidFill>
                  <a:srgbClr val="333333"/>
                </a:solidFill>
              </a:defRPr>
            </a:pPr>
            <a:r>
              <a:t>• Accessories</a:t>
            </a:r>
          </a:p>
          <a:p>
            <a:pPr>
              <a:defRPr sz="2600">
                <a:solidFill>
                  <a:srgbClr val="333333"/>
                </a:solidFill>
              </a:defRPr>
            </a:pPr>
            <a:r>
              <a:t>• Electronics</a:t>
            </a:r>
          </a:p>
          <a:p>
            <a:pPr>
              <a:defRPr sz="2600">
                <a:solidFill>
                  <a:srgbClr val="333333"/>
                </a:solidFill>
              </a:defRPr>
            </a:pPr>
            <a:r>
              <a:t>• Lifestyle products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8000" y="508000"/>
            <a:ext cx="10160000" cy="1016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4200" b="1">
                <a:solidFill>
                  <a:srgbClr val="003366"/>
                </a:solidFill>
              </a:defRPr>
            </a:pPr>
            <a:r>
              <a:t>Top Brands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905000"/>
            <a:ext cx="10160000" cy="4445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600">
                <a:solidFill>
                  <a:srgbClr val="333333"/>
                </a:solidFill>
              </a:defRPr>
            </a:pPr>
            <a:r>
              <a:t>• Nike</a:t>
            </a:r>
          </a:p>
          <a:p>
            <a:pPr>
              <a:defRPr sz="2600">
                <a:solidFill>
                  <a:srgbClr val="333333"/>
                </a:solidFill>
              </a:defRPr>
            </a:pPr>
            <a:r>
              <a:t>• Adidas</a:t>
            </a:r>
          </a:p>
          <a:p>
            <a:pPr>
              <a:defRPr sz="2600">
                <a:solidFill>
                  <a:srgbClr val="333333"/>
                </a:solidFill>
              </a:defRPr>
            </a:pPr>
            <a:r>
              <a:t>• Puma</a:t>
            </a:r>
          </a:p>
          <a:p>
            <a:pPr>
              <a:defRPr sz="2600">
                <a:solidFill>
                  <a:srgbClr val="333333"/>
                </a:solidFill>
              </a:defRPr>
            </a:pPr>
            <a:r>
              <a:t>• Reebok</a:t>
            </a:r>
          </a:p>
          <a:p>
            <a:pPr>
              <a:defRPr sz="2600">
                <a:solidFill>
                  <a:srgbClr val="333333"/>
                </a:solidFill>
              </a:defRPr>
            </a:pPr>
            <a:r>
              <a:t>• Under Armour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8000" y="508000"/>
            <a:ext cx="10160000" cy="1016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4200" b="1">
                <a:solidFill>
                  <a:srgbClr val="003366"/>
                </a:solidFill>
              </a:defRPr>
            </a:pPr>
            <a:r>
              <a:t>User-Friendly Features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905000"/>
            <a:ext cx="10160000" cy="4445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600">
                <a:solidFill>
                  <a:srgbClr val="333333"/>
                </a:solidFill>
              </a:defRPr>
            </a:pPr>
            <a:r>
              <a:t>• Simple login &amp; registration</a:t>
            </a:r>
          </a:p>
          <a:p>
            <a:pPr>
              <a:defRPr sz="2600">
                <a:solidFill>
                  <a:srgbClr val="333333"/>
                </a:solidFill>
              </a:defRPr>
            </a:pPr>
            <a:r>
              <a:t>• Smart shopping cart</a:t>
            </a:r>
          </a:p>
          <a:p>
            <a:pPr>
              <a:defRPr sz="2600">
                <a:solidFill>
                  <a:srgbClr val="333333"/>
                </a:solidFill>
              </a:defRPr>
            </a:pPr>
            <a:r>
              <a:t>• Wishlist feature</a:t>
            </a:r>
          </a:p>
          <a:p>
            <a:pPr>
              <a:defRPr sz="2600">
                <a:solidFill>
                  <a:srgbClr val="333333"/>
                </a:solidFill>
              </a:defRPr>
            </a:pPr>
            <a:r>
              <a:t>• Multiple payment options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8000" y="508000"/>
            <a:ext cx="10160000" cy="1016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4200" b="1">
                <a:solidFill>
                  <a:srgbClr val="003366"/>
                </a:solidFill>
              </a:defRPr>
            </a:pPr>
            <a:r>
              <a:t>Pricing &amp; Offers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905000"/>
            <a:ext cx="10160000" cy="4445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600">
                <a:solidFill>
                  <a:srgbClr val="333333"/>
                </a:solidFill>
              </a:defRPr>
            </a:pPr>
            <a:r>
              <a:t>• Best prices guaranteed</a:t>
            </a:r>
          </a:p>
          <a:p>
            <a:pPr>
              <a:defRPr sz="2600">
                <a:solidFill>
                  <a:srgbClr val="333333"/>
                </a:solidFill>
              </a:defRPr>
            </a:pPr>
            <a:r>
              <a:t>• Seasonal discounts</a:t>
            </a:r>
          </a:p>
          <a:p>
            <a:pPr>
              <a:defRPr sz="2600">
                <a:solidFill>
                  <a:srgbClr val="333333"/>
                </a:solidFill>
              </a:defRPr>
            </a:pPr>
            <a:r>
              <a:t>• Membership benefits</a:t>
            </a:r>
          </a:p>
          <a:p>
            <a:pPr>
              <a:defRPr sz="2600">
                <a:solidFill>
                  <a:srgbClr val="333333"/>
                </a:solidFill>
              </a:defRPr>
            </a:pPr>
            <a:r>
              <a:t>• Exclusive deals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6</TotalTime>
  <Words>210</Words>
  <Application>Microsoft Office PowerPoint</Application>
  <PresentationFormat>On-screen Show (4:3)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GIT HUB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bsc second</cp:lastModifiedBy>
  <cp:revision>4</cp:revision>
  <dcterms:created xsi:type="dcterms:W3CDTF">2013-01-27T09:14:16Z</dcterms:created>
  <dcterms:modified xsi:type="dcterms:W3CDTF">2025-09-12T07:41:42Z</dcterms:modified>
  <cp:category/>
</cp:coreProperties>
</file>