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embeddedFontLst>
    <p:embeddedFont>
      <p:font typeface="HEFBTL+OGGEPW+TimesNRMTPro-BoldCond,Bold"/>
      <p:regular r:id="rId18"/>
    </p:embeddedFont>
    <p:embeddedFont>
      <p:font typeface="VTKRQE+QTRHEC+TimesNRMTPro"/>
      <p:regular r:id="rId19"/>
    </p:embeddedFont>
    <p:embeddedFont>
      <p:font typeface="DQKLCK+MVFINR+Arimo-Regular"/>
      <p:regular r:id="rId20"/>
    </p:embeddedFont>
    <p:embeddedFont>
      <p:font typeface="IVFVBS+DBANKG+ArialM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068790" y="1350128"/>
            <a:ext cx="2701290" cy="1096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Image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94238" y="2813168"/>
            <a:ext cx="7435596" cy="401751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213" marR="0">
              <a:lnSpc>
                <a:spcPts val="8333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Recognition</a:t>
            </a:r>
            <a:r>
              <a:rPr dirty="0" sz="9000" spc="-539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 </a:t>
            </a: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with</a:t>
            </a:r>
          </a:p>
          <a:p>
            <a:pPr marL="0" marR="0">
              <a:lnSpc>
                <a:spcPts val="8333"/>
              </a:lnSpc>
              <a:spcBef>
                <a:spcPts val="3166"/>
              </a:spcBef>
              <a:spcAft>
                <a:spcPts val="0"/>
              </a:spcAft>
            </a:pP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IBM</a:t>
            </a:r>
            <a:r>
              <a:rPr dirty="0" sz="9000" spc="-539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 </a:t>
            </a: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Cloud</a:t>
            </a:r>
            <a:r>
              <a:rPr dirty="0" sz="9000" spc="-539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 </a:t>
            </a: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Visual</a:t>
            </a:r>
          </a:p>
          <a:p>
            <a:pPr marL="1142625" marR="0">
              <a:lnSpc>
                <a:spcPts val="8333"/>
              </a:lnSpc>
              <a:spcBef>
                <a:spcPts val="3165"/>
              </a:spcBef>
              <a:spcAft>
                <a:spcPts val="0"/>
              </a:spcAft>
            </a:pPr>
            <a:r>
              <a:rPr dirty="0" sz="9000">
                <a:solidFill>
                  <a:srgbClr val="000000"/>
                </a:solidFill>
                <a:latin typeface="HEFBTL+OGGEPW+TimesNRMTPro-BoldCond,Bold"/>
                <a:cs typeface="HEFBTL+OGGEPW+TimesNRMTPro-BoldCond,Bold"/>
              </a:rPr>
              <a:t>Recognition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65923" y="434439"/>
            <a:ext cx="1990140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60" y="1235375"/>
            <a:ext cx="705154" cy="462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259" y="1820591"/>
            <a:ext cx="6972453" cy="104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def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extract_sentiment(review_text):</a:t>
            </a:r>
          </a:p>
          <a:p>
            <a:pPr marL="457200" marR="0">
              <a:lnSpc>
                <a:spcPts val="3344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#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run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syntax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0459" y="2988991"/>
            <a:ext cx="7868564" cy="462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#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converting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review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text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into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lower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0460" y="3576237"/>
            <a:ext cx="6635039" cy="462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review_text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=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review_text.lower()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260" y="4160437"/>
            <a:ext cx="14777311" cy="104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syntax_result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=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syntax_model.run(review_text,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parsers=('token',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'lemma',</a:t>
            </a:r>
          </a:p>
          <a:p>
            <a:pPr marL="0" marR="0">
              <a:lnSpc>
                <a:spcPts val="3344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'part_of_speech'))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0460" y="5331886"/>
            <a:ext cx="16111416" cy="1047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#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run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on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result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syntax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</a:p>
          <a:p>
            <a:pPr marL="0" marR="0">
              <a:lnSpc>
                <a:spcPts val="3344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sentiment_result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=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sentiment_model.run(syntax_result,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sentence_sentiment=True)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3259" y="7087534"/>
            <a:ext cx="12315745" cy="16312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document_sentiment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=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sentiment_result.to_dict()['label']</a:t>
            </a:r>
          </a:p>
          <a:p>
            <a:pPr marL="457200" marR="0">
              <a:lnSpc>
                <a:spcPts val="3344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sentence_sentiment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=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[(sm['span']['text'],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sm['label'])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sm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</a:p>
          <a:p>
            <a:pPr marL="0" marR="0">
              <a:lnSpc>
                <a:spcPts val="3344"/>
              </a:lnSpc>
              <a:spcBef>
                <a:spcPts val="1255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sentiment_result.to_dict()['sentiment_mentions']]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80459" y="8843184"/>
            <a:ext cx="9820350" cy="4628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4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return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(document_sentiment,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6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sentence_sentiment)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79291" y="434439"/>
            <a:ext cx="4089603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3612" y="2164627"/>
            <a:ext cx="16088109" cy="57644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integration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</a:p>
          <a:p>
            <a:pPr marL="431799" marR="0">
              <a:lnSpc>
                <a:spcPts val="3715"/>
              </a:lnSpc>
              <a:spcBef>
                <a:spcPts val="1515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offers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powerful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solution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businesses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seeking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understand</a:t>
            </a:r>
          </a:p>
          <a:p>
            <a:pPr marL="431799" marR="0">
              <a:lnSpc>
                <a:spcPts val="3715"/>
              </a:lnSpc>
              <a:spcBef>
                <a:spcPts val="1482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leverage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data.</a:t>
            </a:r>
          </a:p>
          <a:p>
            <a:pPr marL="0" marR="0">
              <a:lnSpc>
                <a:spcPts val="3715"/>
              </a:lnSpc>
              <a:spcBef>
                <a:spcPts val="176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19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combining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deep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learning-based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</a:p>
          <a:p>
            <a:pPr marL="431799" marR="0">
              <a:lnSpc>
                <a:spcPts val="3715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organizations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gain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valuable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insights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emotions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</a:p>
          <a:p>
            <a:pPr marL="431799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opinions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associated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their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content.</a:t>
            </a:r>
          </a:p>
          <a:p>
            <a:pPr marL="0" marR="0">
              <a:lnSpc>
                <a:spcPts val="3715"/>
              </a:lnSpc>
              <a:spcBef>
                <a:spcPts val="276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19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technology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potential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revolutionize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industries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such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as</a:t>
            </a:r>
          </a:p>
          <a:p>
            <a:pPr marL="431799" marR="0">
              <a:lnSpc>
                <a:spcPts val="3715"/>
              </a:lnSpc>
              <a:spcBef>
                <a:spcPts val="1515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marketing,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e-commerce,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customer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providing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actionable</a:t>
            </a:r>
          </a:p>
          <a:p>
            <a:pPr marL="431799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improving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55343" y="4264778"/>
            <a:ext cx="5807963" cy="10999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361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Thank</a:t>
            </a:r>
            <a:r>
              <a:rPr dirty="0" sz="9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9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153650" y="739372"/>
            <a:ext cx="3579381" cy="13798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Problem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Statement</a:t>
            </a:r>
          </a:p>
          <a:p>
            <a:pPr marL="0" marR="0">
              <a:lnSpc>
                <a:spcPts val="3065"/>
              </a:lnSpc>
              <a:spcBef>
                <a:spcPts val="4433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1134" y="805407"/>
            <a:ext cx="385483" cy="1359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1</a:t>
            </a:r>
          </a:p>
          <a:p>
            <a:pPr marL="0" marR="0">
              <a:lnSpc>
                <a:spcPts val="3019"/>
              </a:lnSpc>
              <a:spcBef>
                <a:spcPts val="4366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53650" y="2750358"/>
            <a:ext cx="3003119" cy="427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Design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thinking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61134" y="2787094"/>
            <a:ext cx="385483" cy="390875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3</a:t>
            </a:r>
          </a:p>
          <a:p>
            <a:pPr marL="0" marR="0">
              <a:lnSpc>
                <a:spcPts val="3019"/>
              </a:lnSpc>
              <a:spcBef>
                <a:spcPts val="6166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4</a:t>
            </a:r>
          </a:p>
          <a:p>
            <a:pPr marL="0" marR="0">
              <a:lnSpc>
                <a:spcPts val="3019"/>
              </a:lnSpc>
              <a:spcBef>
                <a:spcPts val="6066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5</a:t>
            </a:r>
          </a:p>
          <a:p>
            <a:pPr marL="0" marR="0">
              <a:lnSpc>
                <a:spcPts val="3019"/>
              </a:lnSpc>
              <a:spcBef>
                <a:spcPts val="6166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53651" y="3989782"/>
            <a:ext cx="4897444" cy="1519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86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Problem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solving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statement</a:t>
            </a:r>
          </a:p>
          <a:p>
            <a:pPr marL="0" marR="0">
              <a:lnSpc>
                <a:spcPts val="3065"/>
              </a:lnSpc>
              <a:spcBef>
                <a:spcPts val="5533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Features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66403" y="6323026"/>
            <a:ext cx="2260892" cy="427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Advantages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61134" y="7367742"/>
            <a:ext cx="2092680" cy="506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7</a:t>
            </a:r>
            <a:r>
              <a:rPr dirty="0" sz="3300" spc="515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Code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53650" y="8704834"/>
            <a:ext cx="2182520" cy="4274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65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Conclusion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61134" y="8742588"/>
            <a:ext cx="385483" cy="4215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19"/>
              </a:lnSpc>
              <a:spcBef>
                <a:spcPts val="0"/>
              </a:spcBef>
              <a:spcAft>
                <a:spcPts val="0"/>
              </a:spcAft>
            </a:pPr>
            <a:r>
              <a:rPr dirty="0" sz="3300">
                <a:solidFill>
                  <a:srgbClr val="000000"/>
                </a:solidFill>
                <a:latin typeface="DQKLCK+MVFINR+Arimo-Regular"/>
                <a:cs typeface="DQKLCK+MVFINR+Arimo-Regular"/>
              </a:rPr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81686" y="695569"/>
            <a:ext cx="6798666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Problem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5172" y="3400028"/>
            <a:ext cx="9490456" cy="45047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problem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develop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advanced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system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</a:p>
          <a:p>
            <a:pPr marL="431800" marR="0">
              <a:lnSpc>
                <a:spcPts val="3715"/>
              </a:lnSpc>
              <a:spcBef>
                <a:spcPts val="14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technology.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system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should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capable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</a:p>
          <a:p>
            <a:pPr marL="431800" marR="0">
              <a:lnSpc>
                <a:spcPts val="3715"/>
              </a:lnSpc>
              <a:spcBef>
                <a:spcPts val="156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accurately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classifying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identifying</a:t>
            </a:r>
          </a:p>
          <a:p>
            <a:pPr marL="431800" marR="0">
              <a:lnSpc>
                <a:spcPts val="3715"/>
              </a:lnSpc>
              <a:spcBef>
                <a:spcPts val="14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objects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concepts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across</a:t>
            </a:r>
          </a:p>
          <a:p>
            <a:pPr marL="43180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various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domains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59774" y="389743"/>
            <a:ext cx="3157322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444" y="1759946"/>
            <a:ext cx="16959960" cy="4469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years,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technology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made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significant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advancements,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enabling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businesses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harness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power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</a:p>
          <a:p>
            <a:pPr marL="431800" marR="0">
              <a:lnSpc>
                <a:spcPts val="3715"/>
              </a:lnSpc>
              <a:spcBef>
                <a:spcPts val="14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various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1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other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hand,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allows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organizations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gain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insights</a:t>
            </a:r>
          </a:p>
          <a:p>
            <a:pPr marL="431800" marR="0">
              <a:lnSpc>
                <a:spcPts val="3715"/>
              </a:lnSpc>
              <a:spcBef>
                <a:spcPts val="156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emotions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feelings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associated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content.</a:t>
            </a:r>
          </a:p>
          <a:p>
            <a:pPr marL="0" marR="0">
              <a:lnSpc>
                <a:spcPts val="3715"/>
              </a:lnSpc>
              <a:spcBef>
                <a:spcPts val="2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paper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explores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integration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444" y="6214090"/>
            <a:ext cx="14806933" cy="611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examines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key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features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platform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444" y="6992707"/>
            <a:ext cx="16341855" cy="1770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180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presents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study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demonstrate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conclusion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highlights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potential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benefits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discusses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future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prospects.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90974" y="1020337"/>
            <a:ext cx="5681065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Design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thinking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3894" y="2569550"/>
            <a:ext cx="16098339" cy="1157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•Create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66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Account:If</a:t>
            </a:r>
            <a:r>
              <a:rPr dirty="0" sz="4000" spc="8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don't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have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one,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sign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account.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3894" y="3870029"/>
            <a:ext cx="16307179" cy="11577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•Set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 spc="1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23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Recognition:Create</a:t>
            </a:r>
            <a:r>
              <a:rPr dirty="0" sz="4000" spc="5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instance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account.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3894" y="5170508"/>
            <a:ext cx="16312906" cy="31135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•Collect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Prepare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Data:</a:t>
            </a:r>
            <a:r>
              <a:rPr dirty="0" sz="4000" spc="-771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Gather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dataset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want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classify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analyze.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sure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have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labeled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examples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training.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•Train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28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Model:Use</a:t>
            </a:r>
            <a:r>
              <a:rPr dirty="0" sz="4000" spc="34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train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</a:p>
          <a:p>
            <a:pPr marL="0" marR="0">
              <a:lnSpc>
                <a:spcPts val="3715"/>
              </a:lnSpc>
              <a:spcBef>
                <a:spcPts val="14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dataset.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machine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learning</a:t>
            </a:r>
          </a:p>
          <a:p>
            <a:pPr marL="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algorithms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learn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from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labeled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20221" y="464546"/>
            <a:ext cx="16750793" cy="19363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Test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Deploy:Once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trained,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test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ensure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it's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predictions.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also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deploy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predictions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</a:p>
          <a:p>
            <a:pPr marL="431800" marR="0">
              <a:lnSpc>
                <a:spcPts val="3715"/>
              </a:lnSpc>
              <a:spcBef>
                <a:spcPts val="14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real-time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221" y="2385293"/>
            <a:ext cx="16645104" cy="611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Integrate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 spc="2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108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ApplicationI:</a:t>
            </a:r>
            <a:r>
              <a:rPr dirty="0" sz="4000" spc="-81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ntegrate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API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2022" y="3151210"/>
            <a:ext cx="11899394" cy="5100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221" y="3658341"/>
            <a:ext cx="16553943" cy="18717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Monitor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 spc="2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43">
                <a:solidFill>
                  <a:srgbClr val="000000"/>
                </a:solidFill>
                <a:latin typeface="VTKRQE+QTRHEC+TimesNRMTPro"/>
                <a:cs typeface="VTKRQE+QTRHEC+TimesNRMTPro"/>
              </a:rPr>
              <a:t>Improve:Continuously</a:t>
            </a:r>
            <a:r>
              <a:rPr dirty="0" sz="4000" spc="72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monitor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performance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retrain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new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data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necessary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improve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accuracy.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Watson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API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interact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2022" y="5697307"/>
            <a:ext cx="16323566" cy="31008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programmatically,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allowing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requests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receive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predictions.Please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note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specific</a:t>
            </a:r>
          </a:p>
          <a:p>
            <a:pPr marL="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steps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features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change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over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time,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it's</a:t>
            </a:r>
          </a:p>
          <a:p>
            <a:pPr marL="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essential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refer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IBM's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official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documentation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most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up-to-date</a:t>
            </a:r>
          </a:p>
          <a:p>
            <a:pPr marL="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information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guidance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31878" y="1074711"/>
            <a:ext cx="9601198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Problem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Solving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1547" y="3795338"/>
            <a:ext cx="12079733" cy="24658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•Develop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robust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system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accurately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classify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objects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</a:p>
          <a:p>
            <a:pPr marL="0" marR="0">
              <a:lnSpc>
                <a:spcPts val="3715"/>
              </a:lnSpc>
              <a:spcBef>
                <a:spcPts val="13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scenes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real-time,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optimizing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both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speed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</a:p>
          <a:p>
            <a:pPr marL="0" marR="0">
              <a:lnSpc>
                <a:spcPts val="3715"/>
              </a:lnSpc>
              <a:spcBef>
                <a:spcPts val="14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accuracy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853873" y="259178"/>
            <a:ext cx="3158134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1552" y="1627187"/>
            <a:ext cx="16560293" cy="38570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 spc="1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55">
                <a:solidFill>
                  <a:srgbClr val="000000"/>
                </a:solidFill>
                <a:latin typeface="VTKRQE+QTRHEC+TimesNRMTPro"/>
                <a:cs typeface="VTKRQE+QTRHEC+TimesNRMTPro"/>
              </a:rPr>
              <a:t>Capabilities:</a:t>
            </a:r>
            <a:r>
              <a:rPr dirty="0" sz="4000" spc="7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offers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powerful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API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leverages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deep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learning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neural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networks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</a:p>
          <a:p>
            <a:pPr marL="431800" marR="0">
              <a:lnSpc>
                <a:spcPts val="3715"/>
              </a:lnSpc>
              <a:spcBef>
                <a:spcPts val="14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identify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objects,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scenes,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text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within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images.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 spc="1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 spc="-34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Analysis:</a:t>
            </a:r>
            <a:r>
              <a:rPr dirty="0" sz="4000" spc="44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includes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service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that</a:t>
            </a:r>
          </a:p>
          <a:p>
            <a:pPr marL="431800" marR="0">
              <a:lnSpc>
                <a:spcPts val="3715"/>
              </a:lnSpc>
              <a:spcBef>
                <a:spcPts val="156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analyzes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textual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content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extracted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from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determine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</a:p>
          <a:p>
            <a:pPr marL="431800" marR="0">
              <a:lnSpc>
                <a:spcPts val="3715"/>
              </a:lnSpc>
              <a:spcBef>
                <a:spcPts val="1483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polarity,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such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positive,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negative,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neutral.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1552" y="5468683"/>
            <a:ext cx="16045943" cy="611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Customization:Users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fine-tune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3352" y="6234600"/>
            <a:ext cx="8904733" cy="510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specific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cases.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91552" y="6741731"/>
            <a:ext cx="15884529" cy="2571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Real-time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Processing:</a:t>
            </a:r>
            <a:r>
              <a:rPr dirty="0" sz="4000" spc="-56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Cloud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supports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real-time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sentiment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suitable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where</a:t>
            </a:r>
          </a:p>
          <a:p>
            <a:pPr marL="43180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immediate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feedback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required,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such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social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media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monitoring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</a:p>
          <a:p>
            <a:pPr marL="431800" marR="0">
              <a:lnSpc>
                <a:spcPts val="3715"/>
              </a:lnSpc>
              <a:spcBef>
                <a:spcPts val="13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customer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feedback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analysis.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87216" y="434439"/>
            <a:ext cx="4241597" cy="7931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945"/>
              </a:lnSpc>
              <a:spcBef>
                <a:spcPts val="0"/>
              </a:spcBef>
              <a:spcAft>
                <a:spcPts val="0"/>
              </a:spcAft>
            </a:pPr>
            <a:r>
              <a:rPr dirty="0" sz="64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Advantages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593" y="1524444"/>
            <a:ext cx="16616317" cy="57427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High</a:t>
            </a:r>
            <a:r>
              <a:rPr dirty="0" sz="4000" spc="34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Accuracy:</a:t>
            </a:r>
            <a:r>
              <a:rPr dirty="0" sz="4000" spc="12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 spc="54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 spc="28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 spc="301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leverages</a:t>
            </a:r>
            <a:r>
              <a:rPr dirty="0" sz="4000" spc="30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deep</a:t>
            </a:r>
            <a:r>
              <a:rPr dirty="0" sz="4000" spc="55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learning</a:t>
            </a:r>
            <a:r>
              <a:rPr dirty="0" sz="4000" spc="56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models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achieve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high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accuracy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classification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object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detection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tasks.</a:t>
            </a:r>
          </a:p>
          <a:p>
            <a:pPr marL="0" marR="0">
              <a:lnSpc>
                <a:spcPts val="3715"/>
              </a:lnSpc>
              <a:spcBef>
                <a:spcPts val="2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Customization:You</a:t>
            </a:r>
            <a:r>
              <a:rPr dirty="0" sz="4000" spc="-46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can</a:t>
            </a:r>
            <a:r>
              <a:rPr dirty="0" sz="4000" spc="62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train</a:t>
            </a:r>
            <a:r>
              <a:rPr dirty="0" sz="4000" spc="4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 spc="7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fine-tune</a:t>
            </a:r>
            <a:r>
              <a:rPr dirty="0" sz="4000" spc="-9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  <a:r>
              <a:rPr dirty="0" sz="4000" spc="7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 spc="81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recognize</a:t>
            </a:r>
            <a:r>
              <a:rPr dirty="0" sz="4000" spc="-2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specific</a:t>
            </a:r>
          </a:p>
          <a:p>
            <a:pPr marL="431800" marR="0">
              <a:lnSpc>
                <a:spcPts val="3715"/>
              </a:lnSpc>
              <a:spcBef>
                <a:spcPts val="156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objects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concepts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tailored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your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unique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case.</a:t>
            </a:r>
          </a:p>
          <a:p>
            <a:pPr marL="0" marR="0">
              <a:lnSpc>
                <a:spcPts val="3715"/>
              </a:lnSpc>
              <a:spcBef>
                <a:spcPts val="2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Ease</a:t>
            </a:r>
            <a:r>
              <a:rPr dirty="0" sz="4000" spc="74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 spc="56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Use:</a:t>
            </a:r>
            <a:r>
              <a:rPr dirty="0" sz="4000" spc="54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 spc="76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provides</a:t>
            </a:r>
            <a:r>
              <a:rPr dirty="0" sz="4000" spc="50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user-friendly</a:t>
            </a:r>
            <a:r>
              <a:rPr dirty="0" sz="4000" spc="644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tools</a:t>
            </a:r>
            <a:r>
              <a:rPr dirty="0" sz="4000" spc="78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 spc="77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APIs</a:t>
            </a:r>
            <a:r>
              <a:rPr dirty="0" sz="4000" spc="74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that</a:t>
            </a:r>
            <a:r>
              <a:rPr dirty="0" sz="4000" spc="67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simplify</a:t>
            </a:r>
            <a:r>
              <a:rPr dirty="0" sz="4000" spc="78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the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process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building,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training,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deploying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models.</a:t>
            </a:r>
          </a:p>
          <a:p>
            <a:pPr marL="0" marR="0">
              <a:lnSpc>
                <a:spcPts val="3715"/>
              </a:lnSpc>
              <a:spcBef>
                <a:spcPts val="177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Scalability:</a:t>
            </a:r>
            <a:r>
              <a:rPr dirty="0" sz="4000" spc="95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IBM</a:t>
            </a:r>
            <a:r>
              <a:rPr dirty="0" sz="4000" spc="123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Visual</a:t>
            </a:r>
            <a:r>
              <a:rPr dirty="0" sz="4000" spc="982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Recognition</a:t>
            </a:r>
            <a:r>
              <a:rPr dirty="0" sz="4000" spc="1002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is</a:t>
            </a:r>
            <a:r>
              <a:rPr dirty="0" sz="4000" spc="1251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designed</a:t>
            </a:r>
            <a:r>
              <a:rPr dirty="0" sz="4000" spc="126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to</a:t>
            </a:r>
            <a:r>
              <a:rPr dirty="0" sz="4000" spc="126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handle</a:t>
            </a:r>
            <a:r>
              <a:rPr dirty="0" sz="4000" spc="127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large-scale</a:t>
            </a:r>
          </a:p>
          <a:p>
            <a:pPr marL="431800" marR="0">
              <a:lnSpc>
                <a:spcPts val="3715"/>
              </a:lnSpc>
              <a:spcBef>
                <a:spcPts val="1516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applications,</a:t>
            </a:r>
            <a:r>
              <a:rPr dirty="0" sz="4000" spc="-28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making</a:t>
            </a:r>
            <a:r>
              <a:rPr dirty="0" sz="4000" spc="-10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 spc="7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suitable</a:t>
            </a:r>
            <a:r>
              <a:rPr dirty="0" sz="4000" spc="-14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 spc="-9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both</a:t>
            </a:r>
            <a:r>
              <a:rPr dirty="0" sz="4000" spc="8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small</a:t>
            </a:r>
            <a:r>
              <a:rPr dirty="0" sz="4000" spc="-11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projects</a:t>
            </a:r>
            <a:r>
              <a:rPr dirty="0" sz="4000" spc="-69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 spc="6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enterprise-level</a:t>
            </a:r>
          </a:p>
          <a:p>
            <a:pPr marL="431800" marR="0">
              <a:lnSpc>
                <a:spcPts val="3715"/>
              </a:lnSpc>
              <a:spcBef>
                <a:spcPts val="1484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solutions.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593" y="7376603"/>
            <a:ext cx="16591672" cy="6114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>
                <a:solidFill>
                  <a:srgbClr val="000000"/>
                </a:solidFill>
                <a:latin typeface="IVFVBS+DBANKG+ArialMT"/>
                <a:cs typeface="IVFVBS+DBANKG+ArialMT"/>
              </a:rPr>
              <a:t>•</a:t>
            </a:r>
            <a:r>
              <a:rPr dirty="0" sz="4050" spc="9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Versatility:</a:t>
            </a:r>
            <a:r>
              <a:rPr dirty="0" sz="4000" spc="835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 spc="1246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supports</a:t>
            </a:r>
            <a:r>
              <a:rPr dirty="0" sz="4000" spc="126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</a:t>
            </a:r>
            <a:r>
              <a:rPr dirty="0" sz="4000" spc="1243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wide</a:t>
            </a:r>
            <a:r>
              <a:rPr dirty="0" sz="4000" spc="1252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range</a:t>
            </a:r>
            <a:r>
              <a:rPr dirty="0" sz="4000" spc="1211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of</a:t>
            </a:r>
            <a:r>
              <a:rPr dirty="0" sz="4000" spc="126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</a:t>
            </a:r>
            <a:r>
              <a:rPr dirty="0" sz="4000" spc="114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types,</a:t>
            </a:r>
            <a:r>
              <a:rPr dirty="0" sz="4000" spc="1057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including</a:t>
            </a:r>
            <a:r>
              <a:rPr dirty="0" sz="4000" spc="1288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static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1393" y="8142520"/>
            <a:ext cx="14952474" cy="510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images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and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video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frames,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making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it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versatile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for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various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 </a:t>
            </a:r>
            <a:r>
              <a:rPr dirty="0" sz="4000">
                <a:solidFill>
                  <a:srgbClr val="000000"/>
                </a:solidFill>
                <a:latin typeface="VTKRQE+QTRHEC+TimesNRMTPro"/>
                <a:cs typeface="VTKRQE+QTRHEC+TimesNRMTPro"/>
              </a:rPr>
              <a:t>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2023-10-11T11:22:15-05:00</dcterms:modified>
</cp:coreProperties>
</file>