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1508-6969-7C4A-4D02-D87C72938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77DF8-298F-0734-17B7-5D6E4F3B6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F41EB-F537-76B6-E4BB-9CE574AD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14939-0C9D-96A6-4BA4-3BDBD0FB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B99F-C73F-C5DD-FC8D-5652B83E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42DF-C4C0-6965-008D-7DA7E418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45ED6-CC1E-C0F9-35B5-BF2A8849D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070AA-C8B0-DF5D-13FD-F3DC4C09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BFB00-F085-0369-06E0-A3C6754A1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44A7D-A52F-34E9-420B-0765D4B5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6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2CB8-D915-BF2F-EE07-32DD1271CC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19CD9A-8D62-3CC7-A3FF-86B0109E6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BC33-A745-D60A-0066-2D5BA65B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B4F5-8CCE-76E6-9E8E-5C184F8B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F6E96-7A5D-0993-1123-AE577D50F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7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C4C5-91F5-26F5-DA25-69ED20D6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E3F8-6BDF-9C3B-139A-37407B04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146E-198E-9799-B10C-C35ACC92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AC8E-41E0-08E3-06F7-013313A7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B909-4F4C-B901-E77D-00A4CF15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7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E5EC-6980-6763-7FFC-0796C141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ACFED-C1C5-7C9E-622F-05097D0A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17741-12AC-1F11-8582-08E0B189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A101-1113-A956-4EC9-8A60A2BF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FC20-39EA-1019-E37C-1779D5F4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90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B2DC-C7BE-F680-CCC8-7E37B09E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0DFD1-FA3A-5D83-20F7-8714326E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6DFAC-3011-86E3-DB79-2B4D8C024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43DE9-7B8E-11C2-48F9-86B781F2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42C7-0DC0-0D14-4446-C5E52C5D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37CF2-BAF1-8FC8-DA27-15A59FE5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1686-09FA-57FC-A4B2-711EB36B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41F82-D239-89FB-59CB-6E66DAFD3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CDB87-D27B-B2DA-6823-3E34FF17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E7894-6C71-54F8-C93D-ABFDBBA22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EF523A-D083-2193-1E09-C5D643391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0CFB3-E14F-3987-CC37-3BDD013A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34E9E-BCF5-1B86-2AF8-80B9C69E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001D3-155C-27B6-4540-E406D2B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8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E293-82FF-D400-8D6D-CFBB56E1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B79E5-A88D-4FCC-D3AA-9B9B9087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1FE43-C2AF-1176-DF1C-CBBC0C2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A84A-A675-6D98-6AD1-F052481A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8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87E71C-4A36-BF92-864E-F9DD9836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0F4103-C1DD-32E5-6D6C-2413F17D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A4081-11CF-8234-1429-F5402F740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2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8BA65-0A9D-BBD6-51C5-AE19F65E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80-F9AA-2AAC-F3CE-8085FF677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4D3BB-73BB-1AFE-B7CA-34151D67C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9A10F-00A9-8EDD-CAB1-AB5087E2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9E17-0782-3F16-2433-4193762C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CC41D-83D5-BD60-9392-970522F1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825E-EE5B-E933-6925-A9F498BEF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29BE5-723B-19F5-6D23-ED0E6946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7F6AE-4D11-D970-BF92-6A0A5D71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5318-AA6C-FB99-1731-8D8B310A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3904F-B14C-806B-9D7B-81C9B508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1AC6-BB43-6DB8-E0AC-29678F0F8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85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49B130-ADD7-B48F-CF6E-7498C1E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8C21-08A8-20A0-D97B-09D5AF78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D41D-9A31-5352-7A12-33809C43A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587CE-5081-40CE-996D-D0DDF452A400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F4CB9-D9F2-BB91-842E-0B5B5F0F5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AC07C-C1F9-5FAC-B82D-51B0E625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DDA7-7037-46AE-9BDB-AB706FEC7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24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E313-9D19-34FA-14C9-58B3DC74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Statement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A20436-2112-80BA-2DE7-EF4BFBF191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030" y="1531843"/>
            <a:ext cx="11625942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 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Simple LLM Inference on CPU and Fine-tuning of LLM Model to Create a Custom Chatbot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Artificial Intelligence, Machine Learning, LLM, NLP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1st-4th Semester Students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Machine Learning Concepts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(Python, NLP Libraries like Hugging Face, Transformers)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with NLP and Text-based AI Models (e.g., Language Models, Chatbots)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Introduction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simple LLM inference on a CPU, and fine-tuning an LLM to create custom chatbots​​​​.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11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75FB-A510-C6B8-68FA-C4ED2206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Unique Idea Brief (Solution)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5CAB8-3FA3-53D9-3B07-22E53BDEF1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196672"/>
            <a:ext cx="10842171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Solution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 simple LLM inference on a CPU and fine-tune an LLM model to create a custom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large pre-trained models.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Performing LLM inference on CPU.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applying fine-tuning.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custom chatbot using Intel AI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understanding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perform LLM inference on CPU.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fine-tuning LLMs for custom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5-page report detailing the problem, technical approach, and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909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D4AB-5613-BDC2-BB0D-8EB2CDA4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 Offered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87FF65-F3FD-AEC6-FA59-A7451E26D9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176384"/>
            <a:ext cx="1090748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Features of the Custom Chatbot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understanding of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LLM inference on CPU.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LLMs.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Utilization of Intel AI tools for chatbot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 for beginners in AI and ML​​​​.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166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06D8-64F5-CA11-5B62-B6E45307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32412C-38D3-24B1-4765-D31750FD67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942" y="2136338"/>
            <a:ext cx="1063534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Process Flow of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Understanding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Performing simple LLM inference on CPU.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Fine-tuning the LLM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Creating and deploying a custom chatbot using Intel AI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​​.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00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7C72A-9EAB-243B-B956-7D319D8C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795C7-1EB5-8306-6E4A-D6F619EDFD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1825625"/>
            <a:ext cx="7260772" cy="4351338"/>
          </a:xfrm>
        </p:spPr>
      </p:pic>
    </p:spTree>
    <p:extLst>
      <p:ext uri="{BB962C8B-B14F-4D97-AF65-F5344CB8AC3E}">
        <p14:creationId xmlns:p14="http://schemas.microsoft.com/office/powerpoint/2010/main" val="419954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C33E-149C-A877-07DB-BB74C308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29E24A-3C56-0DDD-9BB4-357FBD34B4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107115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Technologies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as the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 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Face, Transformers.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 AI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Intel® Extension for Transformers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Intel® Developer Cloud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4th Generation Intel® Xeon® Scalable processors.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5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D8A5-F922-223A-146B-B66F6A2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Members and Contribution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A5F403-B5AA-D7B5-7097-33E9D5E7E1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62358"/>
            <a:ext cx="99822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Team Members and Their Contributions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team members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Pradeepa V 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contributions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5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5ADD-68D2-5EAA-29C5-6BE1F939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6AD97C-9FD8-90B5-1DC1-2CCDFE8146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106015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solution's impact: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Foundational understanding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practical experience in LLM inference and fine-tuning.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Technical proficiency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Ability to perform LLM inference on CPU and fine-tune LLMs for custom applications.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exploration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Potential for further development and application of AI and ML techniques in various domains.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69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438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Problem Statement </vt:lpstr>
      <vt:lpstr>Unique Idea Brief (Solution)</vt:lpstr>
      <vt:lpstr>Features Offered</vt:lpstr>
      <vt:lpstr>Process Flow</vt:lpstr>
      <vt:lpstr>Architecture Diagram</vt:lpstr>
      <vt:lpstr>Technologies Used</vt:lpstr>
      <vt:lpstr>Team Members and Contribution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Pradeepa Thilak</dc:creator>
  <cp:lastModifiedBy>Pradeepa Thilak</cp:lastModifiedBy>
  <cp:revision>1</cp:revision>
  <dcterms:created xsi:type="dcterms:W3CDTF">2024-07-15T16:46:35Z</dcterms:created>
  <dcterms:modified xsi:type="dcterms:W3CDTF">2024-07-15T16:56:23Z</dcterms:modified>
</cp:coreProperties>
</file>