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Lato" panose="020F05020202040302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44" y="2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4/3/2024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a:t>
            </a:r>
            <a:r>
              <a:rPr lang="en" sz="1400"/>
              <a:t>: pradeepa r</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10</TotalTime>
  <Words>898</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 Light</vt:lpstr>
      <vt:lpstr>Lato</vt:lpstr>
      <vt:lpstr>Calibri</vt:lpstr>
      <vt:lpstr>Arial</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CSE-DBMS-27</cp:lastModifiedBy>
  <cp:revision>5</cp:revision>
  <dcterms:modified xsi:type="dcterms:W3CDTF">2024-04-03T09:06:01Z</dcterms:modified>
</cp:coreProperties>
</file>