
<file path=[Content_Types].xml><?xml version="1.0" encoding="utf-8"?>
<Types xmlns="http://schemas.openxmlformats.org/package/2006/content-types">
  <Default Extension="png" ContentType="image/png"/>
  <Default Extension="mp3" ContentType="audio/unknown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5"/>
  </p:notesMasterIdLst>
  <p:sldIdLst>
    <p:sldId id="256" r:id="rId3"/>
    <p:sldId id="260" r:id="rId4"/>
    <p:sldId id="267" r:id="rId5"/>
    <p:sldId id="257" r:id="rId6"/>
    <p:sldId id="262" r:id="rId7"/>
    <p:sldId id="263" r:id="rId8"/>
    <p:sldId id="264" r:id="rId9"/>
    <p:sldId id="258" r:id="rId10"/>
    <p:sldId id="261" r:id="rId11"/>
    <p:sldId id="259" r:id="rId12"/>
    <p:sldId id="265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30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B8D23B-6103-45A6-9646-E8D31CDB368A}" type="doc">
      <dgm:prSet loTypeId="urn:microsoft.com/office/officeart/2005/8/layout/cycle4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E428CE5-F575-4650-A017-FD6D337E6C32}">
      <dgm:prSet phldrT="[Text]" custT="1"/>
      <dgm:spPr/>
      <dgm:t>
        <a:bodyPr/>
        <a:lstStyle/>
        <a:p>
          <a:r>
            <a:rPr lang="en-IN" sz="2000" dirty="0" smtClean="0"/>
            <a:t>Uploading</a:t>
          </a:r>
          <a:endParaRPr lang="en-IN" sz="2000" dirty="0"/>
        </a:p>
      </dgm:t>
    </dgm:pt>
    <dgm:pt modelId="{502478C4-CC52-4EF4-ACB4-A5505997A040}" type="parTrans" cxnId="{541B8467-23FA-4D1B-A192-B8240A0C14D5}">
      <dgm:prSet/>
      <dgm:spPr/>
      <dgm:t>
        <a:bodyPr/>
        <a:lstStyle/>
        <a:p>
          <a:endParaRPr lang="en-IN"/>
        </a:p>
      </dgm:t>
    </dgm:pt>
    <dgm:pt modelId="{7DBDD6F0-7325-45E9-9627-2D56A3318372}" type="sibTrans" cxnId="{541B8467-23FA-4D1B-A192-B8240A0C14D5}">
      <dgm:prSet/>
      <dgm:spPr/>
      <dgm:t>
        <a:bodyPr/>
        <a:lstStyle/>
        <a:p>
          <a:endParaRPr lang="en-IN"/>
        </a:p>
      </dgm:t>
    </dgm:pt>
    <dgm:pt modelId="{B84A80B7-F5DE-48D7-8371-ACE5C6E45F26}">
      <dgm:prSet phldrT="[Text]" custT="1"/>
      <dgm:spPr/>
      <dgm:t>
        <a:bodyPr/>
        <a:lstStyle/>
        <a:p>
          <a:r>
            <a:rPr lang="en-IN" sz="2400" dirty="0" smtClean="0"/>
            <a:t>Internal storage</a:t>
          </a:r>
          <a:endParaRPr lang="en-IN" sz="2400" dirty="0"/>
        </a:p>
      </dgm:t>
    </dgm:pt>
    <dgm:pt modelId="{76D21054-A834-4195-8D12-0B1D1F7CB10E}" type="parTrans" cxnId="{AAA253BC-BEA5-48A7-8C9A-D9145DA2309B}">
      <dgm:prSet/>
      <dgm:spPr/>
      <dgm:t>
        <a:bodyPr/>
        <a:lstStyle/>
        <a:p>
          <a:endParaRPr lang="en-IN"/>
        </a:p>
      </dgm:t>
    </dgm:pt>
    <dgm:pt modelId="{4F5ED0E4-846A-42A8-8A76-BF2DD8A4447F}" type="sibTrans" cxnId="{AAA253BC-BEA5-48A7-8C9A-D9145DA2309B}">
      <dgm:prSet/>
      <dgm:spPr/>
      <dgm:t>
        <a:bodyPr/>
        <a:lstStyle/>
        <a:p>
          <a:endParaRPr lang="en-IN"/>
        </a:p>
      </dgm:t>
    </dgm:pt>
    <dgm:pt modelId="{C5A998BA-E583-4A9C-A97A-3325D772E51F}">
      <dgm:prSet phldrT="[Text]" custT="1"/>
      <dgm:spPr/>
      <dgm:t>
        <a:bodyPr/>
        <a:lstStyle/>
        <a:p>
          <a:r>
            <a:rPr lang="en-IN" sz="2400" dirty="0" smtClean="0"/>
            <a:t>Beats per minute</a:t>
          </a:r>
          <a:endParaRPr lang="en-IN" sz="2400" dirty="0"/>
        </a:p>
      </dgm:t>
    </dgm:pt>
    <dgm:pt modelId="{5A36EBEC-DD17-4295-9979-0767D23C4F91}" type="parTrans" cxnId="{273BA073-1581-42CB-8091-FFF7B0148283}">
      <dgm:prSet/>
      <dgm:spPr/>
      <dgm:t>
        <a:bodyPr/>
        <a:lstStyle/>
        <a:p>
          <a:endParaRPr lang="en-IN"/>
        </a:p>
      </dgm:t>
    </dgm:pt>
    <dgm:pt modelId="{68ADEC14-45AC-4848-8DD2-617E5296932C}" type="sibTrans" cxnId="{273BA073-1581-42CB-8091-FFF7B0148283}">
      <dgm:prSet/>
      <dgm:spPr/>
      <dgm:t>
        <a:bodyPr/>
        <a:lstStyle/>
        <a:p>
          <a:endParaRPr lang="en-IN"/>
        </a:p>
      </dgm:t>
    </dgm:pt>
    <dgm:pt modelId="{936BF7C4-8B63-4542-B4FB-EA0D412BF67F}">
      <dgm:prSet phldrT="[Text]"/>
      <dgm:spPr/>
      <dgm:t>
        <a:bodyPr/>
        <a:lstStyle/>
        <a:p>
          <a:r>
            <a:rPr lang="en-IN" dirty="0" smtClean="0"/>
            <a:t>Audio Processing</a:t>
          </a:r>
          <a:endParaRPr lang="en-IN" dirty="0"/>
        </a:p>
      </dgm:t>
    </dgm:pt>
    <dgm:pt modelId="{E4E0B8ED-9A05-4516-89F7-B953AB0DA4B3}" type="parTrans" cxnId="{2D984412-B534-4964-A9C1-595711573954}">
      <dgm:prSet/>
      <dgm:spPr/>
      <dgm:t>
        <a:bodyPr/>
        <a:lstStyle/>
        <a:p>
          <a:endParaRPr lang="en-IN"/>
        </a:p>
      </dgm:t>
    </dgm:pt>
    <dgm:pt modelId="{8029DE09-D80F-45C9-B0E8-35FAE9A3073D}" type="sibTrans" cxnId="{2D984412-B534-4964-A9C1-595711573954}">
      <dgm:prSet/>
      <dgm:spPr/>
      <dgm:t>
        <a:bodyPr/>
        <a:lstStyle/>
        <a:p>
          <a:endParaRPr lang="en-IN"/>
        </a:p>
      </dgm:t>
    </dgm:pt>
    <dgm:pt modelId="{091EB40F-6559-4403-AF47-03D8A037CD2C}">
      <dgm:prSet phldrT="[Text]" custT="1"/>
      <dgm:spPr/>
      <dgm:t>
        <a:bodyPr/>
        <a:lstStyle/>
        <a:p>
          <a:r>
            <a:rPr lang="en-IN" sz="2400" dirty="0" smtClean="0"/>
            <a:t> </a:t>
          </a:r>
          <a:endParaRPr lang="en-IN" sz="2400" dirty="0"/>
        </a:p>
      </dgm:t>
    </dgm:pt>
    <dgm:pt modelId="{1A14C881-6D21-42E8-AE13-F47394E279D7}" type="parTrans" cxnId="{19EC06F4-D1C2-4C08-A61C-08D5FFB8BDB6}">
      <dgm:prSet/>
      <dgm:spPr/>
      <dgm:t>
        <a:bodyPr/>
        <a:lstStyle/>
        <a:p>
          <a:endParaRPr lang="en-IN"/>
        </a:p>
      </dgm:t>
    </dgm:pt>
    <dgm:pt modelId="{70AD826D-BF9A-4CFF-886F-1FEED9F7799A}" type="sibTrans" cxnId="{19EC06F4-D1C2-4C08-A61C-08D5FFB8BDB6}">
      <dgm:prSet/>
      <dgm:spPr/>
      <dgm:t>
        <a:bodyPr/>
        <a:lstStyle/>
        <a:p>
          <a:endParaRPr lang="en-IN"/>
        </a:p>
      </dgm:t>
    </dgm:pt>
    <dgm:pt modelId="{A10FD548-4AD6-4920-9DF6-3BD5C74DE37B}">
      <dgm:prSet phldrT="[Text]"/>
      <dgm:spPr/>
      <dgm:t>
        <a:bodyPr/>
        <a:lstStyle/>
        <a:p>
          <a:r>
            <a:rPr lang="en-IN" dirty="0" smtClean="0"/>
            <a:t>Output</a:t>
          </a:r>
          <a:endParaRPr lang="en-IN" dirty="0"/>
        </a:p>
      </dgm:t>
    </dgm:pt>
    <dgm:pt modelId="{AA5697F5-8B71-46FF-9DD3-B42836659827}" type="parTrans" cxnId="{95C6F672-2F58-405A-9552-979B87747140}">
      <dgm:prSet/>
      <dgm:spPr/>
      <dgm:t>
        <a:bodyPr/>
        <a:lstStyle/>
        <a:p>
          <a:endParaRPr lang="en-IN"/>
        </a:p>
      </dgm:t>
    </dgm:pt>
    <dgm:pt modelId="{1E75553F-D52D-4CF3-AE78-C17E8316E2F5}" type="sibTrans" cxnId="{95C6F672-2F58-405A-9552-979B87747140}">
      <dgm:prSet/>
      <dgm:spPr/>
      <dgm:t>
        <a:bodyPr/>
        <a:lstStyle/>
        <a:p>
          <a:endParaRPr lang="en-IN"/>
        </a:p>
      </dgm:t>
    </dgm:pt>
    <dgm:pt modelId="{CBF606DA-F611-4180-B02A-93B3C3086EBD}">
      <dgm:prSet phldrT="[Text]" custT="1"/>
      <dgm:spPr/>
      <dgm:t>
        <a:bodyPr/>
        <a:lstStyle/>
        <a:p>
          <a:r>
            <a:rPr lang="en-IN" sz="2400" dirty="0" smtClean="0"/>
            <a:t>In App results display</a:t>
          </a:r>
          <a:endParaRPr lang="en-IN" sz="2400" dirty="0"/>
        </a:p>
      </dgm:t>
    </dgm:pt>
    <dgm:pt modelId="{FFAA7F22-509E-4752-87C8-4AE6783826A0}" type="parTrans" cxnId="{25D9453E-468B-4C0F-AD24-AF386C9DC958}">
      <dgm:prSet/>
      <dgm:spPr/>
      <dgm:t>
        <a:bodyPr/>
        <a:lstStyle/>
        <a:p>
          <a:endParaRPr lang="en-IN"/>
        </a:p>
      </dgm:t>
    </dgm:pt>
    <dgm:pt modelId="{4E044960-E40E-45CF-AC0B-164C06842240}" type="sibTrans" cxnId="{25D9453E-468B-4C0F-AD24-AF386C9DC958}">
      <dgm:prSet/>
      <dgm:spPr/>
      <dgm:t>
        <a:bodyPr/>
        <a:lstStyle/>
        <a:p>
          <a:endParaRPr lang="en-IN"/>
        </a:p>
      </dgm:t>
    </dgm:pt>
    <dgm:pt modelId="{CCA62218-586F-4DAB-957B-18EB299CD765}">
      <dgm:prSet custT="1"/>
      <dgm:spPr/>
      <dgm:t>
        <a:bodyPr/>
        <a:lstStyle/>
        <a:p>
          <a:r>
            <a:rPr lang="en-IN" sz="2400" dirty="0" smtClean="0"/>
            <a:t>In App recorder</a:t>
          </a:r>
        </a:p>
      </dgm:t>
    </dgm:pt>
    <dgm:pt modelId="{AE94D82B-7EE8-4BA2-A25A-F4D5F24C231A}" type="parTrans" cxnId="{77A7AE24-A4BE-4B9F-8070-846870663723}">
      <dgm:prSet/>
      <dgm:spPr/>
      <dgm:t>
        <a:bodyPr/>
        <a:lstStyle/>
        <a:p>
          <a:endParaRPr lang="en-IN"/>
        </a:p>
      </dgm:t>
    </dgm:pt>
    <dgm:pt modelId="{2A17F4CB-20D3-442F-8E28-14F347AD2854}" type="sibTrans" cxnId="{77A7AE24-A4BE-4B9F-8070-846870663723}">
      <dgm:prSet/>
      <dgm:spPr/>
      <dgm:t>
        <a:bodyPr/>
        <a:lstStyle/>
        <a:p>
          <a:endParaRPr lang="en-IN"/>
        </a:p>
      </dgm:t>
    </dgm:pt>
    <dgm:pt modelId="{847E8AC8-3D86-4D9A-86E5-A5BCB16012A3}">
      <dgm:prSet phldrT="[Text]" custT="1"/>
      <dgm:spPr/>
      <dgm:t>
        <a:bodyPr/>
        <a:lstStyle/>
        <a:p>
          <a:r>
            <a:rPr lang="en-IN" sz="2400" dirty="0" smtClean="0"/>
            <a:t> Classification</a:t>
          </a:r>
          <a:endParaRPr lang="en-IN" sz="2400" dirty="0"/>
        </a:p>
      </dgm:t>
    </dgm:pt>
    <dgm:pt modelId="{F5E64DFD-B842-4FBC-8F2E-7FDB98E933D3}" type="parTrans" cxnId="{F0B43A46-B258-4629-9FFA-540A4D8A367E}">
      <dgm:prSet/>
      <dgm:spPr/>
      <dgm:t>
        <a:bodyPr/>
        <a:lstStyle/>
        <a:p>
          <a:endParaRPr lang="en-IN"/>
        </a:p>
      </dgm:t>
    </dgm:pt>
    <dgm:pt modelId="{7602CA89-E568-44B8-B81B-1C2E272DBAAE}" type="sibTrans" cxnId="{F0B43A46-B258-4629-9FFA-540A4D8A367E}">
      <dgm:prSet/>
      <dgm:spPr/>
      <dgm:t>
        <a:bodyPr/>
        <a:lstStyle/>
        <a:p>
          <a:endParaRPr lang="en-IN"/>
        </a:p>
      </dgm:t>
    </dgm:pt>
    <dgm:pt modelId="{DA6EB437-FE9A-45C5-9F71-F587FA7F1D1E}">
      <dgm:prSet custT="1"/>
      <dgm:spPr/>
      <dgm:t>
        <a:bodyPr/>
        <a:lstStyle/>
        <a:p>
          <a:r>
            <a:rPr lang="en-IN" sz="2400" dirty="0" smtClean="0"/>
            <a:t>Separate text file creation</a:t>
          </a:r>
        </a:p>
      </dgm:t>
    </dgm:pt>
    <dgm:pt modelId="{C341926A-23ED-4889-A708-A29C05306D04}" type="parTrans" cxnId="{E440188D-E6C4-4C87-9963-1D7058D477C6}">
      <dgm:prSet/>
      <dgm:spPr/>
      <dgm:t>
        <a:bodyPr/>
        <a:lstStyle/>
        <a:p>
          <a:endParaRPr lang="en-IN"/>
        </a:p>
      </dgm:t>
    </dgm:pt>
    <dgm:pt modelId="{91CC40CD-937D-418E-944A-0C77A0548B1E}" type="sibTrans" cxnId="{E440188D-E6C4-4C87-9963-1D7058D477C6}">
      <dgm:prSet/>
      <dgm:spPr/>
      <dgm:t>
        <a:bodyPr/>
        <a:lstStyle/>
        <a:p>
          <a:endParaRPr lang="en-IN"/>
        </a:p>
      </dgm:t>
    </dgm:pt>
    <dgm:pt modelId="{A0453E76-3888-4DB6-9F34-05F65BE1F9FD}">
      <dgm:prSet phldrT="[Text]" custT="1"/>
      <dgm:spPr/>
      <dgm:t>
        <a:bodyPr/>
        <a:lstStyle/>
        <a:p>
          <a:r>
            <a:rPr lang="en-IN" sz="2400" dirty="0" smtClean="0"/>
            <a:t>Feature extraction</a:t>
          </a:r>
          <a:endParaRPr lang="en-IN" sz="2400" dirty="0"/>
        </a:p>
      </dgm:t>
    </dgm:pt>
    <dgm:pt modelId="{5DE99E12-F341-4DB7-B54F-2F1118AABA94}" type="parTrans" cxnId="{845F343D-A9FB-4ECB-9A49-C512129A5284}">
      <dgm:prSet/>
      <dgm:spPr/>
      <dgm:t>
        <a:bodyPr/>
        <a:lstStyle/>
        <a:p>
          <a:endParaRPr lang="en-IN"/>
        </a:p>
      </dgm:t>
    </dgm:pt>
    <dgm:pt modelId="{711A02B1-ABF1-4B36-9139-EA370BC7C0E5}" type="sibTrans" cxnId="{845F343D-A9FB-4ECB-9A49-C512129A5284}">
      <dgm:prSet/>
      <dgm:spPr/>
      <dgm:t>
        <a:bodyPr/>
        <a:lstStyle/>
        <a:p>
          <a:endParaRPr lang="en-IN"/>
        </a:p>
      </dgm:t>
    </dgm:pt>
    <dgm:pt modelId="{7A5B0A07-4268-419C-9FB7-0DD3230B124E}">
      <dgm:prSet phldrT="[Text]" custT="1"/>
      <dgm:spPr/>
      <dgm:t>
        <a:bodyPr/>
        <a:lstStyle/>
        <a:p>
          <a:r>
            <a:rPr lang="en-IN" sz="1800" dirty="0" smtClean="0"/>
            <a:t>Audio Segmentation</a:t>
          </a:r>
          <a:endParaRPr lang="en-IN" sz="1800" dirty="0"/>
        </a:p>
      </dgm:t>
    </dgm:pt>
    <dgm:pt modelId="{D049D1C6-5021-48C5-A49B-C3BAA2FBD89C}" type="sibTrans" cxnId="{480DBA0D-4688-47F6-8206-AA19C1EC755E}">
      <dgm:prSet/>
      <dgm:spPr/>
      <dgm:t>
        <a:bodyPr/>
        <a:lstStyle/>
        <a:p>
          <a:endParaRPr lang="en-IN"/>
        </a:p>
      </dgm:t>
    </dgm:pt>
    <dgm:pt modelId="{9F1B7F10-54ED-425D-9883-5FBAD3DB4EE4}" type="parTrans" cxnId="{480DBA0D-4688-47F6-8206-AA19C1EC755E}">
      <dgm:prSet/>
      <dgm:spPr/>
      <dgm:t>
        <a:bodyPr/>
        <a:lstStyle/>
        <a:p>
          <a:endParaRPr lang="en-IN"/>
        </a:p>
      </dgm:t>
    </dgm:pt>
    <dgm:pt modelId="{18D6F454-1E4E-47EE-9237-05B0959D69BE}" type="pres">
      <dgm:prSet presAssocID="{04B8D23B-6103-45A6-9646-E8D31CDB368A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69FB528-408B-4A9F-B088-F1E1C4133CFB}" type="pres">
      <dgm:prSet presAssocID="{04B8D23B-6103-45A6-9646-E8D31CDB368A}" presName="children" presStyleCnt="0"/>
      <dgm:spPr/>
    </dgm:pt>
    <dgm:pt modelId="{72B4EB33-E7BE-4EBA-8A85-A5189F754FC6}" type="pres">
      <dgm:prSet presAssocID="{04B8D23B-6103-45A6-9646-E8D31CDB368A}" presName="child1group" presStyleCnt="0"/>
      <dgm:spPr/>
    </dgm:pt>
    <dgm:pt modelId="{47BDBCAE-23ED-47C7-BD16-9E9B4314751A}" type="pres">
      <dgm:prSet presAssocID="{04B8D23B-6103-45A6-9646-E8D31CDB368A}" presName="child1" presStyleLbl="bgAcc1" presStyleIdx="0" presStyleCnt="4" custScaleX="154248" custScaleY="136944" custLinFactNeighborX="-10626" custLinFactNeighborY="24502"/>
      <dgm:spPr/>
      <dgm:t>
        <a:bodyPr/>
        <a:lstStyle/>
        <a:p>
          <a:endParaRPr lang="en-IN"/>
        </a:p>
      </dgm:t>
    </dgm:pt>
    <dgm:pt modelId="{4C66B16A-91AD-4BFF-9E17-10C6F7720F60}" type="pres">
      <dgm:prSet presAssocID="{04B8D23B-6103-45A6-9646-E8D31CDB368A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A08C170-B624-4338-88F6-41859DEA0A19}" type="pres">
      <dgm:prSet presAssocID="{04B8D23B-6103-45A6-9646-E8D31CDB368A}" presName="child2group" presStyleCnt="0"/>
      <dgm:spPr/>
    </dgm:pt>
    <dgm:pt modelId="{871F6CAD-B461-489A-81CF-C57CAE14F06D}" type="pres">
      <dgm:prSet presAssocID="{04B8D23B-6103-45A6-9646-E8D31CDB368A}" presName="child2" presStyleLbl="bgAcc1" presStyleIdx="1" presStyleCnt="4" custScaleX="161561" custScaleY="137011" custLinFactNeighborX="7898" custLinFactNeighborY="24907"/>
      <dgm:spPr/>
      <dgm:t>
        <a:bodyPr/>
        <a:lstStyle/>
        <a:p>
          <a:endParaRPr lang="en-IN"/>
        </a:p>
      </dgm:t>
    </dgm:pt>
    <dgm:pt modelId="{C875627B-7E39-4E51-9D43-2E910372C30D}" type="pres">
      <dgm:prSet presAssocID="{04B8D23B-6103-45A6-9646-E8D31CDB368A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4DD6E37-9F8D-4D8F-9CCF-D0990D57CAE4}" type="pres">
      <dgm:prSet presAssocID="{04B8D23B-6103-45A6-9646-E8D31CDB368A}" presName="child3group" presStyleCnt="0"/>
      <dgm:spPr/>
    </dgm:pt>
    <dgm:pt modelId="{401C4450-36D0-4E15-A074-B13C1F0BAD7A}" type="pres">
      <dgm:prSet presAssocID="{04B8D23B-6103-45A6-9646-E8D31CDB368A}" presName="child3" presStyleLbl="bgAcc1" presStyleIdx="2" presStyleCnt="4" custScaleX="146489" custScaleY="140835" custLinFactNeighborX="20494" custLinFactNeighborY="-22285"/>
      <dgm:spPr/>
      <dgm:t>
        <a:bodyPr/>
        <a:lstStyle/>
        <a:p>
          <a:endParaRPr lang="en-IN"/>
        </a:p>
      </dgm:t>
    </dgm:pt>
    <dgm:pt modelId="{91B7520E-7980-43F3-AE01-078F9C1AB2BB}" type="pres">
      <dgm:prSet presAssocID="{04B8D23B-6103-45A6-9646-E8D31CDB368A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8253CAD-B9F7-4817-B771-1BEAC9BA2875}" type="pres">
      <dgm:prSet presAssocID="{04B8D23B-6103-45A6-9646-E8D31CDB368A}" presName="child4group" presStyleCnt="0"/>
      <dgm:spPr/>
    </dgm:pt>
    <dgm:pt modelId="{79915CD9-78BD-4C94-A8D8-57749E43C674}" type="pres">
      <dgm:prSet presAssocID="{04B8D23B-6103-45A6-9646-E8D31CDB368A}" presName="child4" presStyleLbl="bgAcc1" presStyleIdx="3" presStyleCnt="4" custScaleX="166392" custScaleY="143416" custLinFactNeighborX="-9065" custLinFactNeighborY="-20995"/>
      <dgm:spPr/>
      <dgm:t>
        <a:bodyPr/>
        <a:lstStyle/>
        <a:p>
          <a:endParaRPr lang="en-IN"/>
        </a:p>
      </dgm:t>
    </dgm:pt>
    <dgm:pt modelId="{653463B1-05EE-4291-B3DC-AA12E065570D}" type="pres">
      <dgm:prSet presAssocID="{04B8D23B-6103-45A6-9646-E8D31CDB368A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5D37056-BB4F-4EAC-BF58-E3821A8D5D6D}" type="pres">
      <dgm:prSet presAssocID="{04B8D23B-6103-45A6-9646-E8D31CDB368A}" presName="childPlaceholder" presStyleCnt="0"/>
      <dgm:spPr/>
    </dgm:pt>
    <dgm:pt modelId="{61C482F4-F22F-4AFD-92FA-BD942C1E5E6C}" type="pres">
      <dgm:prSet presAssocID="{04B8D23B-6103-45A6-9646-E8D31CDB368A}" presName="circle" presStyleCnt="0"/>
      <dgm:spPr/>
    </dgm:pt>
    <dgm:pt modelId="{299D0766-B916-42A6-81C6-C499060D1E6D}" type="pres">
      <dgm:prSet presAssocID="{04B8D23B-6103-45A6-9646-E8D31CDB368A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26C5078-D7B3-4312-8895-0EC3A5BE4202}" type="pres">
      <dgm:prSet presAssocID="{04B8D23B-6103-45A6-9646-E8D31CDB368A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2D4A684-D4E1-42C9-991C-6DB77A669C7A}" type="pres">
      <dgm:prSet presAssocID="{04B8D23B-6103-45A6-9646-E8D31CDB368A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0DCFBC-CD19-4CF7-B97D-6F2F3723409B}" type="pres">
      <dgm:prSet presAssocID="{04B8D23B-6103-45A6-9646-E8D31CDB368A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05555A-7575-4ECD-8D08-5EACF3E7CF10}" type="pres">
      <dgm:prSet presAssocID="{04B8D23B-6103-45A6-9646-E8D31CDB368A}" presName="quadrantPlaceholder" presStyleCnt="0"/>
      <dgm:spPr/>
    </dgm:pt>
    <dgm:pt modelId="{F8BB3A00-5EA1-464D-90E1-ED8E130CEDE1}" type="pres">
      <dgm:prSet presAssocID="{04B8D23B-6103-45A6-9646-E8D31CDB368A}" presName="center1" presStyleLbl="fgShp" presStyleIdx="0" presStyleCnt="2"/>
      <dgm:spPr/>
    </dgm:pt>
    <dgm:pt modelId="{F55A2EF8-BD6D-4B0B-9E1D-22F6000C3F42}" type="pres">
      <dgm:prSet presAssocID="{04B8D23B-6103-45A6-9646-E8D31CDB368A}" presName="center2" presStyleLbl="fgShp" presStyleIdx="1" presStyleCnt="2"/>
      <dgm:spPr/>
    </dgm:pt>
  </dgm:ptLst>
  <dgm:cxnLst>
    <dgm:cxn modelId="{6353AF30-CAA7-40BD-8BF2-5799F66DA967}" type="presOf" srcId="{CCA62218-586F-4DAB-957B-18EB299CD765}" destId="{4C66B16A-91AD-4BFF-9E17-10C6F7720F60}" srcOrd="1" destOrd="1" presId="urn:microsoft.com/office/officeart/2005/8/layout/cycle4"/>
    <dgm:cxn modelId="{25D9453E-468B-4C0F-AD24-AF386C9DC958}" srcId="{A10FD548-4AD6-4920-9DF6-3BD5C74DE37B}" destId="{CBF606DA-F611-4180-B02A-93B3C3086EBD}" srcOrd="0" destOrd="0" parTransId="{FFAA7F22-509E-4752-87C8-4AE6783826A0}" sibTransId="{4E044960-E40E-45CF-AC0B-164C06842240}"/>
    <dgm:cxn modelId="{541B8467-23FA-4D1B-A192-B8240A0C14D5}" srcId="{04B8D23B-6103-45A6-9646-E8D31CDB368A}" destId="{9E428CE5-F575-4650-A017-FD6D337E6C32}" srcOrd="0" destOrd="0" parTransId="{502478C4-CC52-4EF4-ACB4-A5505997A040}" sibTransId="{7DBDD6F0-7325-45E9-9627-2D56A3318372}"/>
    <dgm:cxn modelId="{77A7AE24-A4BE-4B9F-8070-846870663723}" srcId="{9E428CE5-F575-4650-A017-FD6D337E6C32}" destId="{CCA62218-586F-4DAB-957B-18EB299CD765}" srcOrd="1" destOrd="0" parTransId="{AE94D82B-7EE8-4BA2-A25A-F4D5F24C231A}" sibTransId="{2A17F4CB-20D3-442F-8E28-14F347AD2854}"/>
    <dgm:cxn modelId="{F377E5D3-0F65-4675-BEC2-61CFAAADA6C5}" type="presOf" srcId="{A0453E76-3888-4DB6-9F34-05F65BE1F9FD}" destId="{91B7520E-7980-43F3-AE01-078F9C1AB2BB}" srcOrd="1" destOrd="1" presId="urn:microsoft.com/office/officeart/2005/8/layout/cycle4"/>
    <dgm:cxn modelId="{480DBA0D-4688-47F6-8206-AA19C1EC755E}" srcId="{04B8D23B-6103-45A6-9646-E8D31CDB368A}" destId="{7A5B0A07-4268-419C-9FB7-0DD3230B124E}" srcOrd="1" destOrd="0" parTransId="{9F1B7F10-54ED-425D-9883-5FBAD3DB4EE4}" sibTransId="{D049D1C6-5021-48C5-A49B-C3BAA2FBD89C}"/>
    <dgm:cxn modelId="{845F343D-A9FB-4ECB-9A49-C512129A5284}" srcId="{936BF7C4-8B63-4542-B4FB-EA0D412BF67F}" destId="{A0453E76-3888-4DB6-9F34-05F65BE1F9FD}" srcOrd="1" destOrd="0" parTransId="{5DE99E12-F341-4DB7-B54F-2F1118AABA94}" sibTransId="{711A02B1-ABF1-4B36-9139-EA370BC7C0E5}"/>
    <dgm:cxn modelId="{2403DC20-5C87-4605-A120-7B9978D905AC}" type="presOf" srcId="{847E8AC8-3D86-4D9A-86E5-A5BCB16012A3}" destId="{401C4450-36D0-4E15-A074-B13C1F0BAD7A}" srcOrd="0" destOrd="2" presId="urn:microsoft.com/office/officeart/2005/8/layout/cycle4"/>
    <dgm:cxn modelId="{FE6067A3-3E0E-4A40-96B4-6BD71E40B978}" type="presOf" srcId="{091EB40F-6559-4403-AF47-03D8A037CD2C}" destId="{401C4450-36D0-4E15-A074-B13C1F0BAD7A}" srcOrd="0" destOrd="0" presId="urn:microsoft.com/office/officeart/2005/8/layout/cycle4"/>
    <dgm:cxn modelId="{70AF0138-C239-401F-8F28-B43F0FB3F0D3}" type="presOf" srcId="{04B8D23B-6103-45A6-9646-E8D31CDB368A}" destId="{18D6F454-1E4E-47EE-9237-05B0959D69BE}" srcOrd="0" destOrd="0" presId="urn:microsoft.com/office/officeart/2005/8/layout/cycle4"/>
    <dgm:cxn modelId="{CEE25090-CE0A-436C-974D-D111153671F9}" type="presOf" srcId="{A10FD548-4AD6-4920-9DF6-3BD5C74DE37B}" destId="{D80DCFBC-CD19-4CF7-B97D-6F2F3723409B}" srcOrd="0" destOrd="0" presId="urn:microsoft.com/office/officeart/2005/8/layout/cycle4"/>
    <dgm:cxn modelId="{CBA730A9-74B2-4876-B2C3-FE6EFF3AD4F6}" type="presOf" srcId="{CCA62218-586F-4DAB-957B-18EB299CD765}" destId="{47BDBCAE-23ED-47C7-BD16-9E9B4314751A}" srcOrd="0" destOrd="1" presId="urn:microsoft.com/office/officeart/2005/8/layout/cycle4"/>
    <dgm:cxn modelId="{281F5899-7DB1-4A50-B421-17CC410345D1}" type="presOf" srcId="{DA6EB437-FE9A-45C5-9F71-F587FA7F1D1E}" destId="{79915CD9-78BD-4C94-A8D8-57749E43C674}" srcOrd="0" destOrd="1" presId="urn:microsoft.com/office/officeart/2005/8/layout/cycle4"/>
    <dgm:cxn modelId="{19EC06F4-D1C2-4C08-A61C-08D5FFB8BDB6}" srcId="{936BF7C4-8B63-4542-B4FB-EA0D412BF67F}" destId="{091EB40F-6559-4403-AF47-03D8A037CD2C}" srcOrd="0" destOrd="0" parTransId="{1A14C881-6D21-42E8-AE13-F47394E279D7}" sibTransId="{70AD826D-BF9A-4CFF-886F-1FEED9F7799A}"/>
    <dgm:cxn modelId="{E440188D-E6C4-4C87-9963-1D7058D477C6}" srcId="{A10FD548-4AD6-4920-9DF6-3BD5C74DE37B}" destId="{DA6EB437-FE9A-45C5-9F71-F587FA7F1D1E}" srcOrd="1" destOrd="0" parTransId="{C341926A-23ED-4889-A708-A29C05306D04}" sibTransId="{91CC40CD-937D-418E-944A-0C77A0548B1E}"/>
    <dgm:cxn modelId="{954A0F2E-DD97-4798-9E63-181E35EF9598}" type="presOf" srcId="{C5A998BA-E583-4A9C-A97A-3325D772E51F}" destId="{C875627B-7E39-4E51-9D43-2E910372C30D}" srcOrd="1" destOrd="0" presId="urn:microsoft.com/office/officeart/2005/8/layout/cycle4"/>
    <dgm:cxn modelId="{7226F140-669F-40C7-B7F4-29D9F494B73B}" type="presOf" srcId="{B84A80B7-F5DE-48D7-8371-ACE5C6E45F26}" destId="{47BDBCAE-23ED-47C7-BD16-9E9B4314751A}" srcOrd="0" destOrd="0" presId="urn:microsoft.com/office/officeart/2005/8/layout/cycle4"/>
    <dgm:cxn modelId="{2D984412-B534-4964-A9C1-595711573954}" srcId="{04B8D23B-6103-45A6-9646-E8D31CDB368A}" destId="{936BF7C4-8B63-4542-B4FB-EA0D412BF67F}" srcOrd="2" destOrd="0" parTransId="{E4E0B8ED-9A05-4516-89F7-B953AB0DA4B3}" sibTransId="{8029DE09-D80F-45C9-B0E8-35FAE9A3073D}"/>
    <dgm:cxn modelId="{D0C1CB72-CB79-4035-84CE-C2FED0A32837}" type="presOf" srcId="{A0453E76-3888-4DB6-9F34-05F65BE1F9FD}" destId="{401C4450-36D0-4E15-A074-B13C1F0BAD7A}" srcOrd="0" destOrd="1" presId="urn:microsoft.com/office/officeart/2005/8/layout/cycle4"/>
    <dgm:cxn modelId="{AAA253BC-BEA5-48A7-8C9A-D9145DA2309B}" srcId="{9E428CE5-F575-4650-A017-FD6D337E6C32}" destId="{B84A80B7-F5DE-48D7-8371-ACE5C6E45F26}" srcOrd="0" destOrd="0" parTransId="{76D21054-A834-4195-8D12-0B1D1F7CB10E}" sibTransId="{4F5ED0E4-846A-42A8-8A76-BF2DD8A4447F}"/>
    <dgm:cxn modelId="{BE1C3129-B57F-4C19-9198-3827E02C7991}" type="presOf" srcId="{C5A998BA-E583-4A9C-A97A-3325D772E51F}" destId="{871F6CAD-B461-489A-81CF-C57CAE14F06D}" srcOrd="0" destOrd="0" presId="urn:microsoft.com/office/officeart/2005/8/layout/cycle4"/>
    <dgm:cxn modelId="{A840A348-5DB1-432C-9318-A90CA1551206}" type="presOf" srcId="{091EB40F-6559-4403-AF47-03D8A037CD2C}" destId="{91B7520E-7980-43F3-AE01-078F9C1AB2BB}" srcOrd="1" destOrd="0" presId="urn:microsoft.com/office/officeart/2005/8/layout/cycle4"/>
    <dgm:cxn modelId="{95C6F672-2F58-405A-9552-979B87747140}" srcId="{04B8D23B-6103-45A6-9646-E8D31CDB368A}" destId="{A10FD548-4AD6-4920-9DF6-3BD5C74DE37B}" srcOrd="3" destOrd="0" parTransId="{AA5697F5-8B71-46FF-9DD3-B42836659827}" sibTransId="{1E75553F-D52D-4CF3-AE78-C17E8316E2F5}"/>
    <dgm:cxn modelId="{FF7D62C3-51EE-4D18-B7B9-1C728070D0D1}" type="presOf" srcId="{936BF7C4-8B63-4542-B4FB-EA0D412BF67F}" destId="{62D4A684-D4E1-42C9-991C-6DB77A669C7A}" srcOrd="0" destOrd="0" presId="urn:microsoft.com/office/officeart/2005/8/layout/cycle4"/>
    <dgm:cxn modelId="{9569087B-0B42-4C3C-90AC-62DB577D76DD}" type="presOf" srcId="{DA6EB437-FE9A-45C5-9F71-F587FA7F1D1E}" destId="{653463B1-05EE-4291-B3DC-AA12E065570D}" srcOrd="1" destOrd="1" presId="urn:microsoft.com/office/officeart/2005/8/layout/cycle4"/>
    <dgm:cxn modelId="{F0B43A46-B258-4629-9FFA-540A4D8A367E}" srcId="{936BF7C4-8B63-4542-B4FB-EA0D412BF67F}" destId="{847E8AC8-3D86-4D9A-86E5-A5BCB16012A3}" srcOrd="2" destOrd="0" parTransId="{F5E64DFD-B842-4FBC-8F2E-7FDB98E933D3}" sibTransId="{7602CA89-E568-44B8-B81B-1C2E272DBAAE}"/>
    <dgm:cxn modelId="{87412A5D-0095-46D3-84D8-12CB5C0E2DF3}" type="presOf" srcId="{7A5B0A07-4268-419C-9FB7-0DD3230B124E}" destId="{726C5078-D7B3-4312-8895-0EC3A5BE4202}" srcOrd="0" destOrd="0" presId="urn:microsoft.com/office/officeart/2005/8/layout/cycle4"/>
    <dgm:cxn modelId="{5421B7D1-FD97-43B5-8A45-4A4B0C1F5C47}" type="presOf" srcId="{CBF606DA-F611-4180-B02A-93B3C3086EBD}" destId="{653463B1-05EE-4291-B3DC-AA12E065570D}" srcOrd="1" destOrd="0" presId="urn:microsoft.com/office/officeart/2005/8/layout/cycle4"/>
    <dgm:cxn modelId="{E0802EB6-7881-4B4F-B625-0B3C7DF1BA8A}" type="presOf" srcId="{847E8AC8-3D86-4D9A-86E5-A5BCB16012A3}" destId="{91B7520E-7980-43F3-AE01-078F9C1AB2BB}" srcOrd="1" destOrd="2" presId="urn:microsoft.com/office/officeart/2005/8/layout/cycle4"/>
    <dgm:cxn modelId="{E977B802-6E05-499B-9480-2712CC57FCC5}" type="presOf" srcId="{B84A80B7-F5DE-48D7-8371-ACE5C6E45F26}" destId="{4C66B16A-91AD-4BFF-9E17-10C6F7720F60}" srcOrd="1" destOrd="0" presId="urn:microsoft.com/office/officeart/2005/8/layout/cycle4"/>
    <dgm:cxn modelId="{C4000697-DCD9-4FA9-A437-81E475943A1F}" type="presOf" srcId="{CBF606DA-F611-4180-B02A-93B3C3086EBD}" destId="{79915CD9-78BD-4C94-A8D8-57749E43C674}" srcOrd="0" destOrd="0" presId="urn:microsoft.com/office/officeart/2005/8/layout/cycle4"/>
    <dgm:cxn modelId="{273BA073-1581-42CB-8091-FFF7B0148283}" srcId="{7A5B0A07-4268-419C-9FB7-0DD3230B124E}" destId="{C5A998BA-E583-4A9C-A97A-3325D772E51F}" srcOrd="0" destOrd="0" parTransId="{5A36EBEC-DD17-4295-9979-0767D23C4F91}" sibTransId="{68ADEC14-45AC-4848-8DD2-617E5296932C}"/>
    <dgm:cxn modelId="{44BA44A7-FB4F-4AD2-996A-7A7730C47D52}" type="presOf" srcId="{9E428CE5-F575-4650-A017-FD6D337E6C32}" destId="{299D0766-B916-42A6-81C6-C499060D1E6D}" srcOrd="0" destOrd="0" presId="urn:microsoft.com/office/officeart/2005/8/layout/cycle4"/>
    <dgm:cxn modelId="{2151F4EA-94C2-4EAC-9834-7B60B4BBEED4}" type="presParOf" srcId="{18D6F454-1E4E-47EE-9237-05B0959D69BE}" destId="{569FB528-408B-4A9F-B088-F1E1C4133CFB}" srcOrd="0" destOrd="0" presId="urn:microsoft.com/office/officeart/2005/8/layout/cycle4"/>
    <dgm:cxn modelId="{70E27D96-EE44-4F3D-A1C8-3884EC0D73EF}" type="presParOf" srcId="{569FB528-408B-4A9F-B088-F1E1C4133CFB}" destId="{72B4EB33-E7BE-4EBA-8A85-A5189F754FC6}" srcOrd="0" destOrd="0" presId="urn:microsoft.com/office/officeart/2005/8/layout/cycle4"/>
    <dgm:cxn modelId="{610317FE-1DF4-45C3-B46D-BACABE17D55D}" type="presParOf" srcId="{72B4EB33-E7BE-4EBA-8A85-A5189F754FC6}" destId="{47BDBCAE-23ED-47C7-BD16-9E9B4314751A}" srcOrd="0" destOrd="0" presId="urn:microsoft.com/office/officeart/2005/8/layout/cycle4"/>
    <dgm:cxn modelId="{357D1C16-D4F9-4E4E-89F3-97D2EAE39E32}" type="presParOf" srcId="{72B4EB33-E7BE-4EBA-8A85-A5189F754FC6}" destId="{4C66B16A-91AD-4BFF-9E17-10C6F7720F60}" srcOrd="1" destOrd="0" presId="urn:microsoft.com/office/officeart/2005/8/layout/cycle4"/>
    <dgm:cxn modelId="{708345F8-4BA2-4D77-A88C-4B4938062837}" type="presParOf" srcId="{569FB528-408B-4A9F-B088-F1E1C4133CFB}" destId="{2A08C170-B624-4338-88F6-41859DEA0A19}" srcOrd="1" destOrd="0" presId="urn:microsoft.com/office/officeart/2005/8/layout/cycle4"/>
    <dgm:cxn modelId="{56052270-7666-4DF2-8A52-3E00037B5C53}" type="presParOf" srcId="{2A08C170-B624-4338-88F6-41859DEA0A19}" destId="{871F6CAD-B461-489A-81CF-C57CAE14F06D}" srcOrd="0" destOrd="0" presId="urn:microsoft.com/office/officeart/2005/8/layout/cycle4"/>
    <dgm:cxn modelId="{60BF764D-6AC7-4E52-B211-58491384CC3E}" type="presParOf" srcId="{2A08C170-B624-4338-88F6-41859DEA0A19}" destId="{C875627B-7E39-4E51-9D43-2E910372C30D}" srcOrd="1" destOrd="0" presId="urn:microsoft.com/office/officeart/2005/8/layout/cycle4"/>
    <dgm:cxn modelId="{B6E146F5-2954-44FD-B6BE-3BDE50F49170}" type="presParOf" srcId="{569FB528-408B-4A9F-B088-F1E1C4133CFB}" destId="{D4DD6E37-9F8D-4D8F-9CCF-D0990D57CAE4}" srcOrd="2" destOrd="0" presId="urn:microsoft.com/office/officeart/2005/8/layout/cycle4"/>
    <dgm:cxn modelId="{94D3BDBF-92C8-4621-B951-78A939C49416}" type="presParOf" srcId="{D4DD6E37-9F8D-4D8F-9CCF-D0990D57CAE4}" destId="{401C4450-36D0-4E15-A074-B13C1F0BAD7A}" srcOrd="0" destOrd="0" presId="urn:microsoft.com/office/officeart/2005/8/layout/cycle4"/>
    <dgm:cxn modelId="{AD09B0ED-AF52-4F9A-9E25-6E20F2B5031B}" type="presParOf" srcId="{D4DD6E37-9F8D-4D8F-9CCF-D0990D57CAE4}" destId="{91B7520E-7980-43F3-AE01-078F9C1AB2BB}" srcOrd="1" destOrd="0" presId="urn:microsoft.com/office/officeart/2005/8/layout/cycle4"/>
    <dgm:cxn modelId="{AFC453A7-40EB-425D-8C2A-9A1F76D87E53}" type="presParOf" srcId="{569FB528-408B-4A9F-B088-F1E1C4133CFB}" destId="{88253CAD-B9F7-4817-B771-1BEAC9BA2875}" srcOrd="3" destOrd="0" presId="urn:microsoft.com/office/officeart/2005/8/layout/cycle4"/>
    <dgm:cxn modelId="{3D0A475F-BF52-4B80-ADF5-BC5272D0E669}" type="presParOf" srcId="{88253CAD-B9F7-4817-B771-1BEAC9BA2875}" destId="{79915CD9-78BD-4C94-A8D8-57749E43C674}" srcOrd="0" destOrd="0" presId="urn:microsoft.com/office/officeart/2005/8/layout/cycle4"/>
    <dgm:cxn modelId="{74FD6B7A-A0B9-4ED1-854D-7F9A427031E9}" type="presParOf" srcId="{88253CAD-B9F7-4817-B771-1BEAC9BA2875}" destId="{653463B1-05EE-4291-B3DC-AA12E065570D}" srcOrd="1" destOrd="0" presId="urn:microsoft.com/office/officeart/2005/8/layout/cycle4"/>
    <dgm:cxn modelId="{1350A6AD-E1A6-4560-9B04-0FD254040D1D}" type="presParOf" srcId="{569FB528-408B-4A9F-B088-F1E1C4133CFB}" destId="{F5D37056-BB4F-4EAC-BF58-E3821A8D5D6D}" srcOrd="4" destOrd="0" presId="urn:microsoft.com/office/officeart/2005/8/layout/cycle4"/>
    <dgm:cxn modelId="{96CDA47D-60D3-4AD3-8920-CC87C102D51C}" type="presParOf" srcId="{18D6F454-1E4E-47EE-9237-05B0959D69BE}" destId="{61C482F4-F22F-4AFD-92FA-BD942C1E5E6C}" srcOrd="1" destOrd="0" presId="urn:microsoft.com/office/officeart/2005/8/layout/cycle4"/>
    <dgm:cxn modelId="{AF0C91F1-DE64-420A-AEAE-B3FDF5DD9F03}" type="presParOf" srcId="{61C482F4-F22F-4AFD-92FA-BD942C1E5E6C}" destId="{299D0766-B916-42A6-81C6-C499060D1E6D}" srcOrd="0" destOrd="0" presId="urn:microsoft.com/office/officeart/2005/8/layout/cycle4"/>
    <dgm:cxn modelId="{8F59AD84-7140-4B2B-A11A-AA6267917280}" type="presParOf" srcId="{61C482F4-F22F-4AFD-92FA-BD942C1E5E6C}" destId="{726C5078-D7B3-4312-8895-0EC3A5BE4202}" srcOrd="1" destOrd="0" presId="urn:microsoft.com/office/officeart/2005/8/layout/cycle4"/>
    <dgm:cxn modelId="{7FA1C525-6587-4F53-BF09-ECD97D9B37D3}" type="presParOf" srcId="{61C482F4-F22F-4AFD-92FA-BD942C1E5E6C}" destId="{62D4A684-D4E1-42C9-991C-6DB77A669C7A}" srcOrd="2" destOrd="0" presId="urn:microsoft.com/office/officeart/2005/8/layout/cycle4"/>
    <dgm:cxn modelId="{38C9FB2A-2DFB-4379-97B3-32645AEEFD7E}" type="presParOf" srcId="{61C482F4-F22F-4AFD-92FA-BD942C1E5E6C}" destId="{D80DCFBC-CD19-4CF7-B97D-6F2F3723409B}" srcOrd="3" destOrd="0" presId="urn:microsoft.com/office/officeart/2005/8/layout/cycle4"/>
    <dgm:cxn modelId="{5E95663C-D8C0-4ED3-8534-C80347F5904E}" type="presParOf" srcId="{61C482F4-F22F-4AFD-92FA-BD942C1E5E6C}" destId="{8805555A-7575-4ECD-8D08-5EACF3E7CF10}" srcOrd="4" destOrd="0" presId="urn:microsoft.com/office/officeart/2005/8/layout/cycle4"/>
    <dgm:cxn modelId="{F01CE471-508C-4522-9260-195D6F2B7055}" type="presParOf" srcId="{18D6F454-1E4E-47EE-9237-05B0959D69BE}" destId="{F8BB3A00-5EA1-464D-90E1-ED8E130CEDE1}" srcOrd="2" destOrd="0" presId="urn:microsoft.com/office/officeart/2005/8/layout/cycle4"/>
    <dgm:cxn modelId="{10C37746-7C5C-41FD-B0B6-E6A20231B5E1}" type="presParOf" srcId="{18D6F454-1E4E-47EE-9237-05B0959D69BE}" destId="{F55A2EF8-BD6D-4B0B-9E1D-22F6000C3F42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BD32867-EF91-48C9-BF47-825D3F296296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02675F5-CCB8-4AA2-A2E3-880859351F5F}">
      <dgm:prSet phldrT="[Text]"/>
      <dgm:spPr/>
      <dgm:t>
        <a:bodyPr/>
        <a:lstStyle/>
        <a:p>
          <a:r>
            <a:rPr lang="en-US" dirty="0" smtClean="0"/>
            <a:t>NEURAL NETWORK CONSTRUCTION</a:t>
          </a:r>
          <a:endParaRPr lang="en-US" dirty="0"/>
        </a:p>
      </dgm:t>
    </dgm:pt>
    <dgm:pt modelId="{57E49180-1B16-468A-AED2-A98B98F9AE19}" type="parTrans" cxnId="{79DD0084-37D5-48E3-BC94-2A8F5620BFCC}">
      <dgm:prSet/>
      <dgm:spPr/>
      <dgm:t>
        <a:bodyPr/>
        <a:lstStyle/>
        <a:p>
          <a:endParaRPr lang="en-US"/>
        </a:p>
      </dgm:t>
    </dgm:pt>
    <dgm:pt modelId="{B9390A34-E3DF-438D-B617-8DBD3CE9C66A}" type="sibTrans" cxnId="{79DD0084-37D5-48E3-BC94-2A8F5620BFCC}">
      <dgm:prSet/>
      <dgm:spPr/>
      <dgm:t>
        <a:bodyPr/>
        <a:lstStyle/>
        <a:p>
          <a:endParaRPr lang="en-US"/>
        </a:p>
      </dgm:t>
    </dgm:pt>
    <dgm:pt modelId="{FDCE3036-AC32-453F-8913-DED066FA26CF}">
      <dgm:prSet phldrT="[Text]"/>
      <dgm:spPr/>
      <dgm:t>
        <a:bodyPr/>
        <a:lstStyle/>
        <a:p>
          <a:r>
            <a:rPr lang="en-US" dirty="0" smtClean="0"/>
            <a:t>MLP</a:t>
          </a:r>
          <a:endParaRPr lang="en-US" dirty="0"/>
        </a:p>
      </dgm:t>
    </dgm:pt>
    <dgm:pt modelId="{92FFA06C-E6B1-4539-9910-918D1DF46A10}" type="parTrans" cxnId="{35BEEB31-F713-4DE0-8FB5-2D010CA97FA8}">
      <dgm:prSet/>
      <dgm:spPr/>
      <dgm:t>
        <a:bodyPr/>
        <a:lstStyle/>
        <a:p>
          <a:endParaRPr lang="en-US"/>
        </a:p>
      </dgm:t>
    </dgm:pt>
    <dgm:pt modelId="{05A1EFD9-685B-4C0E-8747-8878A6ACA791}" type="sibTrans" cxnId="{35BEEB31-F713-4DE0-8FB5-2D010CA97FA8}">
      <dgm:prSet/>
      <dgm:spPr/>
      <dgm:t>
        <a:bodyPr/>
        <a:lstStyle/>
        <a:p>
          <a:endParaRPr lang="en-US"/>
        </a:p>
      </dgm:t>
    </dgm:pt>
    <dgm:pt modelId="{777BE766-2E10-4B94-954B-96D028C18DF0}">
      <dgm:prSet phldrT="[Text]"/>
      <dgm:spPr/>
      <dgm:t>
        <a:bodyPr/>
        <a:lstStyle/>
        <a:p>
          <a:r>
            <a:rPr lang="en-US" dirty="0" smtClean="0"/>
            <a:t>CNN</a:t>
          </a:r>
          <a:endParaRPr lang="en-US" dirty="0"/>
        </a:p>
      </dgm:t>
    </dgm:pt>
    <dgm:pt modelId="{1C3E1BEA-7DD4-4359-BE07-6C9354B6AFB0}" type="parTrans" cxnId="{6B117E76-52CD-45A6-A9FF-EFC68B43ABDA}">
      <dgm:prSet/>
      <dgm:spPr/>
      <dgm:t>
        <a:bodyPr/>
        <a:lstStyle/>
        <a:p>
          <a:endParaRPr lang="en-US"/>
        </a:p>
      </dgm:t>
    </dgm:pt>
    <dgm:pt modelId="{79DCFCB4-5785-4043-B55F-714778C3864F}" type="sibTrans" cxnId="{6B117E76-52CD-45A6-A9FF-EFC68B43ABDA}">
      <dgm:prSet/>
      <dgm:spPr/>
      <dgm:t>
        <a:bodyPr/>
        <a:lstStyle/>
        <a:p>
          <a:endParaRPr lang="en-US"/>
        </a:p>
      </dgm:t>
    </dgm:pt>
    <dgm:pt modelId="{0CBEB849-5464-4B3A-82A2-330D63C0C12D}" type="pres">
      <dgm:prSet presAssocID="{9BD32867-EF91-48C9-BF47-825D3F296296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7D08B64C-BDEF-4790-B098-20E91E4D2BAB}" type="pres">
      <dgm:prSet presAssocID="{F02675F5-CCB8-4AA2-A2E3-880859351F5F}" presName="hierRoot1" presStyleCnt="0">
        <dgm:presLayoutVars>
          <dgm:hierBranch val="init"/>
        </dgm:presLayoutVars>
      </dgm:prSet>
      <dgm:spPr/>
    </dgm:pt>
    <dgm:pt modelId="{F4C6E333-33FD-4EED-BBCA-60F2AEA51D4D}" type="pres">
      <dgm:prSet presAssocID="{F02675F5-CCB8-4AA2-A2E3-880859351F5F}" presName="rootComposite1" presStyleCnt="0"/>
      <dgm:spPr/>
    </dgm:pt>
    <dgm:pt modelId="{7690EA19-C69F-45B2-AF2D-26FDBFA23F0D}" type="pres">
      <dgm:prSet presAssocID="{F02675F5-CCB8-4AA2-A2E3-880859351F5F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C886D739-9DE5-4024-A381-41FB5E96D3B5}" type="pres">
      <dgm:prSet presAssocID="{F02675F5-CCB8-4AA2-A2E3-880859351F5F}" presName="topArc1" presStyleLbl="parChTrans1D1" presStyleIdx="0" presStyleCnt="6"/>
      <dgm:spPr/>
    </dgm:pt>
    <dgm:pt modelId="{2443E42E-175D-4A4F-AB3F-2861E61C8D9B}" type="pres">
      <dgm:prSet presAssocID="{F02675F5-CCB8-4AA2-A2E3-880859351F5F}" presName="bottomArc1" presStyleLbl="parChTrans1D1" presStyleIdx="1" presStyleCnt="6"/>
      <dgm:spPr/>
    </dgm:pt>
    <dgm:pt modelId="{1D9DEB93-1988-4030-8065-D3CADBE7C3AD}" type="pres">
      <dgm:prSet presAssocID="{F02675F5-CCB8-4AA2-A2E3-880859351F5F}" presName="topConnNode1" presStyleLbl="node1" presStyleIdx="0" presStyleCnt="0"/>
      <dgm:spPr/>
      <dgm:t>
        <a:bodyPr/>
        <a:lstStyle/>
        <a:p>
          <a:endParaRPr lang="en-IN"/>
        </a:p>
      </dgm:t>
    </dgm:pt>
    <dgm:pt modelId="{5E0DD159-AE0D-402F-8F1C-E7A3E69C9CE7}" type="pres">
      <dgm:prSet presAssocID="{F02675F5-CCB8-4AA2-A2E3-880859351F5F}" presName="hierChild2" presStyleCnt="0"/>
      <dgm:spPr/>
    </dgm:pt>
    <dgm:pt modelId="{81743919-D7C1-4BD1-9E07-22ACCEA7A05A}" type="pres">
      <dgm:prSet presAssocID="{92FFA06C-E6B1-4539-9910-918D1DF46A10}" presName="Name28" presStyleLbl="parChTrans1D2" presStyleIdx="0" presStyleCnt="2"/>
      <dgm:spPr/>
      <dgm:t>
        <a:bodyPr/>
        <a:lstStyle/>
        <a:p>
          <a:endParaRPr lang="en-IN"/>
        </a:p>
      </dgm:t>
    </dgm:pt>
    <dgm:pt modelId="{CA5140E1-6FDC-4478-BEE9-E383E546854F}" type="pres">
      <dgm:prSet presAssocID="{FDCE3036-AC32-453F-8913-DED066FA26CF}" presName="hierRoot2" presStyleCnt="0">
        <dgm:presLayoutVars>
          <dgm:hierBranch val="init"/>
        </dgm:presLayoutVars>
      </dgm:prSet>
      <dgm:spPr/>
    </dgm:pt>
    <dgm:pt modelId="{B68285A9-ABF0-4333-899F-F68A5BB18CAC}" type="pres">
      <dgm:prSet presAssocID="{FDCE3036-AC32-453F-8913-DED066FA26CF}" presName="rootComposite2" presStyleCnt="0"/>
      <dgm:spPr/>
    </dgm:pt>
    <dgm:pt modelId="{EA0B3E86-58BF-456D-B9A3-A26BD3FA4E52}" type="pres">
      <dgm:prSet presAssocID="{FDCE3036-AC32-453F-8913-DED066FA26CF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4C7AEC9A-95A9-4AA1-A5F3-DD151F168CC4}" type="pres">
      <dgm:prSet presAssocID="{FDCE3036-AC32-453F-8913-DED066FA26CF}" presName="topArc2" presStyleLbl="parChTrans1D1" presStyleIdx="2" presStyleCnt="6"/>
      <dgm:spPr/>
    </dgm:pt>
    <dgm:pt modelId="{77D00BCD-E029-4145-9D42-F73D4A7B013B}" type="pres">
      <dgm:prSet presAssocID="{FDCE3036-AC32-453F-8913-DED066FA26CF}" presName="bottomArc2" presStyleLbl="parChTrans1D1" presStyleIdx="3" presStyleCnt="6"/>
      <dgm:spPr/>
    </dgm:pt>
    <dgm:pt modelId="{01E2698D-89B6-405E-8B11-4CB9E27C6FD2}" type="pres">
      <dgm:prSet presAssocID="{FDCE3036-AC32-453F-8913-DED066FA26CF}" presName="topConnNode2" presStyleLbl="node2" presStyleIdx="0" presStyleCnt="0"/>
      <dgm:spPr/>
      <dgm:t>
        <a:bodyPr/>
        <a:lstStyle/>
        <a:p>
          <a:endParaRPr lang="en-IN"/>
        </a:p>
      </dgm:t>
    </dgm:pt>
    <dgm:pt modelId="{4B68C9F7-83FF-4368-9CED-CDBD92B035D1}" type="pres">
      <dgm:prSet presAssocID="{FDCE3036-AC32-453F-8913-DED066FA26CF}" presName="hierChild4" presStyleCnt="0"/>
      <dgm:spPr/>
    </dgm:pt>
    <dgm:pt modelId="{F4CDDEA1-F51A-43FA-AAB9-CAF3BBF3D248}" type="pres">
      <dgm:prSet presAssocID="{FDCE3036-AC32-453F-8913-DED066FA26CF}" presName="hierChild5" presStyleCnt="0"/>
      <dgm:spPr/>
    </dgm:pt>
    <dgm:pt modelId="{AF4B34B6-2F99-4757-B921-8D9276D559F5}" type="pres">
      <dgm:prSet presAssocID="{1C3E1BEA-7DD4-4359-BE07-6C9354B6AFB0}" presName="Name28" presStyleLbl="parChTrans1D2" presStyleIdx="1" presStyleCnt="2"/>
      <dgm:spPr/>
      <dgm:t>
        <a:bodyPr/>
        <a:lstStyle/>
        <a:p>
          <a:endParaRPr lang="en-IN"/>
        </a:p>
      </dgm:t>
    </dgm:pt>
    <dgm:pt modelId="{080D29DA-811C-4A7F-A499-2AB533CE57CB}" type="pres">
      <dgm:prSet presAssocID="{777BE766-2E10-4B94-954B-96D028C18DF0}" presName="hierRoot2" presStyleCnt="0">
        <dgm:presLayoutVars>
          <dgm:hierBranch val="init"/>
        </dgm:presLayoutVars>
      </dgm:prSet>
      <dgm:spPr/>
    </dgm:pt>
    <dgm:pt modelId="{08051D7C-A7FD-403E-BF10-D1566BE5378B}" type="pres">
      <dgm:prSet presAssocID="{777BE766-2E10-4B94-954B-96D028C18DF0}" presName="rootComposite2" presStyleCnt="0"/>
      <dgm:spPr/>
    </dgm:pt>
    <dgm:pt modelId="{20EBB663-4DDC-4F68-A3C3-C0962985E85C}" type="pres">
      <dgm:prSet presAssocID="{777BE766-2E10-4B94-954B-96D028C18DF0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612644B0-C0DA-4313-ACC4-75EA874C3604}" type="pres">
      <dgm:prSet presAssocID="{777BE766-2E10-4B94-954B-96D028C18DF0}" presName="topArc2" presStyleLbl="parChTrans1D1" presStyleIdx="4" presStyleCnt="6"/>
      <dgm:spPr/>
    </dgm:pt>
    <dgm:pt modelId="{120E1563-B303-4B1E-862B-FE8DFB1F9FD9}" type="pres">
      <dgm:prSet presAssocID="{777BE766-2E10-4B94-954B-96D028C18DF0}" presName="bottomArc2" presStyleLbl="parChTrans1D1" presStyleIdx="5" presStyleCnt="6"/>
      <dgm:spPr/>
    </dgm:pt>
    <dgm:pt modelId="{40750BDC-FEEF-4D2D-9BE3-0BD6BF8B5FFA}" type="pres">
      <dgm:prSet presAssocID="{777BE766-2E10-4B94-954B-96D028C18DF0}" presName="topConnNode2" presStyleLbl="node2" presStyleIdx="0" presStyleCnt="0"/>
      <dgm:spPr/>
      <dgm:t>
        <a:bodyPr/>
        <a:lstStyle/>
        <a:p>
          <a:endParaRPr lang="en-IN"/>
        </a:p>
      </dgm:t>
    </dgm:pt>
    <dgm:pt modelId="{7C2DA192-E435-4517-8785-8CA147821D4B}" type="pres">
      <dgm:prSet presAssocID="{777BE766-2E10-4B94-954B-96D028C18DF0}" presName="hierChild4" presStyleCnt="0"/>
      <dgm:spPr/>
    </dgm:pt>
    <dgm:pt modelId="{81052AA4-DFC6-4D8D-AD9B-BE41E7EF0F39}" type="pres">
      <dgm:prSet presAssocID="{777BE766-2E10-4B94-954B-96D028C18DF0}" presName="hierChild5" presStyleCnt="0"/>
      <dgm:spPr/>
    </dgm:pt>
    <dgm:pt modelId="{845676A6-DC43-40FB-BFD1-B8EB77D9862D}" type="pres">
      <dgm:prSet presAssocID="{F02675F5-CCB8-4AA2-A2E3-880859351F5F}" presName="hierChild3" presStyleCnt="0"/>
      <dgm:spPr/>
    </dgm:pt>
  </dgm:ptLst>
  <dgm:cxnLst>
    <dgm:cxn modelId="{35BEEB31-F713-4DE0-8FB5-2D010CA97FA8}" srcId="{F02675F5-CCB8-4AA2-A2E3-880859351F5F}" destId="{FDCE3036-AC32-453F-8913-DED066FA26CF}" srcOrd="0" destOrd="0" parTransId="{92FFA06C-E6B1-4539-9910-918D1DF46A10}" sibTransId="{05A1EFD9-685B-4C0E-8747-8878A6ACA791}"/>
    <dgm:cxn modelId="{8B4B94F9-063F-4E9F-8072-83EC73892DAA}" type="presOf" srcId="{F02675F5-CCB8-4AA2-A2E3-880859351F5F}" destId="{7690EA19-C69F-45B2-AF2D-26FDBFA23F0D}" srcOrd="0" destOrd="0" presId="urn:microsoft.com/office/officeart/2008/layout/HalfCircleOrganizationChart"/>
    <dgm:cxn modelId="{4401009B-2282-4A6B-A92A-FC3F1497417E}" type="presOf" srcId="{1C3E1BEA-7DD4-4359-BE07-6C9354B6AFB0}" destId="{AF4B34B6-2F99-4757-B921-8D9276D559F5}" srcOrd="0" destOrd="0" presId="urn:microsoft.com/office/officeart/2008/layout/HalfCircleOrganizationChart"/>
    <dgm:cxn modelId="{277ECE5F-7899-4DE8-8039-195F0789CACA}" type="presOf" srcId="{FDCE3036-AC32-453F-8913-DED066FA26CF}" destId="{EA0B3E86-58BF-456D-B9A3-A26BD3FA4E52}" srcOrd="0" destOrd="0" presId="urn:microsoft.com/office/officeart/2008/layout/HalfCircleOrganizationChart"/>
    <dgm:cxn modelId="{79DD0084-37D5-48E3-BC94-2A8F5620BFCC}" srcId="{9BD32867-EF91-48C9-BF47-825D3F296296}" destId="{F02675F5-CCB8-4AA2-A2E3-880859351F5F}" srcOrd="0" destOrd="0" parTransId="{57E49180-1B16-468A-AED2-A98B98F9AE19}" sibTransId="{B9390A34-E3DF-438D-B617-8DBD3CE9C66A}"/>
    <dgm:cxn modelId="{5C35F520-0DD0-418C-86C7-B2D8B3DD0D13}" type="presOf" srcId="{F02675F5-CCB8-4AA2-A2E3-880859351F5F}" destId="{1D9DEB93-1988-4030-8065-D3CADBE7C3AD}" srcOrd="1" destOrd="0" presId="urn:microsoft.com/office/officeart/2008/layout/HalfCircleOrganizationChart"/>
    <dgm:cxn modelId="{79C12016-129D-4A88-AA57-0EB345EE74B6}" type="presOf" srcId="{777BE766-2E10-4B94-954B-96D028C18DF0}" destId="{20EBB663-4DDC-4F68-A3C3-C0962985E85C}" srcOrd="0" destOrd="0" presId="urn:microsoft.com/office/officeart/2008/layout/HalfCircleOrganizationChart"/>
    <dgm:cxn modelId="{4D48805C-9B8E-42EC-858E-87100728E217}" type="presOf" srcId="{92FFA06C-E6B1-4539-9910-918D1DF46A10}" destId="{81743919-D7C1-4BD1-9E07-22ACCEA7A05A}" srcOrd="0" destOrd="0" presId="urn:microsoft.com/office/officeart/2008/layout/HalfCircleOrganizationChart"/>
    <dgm:cxn modelId="{6B117E76-52CD-45A6-A9FF-EFC68B43ABDA}" srcId="{F02675F5-CCB8-4AA2-A2E3-880859351F5F}" destId="{777BE766-2E10-4B94-954B-96D028C18DF0}" srcOrd="1" destOrd="0" parTransId="{1C3E1BEA-7DD4-4359-BE07-6C9354B6AFB0}" sibTransId="{79DCFCB4-5785-4043-B55F-714778C3864F}"/>
    <dgm:cxn modelId="{B180903B-B4CC-4F2C-B554-D90D5A5694EE}" type="presOf" srcId="{9BD32867-EF91-48C9-BF47-825D3F296296}" destId="{0CBEB849-5464-4B3A-82A2-330D63C0C12D}" srcOrd="0" destOrd="0" presId="urn:microsoft.com/office/officeart/2008/layout/HalfCircleOrganizationChart"/>
    <dgm:cxn modelId="{8E003420-9339-4664-824D-91A6BCC81EEC}" type="presOf" srcId="{FDCE3036-AC32-453F-8913-DED066FA26CF}" destId="{01E2698D-89B6-405E-8B11-4CB9E27C6FD2}" srcOrd="1" destOrd="0" presId="urn:microsoft.com/office/officeart/2008/layout/HalfCircleOrganizationChart"/>
    <dgm:cxn modelId="{FE73D76A-6488-41C6-B0F0-A5C4E10E8F7A}" type="presOf" srcId="{777BE766-2E10-4B94-954B-96D028C18DF0}" destId="{40750BDC-FEEF-4D2D-9BE3-0BD6BF8B5FFA}" srcOrd="1" destOrd="0" presId="urn:microsoft.com/office/officeart/2008/layout/HalfCircleOrganizationChart"/>
    <dgm:cxn modelId="{A59B1885-5ADA-491B-B096-747D4FE78701}" type="presParOf" srcId="{0CBEB849-5464-4B3A-82A2-330D63C0C12D}" destId="{7D08B64C-BDEF-4790-B098-20E91E4D2BAB}" srcOrd="0" destOrd="0" presId="urn:microsoft.com/office/officeart/2008/layout/HalfCircleOrganizationChart"/>
    <dgm:cxn modelId="{48CC64FA-AAAC-4A17-B83B-E094AC62CDA9}" type="presParOf" srcId="{7D08B64C-BDEF-4790-B098-20E91E4D2BAB}" destId="{F4C6E333-33FD-4EED-BBCA-60F2AEA51D4D}" srcOrd="0" destOrd="0" presId="urn:microsoft.com/office/officeart/2008/layout/HalfCircleOrganizationChart"/>
    <dgm:cxn modelId="{B5C7D5C0-C348-4E79-A303-8BF6199536EC}" type="presParOf" srcId="{F4C6E333-33FD-4EED-BBCA-60F2AEA51D4D}" destId="{7690EA19-C69F-45B2-AF2D-26FDBFA23F0D}" srcOrd="0" destOrd="0" presId="urn:microsoft.com/office/officeart/2008/layout/HalfCircleOrganizationChart"/>
    <dgm:cxn modelId="{A0CB422A-B0BB-44B6-BED7-F156BB1C3AFB}" type="presParOf" srcId="{F4C6E333-33FD-4EED-BBCA-60F2AEA51D4D}" destId="{C886D739-9DE5-4024-A381-41FB5E96D3B5}" srcOrd="1" destOrd="0" presId="urn:microsoft.com/office/officeart/2008/layout/HalfCircleOrganizationChart"/>
    <dgm:cxn modelId="{0F424458-ED2C-44F4-9A49-6D4517A999F7}" type="presParOf" srcId="{F4C6E333-33FD-4EED-BBCA-60F2AEA51D4D}" destId="{2443E42E-175D-4A4F-AB3F-2861E61C8D9B}" srcOrd="2" destOrd="0" presId="urn:microsoft.com/office/officeart/2008/layout/HalfCircleOrganizationChart"/>
    <dgm:cxn modelId="{ED124BC3-D5D3-49EB-AA6C-C097AA9452C4}" type="presParOf" srcId="{F4C6E333-33FD-4EED-BBCA-60F2AEA51D4D}" destId="{1D9DEB93-1988-4030-8065-D3CADBE7C3AD}" srcOrd="3" destOrd="0" presId="urn:microsoft.com/office/officeart/2008/layout/HalfCircleOrganizationChart"/>
    <dgm:cxn modelId="{A1B2A102-F46E-4E37-9AC6-87E93F78DD81}" type="presParOf" srcId="{7D08B64C-BDEF-4790-B098-20E91E4D2BAB}" destId="{5E0DD159-AE0D-402F-8F1C-E7A3E69C9CE7}" srcOrd="1" destOrd="0" presId="urn:microsoft.com/office/officeart/2008/layout/HalfCircleOrganizationChart"/>
    <dgm:cxn modelId="{AE2E4FF9-CA87-4D94-808C-B7A05446B9F7}" type="presParOf" srcId="{5E0DD159-AE0D-402F-8F1C-E7A3E69C9CE7}" destId="{81743919-D7C1-4BD1-9E07-22ACCEA7A05A}" srcOrd="0" destOrd="0" presId="urn:microsoft.com/office/officeart/2008/layout/HalfCircleOrganizationChart"/>
    <dgm:cxn modelId="{93E0B5B1-9B4B-4B96-AA24-4CB57AB4B260}" type="presParOf" srcId="{5E0DD159-AE0D-402F-8F1C-E7A3E69C9CE7}" destId="{CA5140E1-6FDC-4478-BEE9-E383E546854F}" srcOrd="1" destOrd="0" presId="urn:microsoft.com/office/officeart/2008/layout/HalfCircleOrganizationChart"/>
    <dgm:cxn modelId="{C4540381-8B80-45FD-A1B3-070C1022420E}" type="presParOf" srcId="{CA5140E1-6FDC-4478-BEE9-E383E546854F}" destId="{B68285A9-ABF0-4333-899F-F68A5BB18CAC}" srcOrd="0" destOrd="0" presId="urn:microsoft.com/office/officeart/2008/layout/HalfCircleOrganizationChart"/>
    <dgm:cxn modelId="{3FA7D8E9-EF79-4AA3-9216-8A6A509B85E0}" type="presParOf" srcId="{B68285A9-ABF0-4333-899F-F68A5BB18CAC}" destId="{EA0B3E86-58BF-456D-B9A3-A26BD3FA4E52}" srcOrd="0" destOrd="0" presId="urn:microsoft.com/office/officeart/2008/layout/HalfCircleOrganizationChart"/>
    <dgm:cxn modelId="{35C84232-4E89-4782-BB7C-905A527278FD}" type="presParOf" srcId="{B68285A9-ABF0-4333-899F-F68A5BB18CAC}" destId="{4C7AEC9A-95A9-4AA1-A5F3-DD151F168CC4}" srcOrd="1" destOrd="0" presId="urn:microsoft.com/office/officeart/2008/layout/HalfCircleOrganizationChart"/>
    <dgm:cxn modelId="{F91A5EA6-A157-4DB7-B0E7-5BEB1D1E2F1A}" type="presParOf" srcId="{B68285A9-ABF0-4333-899F-F68A5BB18CAC}" destId="{77D00BCD-E029-4145-9D42-F73D4A7B013B}" srcOrd="2" destOrd="0" presId="urn:microsoft.com/office/officeart/2008/layout/HalfCircleOrganizationChart"/>
    <dgm:cxn modelId="{40F1024C-4DC7-470E-843F-4C294F77D96D}" type="presParOf" srcId="{B68285A9-ABF0-4333-899F-F68A5BB18CAC}" destId="{01E2698D-89B6-405E-8B11-4CB9E27C6FD2}" srcOrd="3" destOrd="0" presId="urn:microsoft.com/office/officeart/2008/layout/HalfCircleOrganizationChart"/>
    <dgm:cxn modelId="{DAE68E05-376B-4431-A679-B8777F5B7EA9}" type="presParOf" srcId="{CA5140E1-6FDC-4478-BEE9-E383E546854F}" destId="{4B68C9F7-83FF-4368-9CED-CDBD92B035D1}" srcOrd="1" destOrd="0" presId="urn:microsoft.com/office/officeart/2008/layout/HalfCircleOrganizationChart"/>
    <dgm:cxn modelId="{3B3D48C1-F3FF-4C53-9062-0EE4A138F1FF}" type="presParOf" srcId="{CA5140E1-6FDC-4478-BEE9-E383E546854F}" destId="{F4CDDEA1-F51A-43FA-AAB9-CAF3BBF3D248}" srcOrd="2" destOrd="0" presId="urn:microsoft.com/office/officeart/2008/layout/HalfCircleOrganizationChart"/>
    <dgm:cxn modelId="{AB2A2164-A18C-409A-886B-E0B4E4D3632F}" type="presParOf" srcId="{5E0DD159-AE0D-402F-8F1C-E7A3E69C9CE7}" destId="{AF4B34B6-2F99-4757-B921-8D9276D559F5}" srcOrd="2" destOrd="0" presId="urn:microsoft.com/office/officeart/2008/layout/HalfCircleOrganizationChart"/>
    <dgm:cxn modelId="{770ED4A5-91E6-4926-99F6-24F5BA4F87F6}" type="presParOf" srcId="{5E0DD159-AE0D-402F-8F1C-E7A3E69C9CE7}" destId="{080D29DA-811C-4A7F-A499-2AB533CE57CB}" srcOrd="3" destOrd="0" presId="urn:microsoft.com/office/officeart/2008/layout/HalfCircleOrganizationChart"/>
    <dgm:cxn modelId="{95208F93-D3B7-4991-BF85-E716110E7A44}" type="presParOf" srcId="{080D29DA-811C-4A7F-A499-2AB533CE57CB}" destId="{08051D7C-A7FD-403E-BF10-D1566BE5378B}" srcOrd="0" destOrd="0" presId="urn:microsoft.com/office/officeart/2008/layout/HalfCircleOrganizationChart"/>
    <dgm:cxn modelId="{D07AB22B-0AE7-4E20-AD05-00CE1F8DD92E}" type="presParOf" srcId="{08051D7C-A7FD-403E-BF10-D1566BE5378B}" destId="{20EBB663-4DDC-4F68-A3C3-C0962985E85C}" srcOrd="0" destOrd="0" presId="urn:microsoft.com/office/officeart/2008/layout/HalfCircleOrganizationChart"/>
    <dgm:cxn modelId="{6E44264F-6595-4F02-8695-F97F96E98F9C}" type="presParOf" srcId="{08051D7C-A7FD-403E-BF10-D1566BE5378B}" destId="{612644B0-C0DA-4313-ACC4-75EA874C3604}" srcOrd="1" destOrd="0" presId="urn:microsoft.com/office/officeart/2008/layout/HalfCircleOrganizationChart"/>
    <dgm:cxn modelId="{FF7D36A1-B529-4D98-A712-0589942653EA}" type="presParOf" srcId="{08051D7C-A7FD-403E-BF10-D1566BE5378B}" destId="{120E1563-B303-4B1E-862B-FE8DFB1F9FD9}" srcOrd="2" destOrd="0" presId="urn:microsoft.com/office/officeart/2008/layout/HalfCircleOrganizationChart"/>
    <dgm:cxn modelId="{DE79EAA3-9A21-49B3-9A42-A7F33699254C}" type="presParOf" srcId="{08051D7C-A7FD-403E-BF10-D1566BE5378B}" destId="{40750BDC-FEEF-4D2D-9BE3-0BD6BF8B5FFA}" srcOrd="3" destOrd="0" presId="urn:microsoft.com/office/officeart/2008/layout/HalfCircleOrganizationChart"/>
    <dgm:cxn modelId="{0D61CB8F-52D5-42F0-8AD1-2E75A7FD13FA}" type="presParOf" srcId="{080D29DA-811C-4A7F-A499-2AB533CE57CB}" destId="{7C2DA192-E435-4517-8785-8CA147821D4B}" srcOrd="1" destOrd="0" presId="urn:microsoft.com/office/officeart/2008/layout/HalfCircleOrganizationChart"/>
    <dgm:cxn modelId="{A2235BA3-8196-49B6-B9D1-294702BBF55F}" type="presParOf" srcId="{080D29DA-811C-4A7F-A499-2AB533CE57CB}" destId="{81052AA4-DFC6-4D8D-AD9B-BE41E7EF0F39}" srcOrd="2" destOrd="0" presId="urn:microsoft.com/office/officeart/2008/layout/HalfCircleOrganizationChart"/>
    <dgm:cxn modelId="{050852F0-45EF-4256-BDB5-AC975E502A53}" type="presParOf" srcId="{7D08B64C-BDEF-4790-B098-20E91E4D2BAB}" destId="{845676A6-DC43-40FB-BFD1-B8EB77D9862D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34A9005-84B6-4EFB-9467-C6B474B984C5}" type="doc">
      <dgm:prSet loTypeId="urn:microsoft.com/office/officeart/2008/layout/IncreasingCircleProces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A365E38D-D3AF-458F-8293-F8311004C48A}">
      <dgm:prSet phldrT="[Text]" custT="1"/>
      <dgm:spPr/>
      <dgm:t>
        <a:bodyPr/>
        <a:lstStyle/>
        <a:p>
          <a:endParaRPr lang="en-IN" sz="2400" dirty="0" smtClean="0"/>
        </a:p>
        <a:p>
          <a:endParaRPr lang="en-IN" sz="2400" dirty="0" smtClean="0"/>
        </a:p>
        <a:p>
          <a:endParaRPr lang="en-IN" sz="2400" dirty="0" smtClean="0"/>
        </a:p>
        <a:p>
          <a:endParaRPr lang="en-IN" sz="2400" dirty="0" smtClean="0"/>
        </a:p>
        <a:p>
          <a:endParaRPr lang="en-IN" sz="2400" dirty="0" smtClean="0"/>
        </a:p>
        <a:p>
          <a:endParaRPr lang="en-IN" sz="2400" dirty="0" smtClean="0"/>
        </a:p>
        <a:p>
          <a:endParaRPr lang="en-IN" sz="2400" dirty="0" smtClean="0"/>
        </a:p>
        <a:p>
          <a:endParaRPr lang="en-IN" sz="2400" dirty="0" smtClean="0"/>
        </a:p>
        <a:p>
          <a:endParaRPr lang="en-IN" sz="2400" dirty="0" smtClean="0"/>
        </a:p>
        <a:p>
          <a:endParaRPr lang="en-IN" sz="2400" dirty="0" smtClean="0"/>
        </a:p>
        <a:p>
          <a:endParaRPr lang="en-IN" sz="2400" dirty="0" smtClean="0"/>
        </a:p>
        <a:p>
          <a:endParaRPr lang="en-IN" sz="2400" dirty="0" smtClean="0"/>
        </a:p>
        <a:p>
          <a:endParaRPr lang="en-IN" sz="2400" dirty="0" smtClean="0"/>
        </a:p>
        <a:p>
          <a:endParaRPr lang="en-IN" sz="2400" dirty="0" smtClean="0"/>
        </a:p>
        <a:p>
          <a:endParaRPr lang="en-IN" sz="2400" dirty="0" smtClean="0"/>
        </a:p>
        <a:p>
          <a:endParaRPr lang="en-IN" sz="2400" dirty="0" smtClean="0"/>
        </a:p>
        <a:p>
          <a:endParaRPr lang="en-IN" sz="2400" dirty="0" smtClean="0"/>
        </a:p>
        <a:p>
          <a:endParaRPr lang="en-IN" sz="2400" dirty="0" smtClean="0"/>
        </a:p>
        <a:p>
          <a:endParaRPr lang="en-IN" sz="2400" dirty="0" smtClean="0"/>
        </a:p>
        <a:p>
          <a:endParaRPr lang="en-IN" sz="2400" dirty="0" smtClean="0"/>
        </a:p>
        <a:p>
          <a:endParaRPr lang="en-IN" sz="2400" dirty="0" smtClean="0"/>
        </a:p>
        <a:p>
          <a:r>
            <a:rPr lang="en-IN" sz="2400" dirty="0" smtClean="0"/>
            <a:t>Activation function:</a:t>
          </a:r>
          <a:endParaRPr lang="en-IN" sz="2400" dirty="0"/>
        </a:p>
      </dgm:t>
    </dgm:pt>
    <dgm:pt modelId="{4C2AA893-43A5-485B-BAA9-76D492FC64D1}" type="parTrans" cxnId="{1D106429-B455-42C4-9E97-B0190D0D270F}">
      <dgm:prSet/>
      <dgm:spPr/>
      <dgm:t>
        <a:bodyPr/>
        <a:lstStyle/>
        <a:p>
          <a:endParaRPr lang="en-IN"/>
        </a:p>
      </dgm:t>
    </dgm:pt>
    <dgm:pt modelId="{FCDE827B-8EB1-41C1-9743-C8F2CD5485A2}" type="sibTrans" cxnId="{1D106429-B455-42C4-9E97-B0190D0D270F}">
      <dgm:prSet/>
      <dgm:spPr/>
      <dgm:t>
        <a:bodyPr/>
        <a:lstStyle/>
        <a:p>
          <a:endParaRPr lang="en-IN"/>
        </a:p>
      </dgm:t>
    </dgm:pt>
    <dgm:pt modelId="{E6263CED-3138-405B-9381-126D1858CBC2}">
      <dgm:prSet phldrT="[Text]" custT="1"/>
      <dgm:spPr/>
      <dgm:t>
        <a:bodyPr/>
        <a:lstStyle/>
        <a:p>
          <a:r>
            <a:rPr lang="en-IN" sz="2400" dirty="0" smtClean="0"/>
            <a:t>RELU</a:t>
          </a:r>
        </a:p>
        <a:p>
          <a:r>
            <a:rPr lang="en-IN" sz="2400" dirty="0" smtClean="0"/>
            <a:t>SOFTMAX</a:t>
          </a:r>
          <a:endParaRPr lang="en-IN" sz="2400" dirty="0"/>
        </a:p>
      </dgm:t>
    </dgm:pt>
    <dgm:pt modelId="{946CFC7A-5EF4-4F7B-8DFF-2F985089BB83}" type="parTrans" cxnId="{DD17B2BF-61F2-4E05-98F4-2F9D357B9766}">
      <dgm:prSet/>
      <dgm:spPr/>
      <dgm:t>
        <a:bodyPr/>
        <a:lstStyle/>
        <a:p>
          <a:endParaRPr lang="en-IN"/>
        </a:p>
      </dgm:t>
    </dgm:pt>
    <dgm:pt modelId="{1B1EE763-963F-4280-A3A8-C91363822CE7}" type="sibTrans" cxnId="{DD17B2BF-61F2-4E05-98F4-2F9D357B9766}">
      <dgm:prSet/>
      <dgm:spPr/>
      <dgm:t>
        <a:bodyPr/>
        <a:lstStyle/>
        <a:p>
          <a:endParaRPr lang="en-IN"/>
        </a:p>
      </dgm:t>
    </dgm:pt>
    <dgm:pt modelId="{1CAA139B-1CAF-4153-9218-476CD7C8CA55}">
      <dgm:prSet phldrT="[Text]" custT="1"/>
      <dgm:spPr/>
      <dgm:t>
        <a:bodyPr/>
        <a:lstStyle/>
        <a:p>
          <a:r>
            <a:rPr lang="en-IN" sz="2400" dirty="0" smtClean="0"/>
            <a:t>Layers:</a:t>
          </a:r>
          <a:endParaRPr lang="en-IN" sz="2400" dirty="0"/>
        </a:p>
      </dgm:t>
    </dgm:pt>
    <dgm:pt modelId="{69E7AD07-3357-4A60-AEF9-86CB0070C2BE}" type="parTrans" cxnId="{BEBFEF8C-8F62-422D-84B6-3FD18A5F2E8F}">
      <dgm:prSet/>
      <dgm:spPr/>
      <dgm:t>
        <a:bodyPr/>
        <a:lstStyle/>
        <a:p>
          <a:endParaRPr lang="en-IN"/>
        </a:p>
      </dgm:t>
    </dgm:pt>
    <dgm:pt modelId="{9602543D-43A9-4342-BE0B-5C70F0632079}" type="sibTrans" cxnId="{BEBFEF8C-8F62-422D-84B6-3FD18A5F2E8F}">
      <dgm:prSet/>
      <dgm:spPr/>
      <dgm:t>
        <a:bodyPr/>
        <a:lstStyle/>
        <a:p>
          <a:endParaRPr lang="en-IN"/>
        </a:p>
      </dgm:t>
    </dgm:pt>
    <dgm:pt modelId="{C378A6F9-12BD-4D4D-9838-F2FFD85758EB}">
      <dgm:prSet phldrT="[Text]" custT="1"/>
      <dgm:spPr/>
      <dgm:t>
        <a:bodyPr/>
        <a:lstStyle/>
        <a:p>
          <a:r>
            <a:rPr lang="en-IN" sz="2400" dirty="0" smtClean="0"/>
            <a:t>Conv2D</a:t>
          </a:r>
        </a:p>
        <a:p>
          <a:r>
            <a:rPr lang="en-IN" sz="2400" dirty="0" smtClean="0"/>
            <a:t>Dense</a:t>
          </a:r>
        </a:p>
      </dgm:t>
    </dgm:pt>
    <dgm:pt modelId="{3ADB01E5-B231-4FC2-969D-56EF50AF17C4}" type="parTrans" cxnId="{C5DB6DBF-19CC-4B80-BF87-60A8828B6118}">
      <dgm:prSet/>
      <dgm:spPr/>
      <dgm:t>
        <a:bodyPr/>
        <a:lstStyle/>
        <a:p>
          <a:endParaRPr lang="en-IN"/>
        </a:p>
      </dgm:t>
    </dgm:pt>
    <dgm:pt modelId="{A5429279-5177-4431-988F-B783F75DDAA6}" type="sibTrans" cxnId="{C5DB6DBF-19CC-4B80-BF87-60A8828B6118}">
      <dgm:prSet/>
      <dgm:spPr/>
      <dgm:t>
        <a:bodyPr/>
        <a:lstStyle/>
        <a:p>
          <a:endParaRPr lang="en-IN"/>
        </a:p>
      </dgm:t>
    </dgm:pt>
    <dgm:pt modelId="{409AA787-6972-4DA7-A058-DBE036391389}">
      <dgm:prSet phldrT="[Text]" custT="1"/>
      <dgm:spPr/>
      <dgm:t>
        <a:bodyPr/>
        <a:lstStyle/>
        <a:p>
          <a:r>
            <a:rPr lang="en-IN" sz="2400" dirty="0" smtClean="0"/>
            <a:t>Epochs : 75</a:t>
          </a:r>
          <a:endParaRPr lang="en-IN" sz="2400" dirty="0"/>
        </a:p>
      </dgm:t>
    </dgm:pt>
    <dgm:pt modelId="{3FA13A7E-C45E-453F-BEF3-CD91FD836F4F}" type="parTrans" cxnId="{26B78625-B581-432B-BBE1-4570F4A4D1DC}">
      <dgm:prSet/>
      <dgm:spPr/>
      <dgm:t>
        <a:bodyPr/>
        <a:lstStyle/>
        <a:p>
          <a:endParaRPr lang="en-IN"/>
        </a:p>
      </dgm:t>
    </dgm:pt>
    <dgm:pt modelId="{28C25303-74B5-4667-884A-4DEFD1E2A583}" type="sibTrans" cxnId="{26B78625-B581-432B-BBE1-4570F4A4D1DC}">
      <dgm:prSet/>
      <dgm:spPr/>
      <dgm:t>
        <a:bodyPr/>
        <a:lstStyle/>
        <a:p>
          <a:endParaRPr lang="en-IN"/>
        </a:p>
      </dgm:t>
    </dgm:pt>
    <dgm:pt modelId="{9BA98760-A0FC-4F90-B100-9E7C600277EC}">
      <dgm:prSet phldrT="[Text]" custT="1"/>
      <dgm:spPr/>
      <dgm:t>
        <a:bodyPr/>
        <a:lstStyle/>
        <a:p>
          <a:r>
            <a:rPr lang="en-IN" sz="2400" dirty="0" smtClean="0"/>
            <a:t>Data Records : 640 (32*20)</a:t>
          </a:r>
          <a:endParaRPr lang="en-IN" sz="2400" dirty="0"/>
        </a:p>
      </dgm:t>
    </dgm:pt>
    <dgm:pt modelId="{ED231B75-5F1D-4E26-8A10-D00B3211B3D8}" type="parTrans" cxnId="{270DA23B-97D6-4BE2-B70E-B3DD607363CB}">
      <dgm:prSet/>
      <dgm:spPr/>
      <dgm:t>
        <a:bodyPr/>
        <a:lstStyle/>
        <a:p>
          <a:endParaRPr lang="en-IN"/>
        </a:p>
      </dgm:t>
    </dgm:pt>
    <dgm:pt modelId="{C8ABD3C6-2083-437D-B242-618A11046294}" type="sibTrans" cxnId="{270DA23B-97D6-4BE2-B70E-B3DD607363CB}">
      <dgm:prSet/>
      <dgm:spPr/>
      <dgm:t>
        <a:bodyPr/>
        <a:lstStyle/>
        <a:p>
          <a:endParaRPr lang="en-IN"/>
        </a:p>
      </dgm:t>
    </dgm:pt>
    <dgm:pt modelId="{50631E3B-44DD-41D4-A1D9-07CEF4A3128D}" type="pres">
      <dgm:prSet presAssocID="{734A9005-84B6-4EFB-9467-C6B474B984C5}" presName="Name0" presStyleCnt="0">
        <dgm:presLayoutVars>
          <dgm:chMax val="7"/>
          <dgm:chPref val="7"/>
          <dgm:dir/>
          <dgm:animOne val="branch"/>
          <dgm:animLvl val="lvl"/>
        </dgm:presLayoutVars>
      </dgm:prSet>
      <dgm:spPr/>
      <dgm:t>
        <a:bodyPr/>
        <a:lstStyle/>
        <a:p>
          <a:endParaRPr lang="en-IN"/>
        </a:p>
      </dgm:t>
    </dgm:pt>
    <dgm:pt modelId="{5787B1C4-CCCC-4E77-9446-5180BF2530FD}" type="pres">
      <dgm:prSet presAssocID="{A365E38D-D3AF-458F-8293-F8311004C48A}" presName="composite" presStyleCnt="0"/>
      <dgm:spPr/>
    </dgm:pt>
    <dgm:pt modelId="{15FC42DD-0844-4787-9648-A72CC6ECD65F}" type="pres">
      <dgm:prSet presAssocID="{A365E38D-D3AF-458F-8293-F8311004C48A}" presName="BackAccent" presStyleLbl="bgShp" presStyleIdx="0" presStyleCnt="3"/>
      <dgm:spPr/>
    </dgm:pt>
    <dgm:pt modelId="{C2681B43-2AA8-495A-B40E-DED2FF25DC95}" type="pres">
      <dgm:prSet presAssocID="{A365E38D-D3AF-458F-8293-F8311004C48A}" presName="Accent" presStyleLbl="alignNode1" presStyleIdx="0" presStyleCnt="3"/>
      <dgm:spPr/>
    </dgm:pt>
    <dgm:pt modelId="{88EFEE80-C071-4CF1-A4B9-5C8489022E4B}" type="pres">
      <dgm:prSet presAssocID="{A365E38D-D3AF-458F-8293-F8311004C48A}" presName="Child" presStyleLbl="revTx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5974800-6104-4E23-8DE7-768A597A4772}" type="pres">
      <dgm:prSet presAssocID="{A365E38D-D3AF-458F-8293-F8311004C48A}" presName="Parent" presStyleLbl="revTx" presStyleIdx="1" presStyleCnt="6" custScaleX="139188" custLinFactNeighborX="13130" custLinFactNeighborY="1801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D461643-D37C-4DEC-923E-0042E87091CB}" type="pres">
      <dgm:prSet presAssocID="{FCDE827B-8EB1-41C1-9743-C8F2CD5485A2}" presName="sibTrans" presStyleCnt="0"/>
      <dgm:spPr/>
    </dgm:pt>
    <dgm:pt modelId="{12C6C454-FF5E-488B-8242-7BBE546D3DEE}" type="pres">
      <dgm:prSet presAssocID="{1CAA139B-1CAF-4153-9218-476CD7C8CA55}" presName="composite" presStyleCnt="0"/>
      <dgm:spPr/>
    </dgm:pt>
    <dgm:pt modelId="{F94F7127-D4ED-42C4-A101-D650CBBF17C7}" type="pres">
      <dgm:prSet presAssocID="{1CAA139B-1CAF-4153-9218-476CD7C8CA55}" presName="BackAccent" presStyleLbl="bgShp" presStyleIdx="1" presStyleCnt="3" custLinFactNeighborX="18600" custLinFactNeighborY="-4578"/>
      <dgm:spPr/>
    </dgm:pt>
    <dgm:pt modelId="{0D2C2070-68A5-47CD-B3F3-4083E16A7BC3}" type="pres">
      <dgm:prSet presAssocID="{1CAA139B-1CAF-4153-9218-476CD7C8CA55}" presName="Accent" presStyleLbl="alignNode1" presStyleIdx="1" presStyleCnt="3" custLinFactNeighborX="25033" custLinFactNeighborY="-3939"/>
      <dgm:spPr/>
    </dgm:pt>
    <dgm:pt modelId="{124F495A-05A3-492D-86F0-351190EB7FEC}" type="pres">
      <dgm:prSet presAssocID="{1CAA139B-1CAF-4153-9218-476CD7C8CA55}" presName="Child" presStyleLbl="revTx" presStyleIdx="2" presStyleCnt="6" custScaleX="114399" custLinFactNeighborX="7198" custLinFactNeighborY="-38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F1E580A-7821-4A10-BD48-EC3784497142}" type="pres">
      <dgm:prSet presAssocID="{1CAA139B-1CAF-4153-9218-476CD7C8CA55}" presName="Parent" presStyleLbl="revTx" presStyleIdx="3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686E39E-A9CF-41E7-AAF4-671573104F0B}" type="pres">
      <dgm:prSet presAssocID="{9602543D-43A9-4342-BE0B-5C70F0632079}" presName="sibTrans" presStyleCnt="0"/>
      <dgm:spPr/>
    </dgm:pt>
    <dgm:pt modelId="{2E44CFF5-87AD-45B1-9FFB-EF2D4476C1CB}" type="pres">
      <dgm:prSet presAssocID="{409AA787-6972-4DA7-A058-DBE036391389}" presName="composite" presStyleCnt="0"/>
      <dgm:spPr/>
    </dgm:pt>
    <dgm:pt modelId="{C1D4C81D-F569-47FC-9E83-F3CFBFD83EFB}" type="pres">
      <dgm:prSet presAssocID="{409AA787-6972-4DA7-A058-DBE036391389}" presName="BackAccent" presStyleLbl="bgShp" presStyleIdx="2" presStyleCnt="3"/>
      <dgm:spPr/>
    </dgm:pt>
    <dgm:pt modelId="{486C15F5-032D-4B91-B34D-0E9CE251FD8C}" type="pres">
      <dgm:prSet presAssocID="{409AA787-6972-4DA7-A058-DBE036391389}" presName="Accent" presStyleLbl="alignNode1" presStyleIdx="2" presStyleCnt="3"/>
      <dgm:spPr/>
    </dgm:pt>
    <dgm:pt modelId="{3E2C0889-296B-4566-BAF1-16DB953467B7}" type="pres">
      <dgm:prSet presAssocID="{409AA787-6972-4DA7-A058-DBE036391389}" presName="Child" presStyleLbl="revTx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A80C199-2357-4CA7-A0F1-938666D2A91A}" type="pres">
      <dgm:prSet presAssocID="{409AA787-6972-4DA7-A058-DBE036391389}" presName="Parent" presStyleLbl="revTx" presStyleIdx="5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D43501C6-7D65-4866-A062-26300E6C0758}" type="presOf" srcId="{9BA98760-A0FC-4F90-B100-9E7C600277EC}" destId="{3E2C0889-296B-4566-BAF1-16DB953467B7}" srcOrd="0" destOrd="0" presId="urn:microsoft.com/office/officeart/2008/layout/IncreasingCircleProcess"/>
    <dgm:cxn modelId="{C5DB6DBF-19CC-4B80-BF87-60A8828B6118}" srcId="{1CAA139B-1CAF-4153-9218-476CD7C8CA55}" destId="{C378A6F9-12BD-4D4D-9838-F2FFD85758EB}" srcOrd="0" destOrd="0" parTransId="{3ADB01E5-B231-4FC2-969D-56EF50AF17C4}" sibTransId="{A5429279-5177-4431-988F-B783F75DDAA6}"/>
    <dgm:cxn modelId="{34B1AA35-DE7A-4D8B-BE29-76A72077155C}" type="presOf" srcId="{1CAA139B-1CAF-4153-9218-476CD7C8CA55}" destId="{8F1E580A-7821-4A10-BD48-EC3784497142}" srcOrd="0" destOrd="0" presId="urn:microsoft.com/office/officeart/2008/layout/IncreasingCircleProcess"/>
    <dgm:cxn modelId="{C0C129D0-42B5-4E2F-B81E-D040674CF2AB}" type="presOf" srcId="{A365E38D-D3AF-458F-8293-F8311004C48A}" destId="{45974800-6104-4E23-8DE7-768A597A4772}" srcOrd="0" destOrd="0" presId="urn:microsoft.com/office/officeart/2008/layout/IncreasingCircleProcess"/>
    <dgm:cxn modelId="{DD17B2BF-61F2-4E05-98F4-2F9D357B9766}" srcId="{A365E38D-D3AF-458F-8293-F8311004C48A}" destId="{E6263CED-3138-405B-9381-126D1858CBC2}" srcOrd="0" destOrd="0" parTransId="{946CFC7A-5EF4-4F7B-8DFF-2F985089BB83}" sibTransId="{1B1EE763-963F-4280-A3A8-C91363822CE7}"/>
    <dgm:cxn modelId="{F64FB888-6232-4631-83D6-3D7BCDFE2AC5}" type="presOf" srcId="{734A9005-84B6-4EFB-9467-C6B474B984C5}" destId="{50631E3B-44DD-41D4-A1D9-07CEF4A3128D}" srcOrd="0" destOrd="0" presId="urn:microsoft.com/office/officeart/2008/layout/IncreasingCircleProcess"/>
    <dgm:cxn modelId="{1D106429-B455-42C4-9E97-B0190D0D270F}" srcId="{734A9005-84B6-4EFB-9467-C6B474B984C5}" destId="{A365E38D-D3AF-458F-8293-F8311004C48A}" srcOrd="0" destOrd="0" parTransId="{4C2AA893-43A5-485B-BAA9-76D492FC64D1}" sibTransId="{FCDE827B-8EB1-41C1-9743-C8F2CD5485A2}"/>
    <dgm:cxn modelId="{BEBFEF8C-8F62-422D-84B6-3FD18A5F2E8F}" srcId="{734A9005-84B6-4EFB-9467-C6B474B984C5}" destId="{1CAA139B-1CAF-4153-9218-476CD7C8CA55}" srcOrd="1" destOrd="0" parTransId="{69E7AD07-3357-4A60-AEF9-86CB0070C2BE}" sibTransId="{9602543D-43A9-4342-BE0B-5C70F0632079}"/>
    <dgm:cxn modelId="{26B78625-B581-432B-BBE1-4570F4A4D1DC}" srcId="{734A9005-84B6-4EFB-9467-C6B474B984C5}" destId="{409AA787-6972-4DA7-A058-DBE036391389}" srcOrd="2" destOrd="0" parTransId="{3FA13A7E-C45E-453F-BEF3-CD91FD836F4F}" sibTransId="{28C25303-74B5-4667-884A-4DEFD1E2A583}"/>
    <dgm:cxn modelId="{C4E10612-DE03-47F7-BDBC-4C24C1EA6102}" type="presOf" srcId="{C378A6F9-12BD-4D4D-9838-F2FFD85758EB}" destId="{124F495A-05A3-492D-86F0-351190EB7FEC}" srcOrd="0" destOrd="0" presId="urn:microsoft.com/office/officeart/2008/layout/IncreasingCircleProcess"/>
    <dgm:cxn modelId="{EC884F9C-590D-4185-A680-71FB9707224B}" type="presOf" srcId="{E6263CED-3138-405B-9381-126D1858CBC2}" destId="{88EFEE80-C071-4CF1-A4B9-5C8489022E4B}" srcOrd="0" destOrd="0" presId="urn:microsoft.com/office/officeart/2008/layout/IncreasingCircleProcess"/>
    <dgm:cxn modelId="{270DA23B-97D6-4BE2-B70E-B3DD607363CB}" srcId="{409AA787-6972-4DA7-A058-DBE036391389}" destId="{9BA98760-A0FC-4F90-B100-9E7C600277EC}" srcOrd="0" destOrd="0" parTransId="{ED231B75-5F1D-4E26-8A10-D00B3211B3D8}" sibTransId="{C8ABD3C6-2083-437D-B242-618A11046294}"/>
    <dgm:cxn modelId="{F3A2BB72-7E33-4844-B222-3D0CA56FD2E7}" type="presOf" srcId="{409AA787-6972-4DA7-A058-DBE036391389}" destId="{1A80C199-2357-4CA7-A0F1-938666D2A91A}" srcOrd="0" destOrd="0" presId="urn:microsoft.com/office/officeart/2008/layout/IncreasingCircleProcess"/>
    <dgm:cxn modelId="{C7EA9E44-1CEF-4AA4-8B3B-00EE10F344B0}" type="presParOf" srcId="{50631E3B-44DD-41D4-A1D9-07CEF4A3128D}" destId="{5787B1C4-CCCC-4E77-9446-5180BF2530FD}" srcOrd="0" destOrd="0" presId="urn:microsoft.com/office/officeart/2008/layout/IncreasingCircleProcess"/>
    <dgm:cxn modelId="{2DB274AF-5758-41E2-A528-545ABD8D0C7E}" type="presParOf" srcId="{5787B1C4-CCCC-4E77-9446-5180BF2530FD}" destId="{15FC42DD-0844-4787-9648-A72CC6ECD65F}" srcOrd="0" destOrd="0" presId="urn:microsoft.com/office/officeart/2008/layout/IncreasingCircleProcess"/>
    <dgm:cxn modelId="{9B153F0C-8849-41A6-BB0B-535AFE20CCC4}" type="presParOf" srcId="{5787B1C4-CCCC-4E77-9446-5180BF2530FD}" destId="{C2681B43-2AA8-495A-B40E-DED2FF25DC95}" srcOrd="1" destOrd="0" presId="urn:microsoft.com/office/officeart/2008/layout/IncreasingCircleProcess"/>
    <dgm:cxn modelId="{A22124E0-12D3-4A2F-B188-574541B7EF3F}" type="presParOf" srcId="{5787B1C4-CCCC-4E77-9446-5180BF2530FD}" destId="{88EFEE80-C071-4CF1-A4B9-5C8489022E4B}" srcOrd="2" destOrd="0" presId="urn:microsoft.com/office/officeart/2008/layout/IncreasingCircleProcess"/>
    <dgm:cxn modelId="{E4036DFD-1F18-4662-9FF1-9B827676FF2F}" type="presParOf" srcId="{5787B1C4-CCCC-4E77-9446-5180BF2530FD}" destId="{45974800-6104-4E23-8DE7-768A597A4772}" srcOrd="3" destOrd="0" presId="urn:microsoft.com/office/officeart/2008/layout/IncreasingCircleProcess"/>
    <dgm:cxn modelId="{B2CE5E4B-AB74-448B-A544-894AFEAF5D87}" type="presParOf" srcId="{50631E3B-44DD-41D4-A1D9-07CEF4A3128D}" destId="{5D461643-D37C-4DEC-923E-0042E87091CB}" srcOrd="1" destOrd="0" presId="urn:microsoft.com/office/officeart/2008/layout/IncreasingCircleProcess"/>
    <dgm:cxn modelId="{AE0537A4-824B-463D-B843-03093CA10AEF}" type="presParOf" srcId="{50631E3B-44DD-41D4-A1D9-07CEF4A3128D}" destId="{12C6C454-FF5E-488B-8242-7BBE546D3DEE}" srcOrd="2" destOrd="0" presId="urn:microsoft.com/office/officeart/2008/layout/IncreasingCircleProcess"/>
    <dgm:cxn modelId="{D5305C5E-51BC-4248-9416-52DEA35DC266}" type="presParOf" srcId="{12C6C454-FF5E-488B-8242-7BBE546D3DEE}" destId="{F94F7127-D4ED-42C4-A101-D650CBBF17C7}" srcOrd="0" destOrd="0" presId="urn:microsoft.com/office/officeart/2008/layout/IncreasingCircleProcess"/>
    <dgm:cxn modelId="{9D77A9DF-D267-4487-9761-697E3240472E}" type="presParOf" srcId="{12C6C454-FF5E-488B-8242-7BBE546D3DEE}" destId="{0D2C2070-68A5-47CD-B3F3-4083E16A7BC3}" srcOrd="1" destOrd="0" presId="urn:microsoft.com/office/officeart/2008/layout/IncreasingCircleProcess"/>
    <dgm:cxn modelId="{5A329B8D-F9CA-4A99-9E8E-33C762E65ED6}" type="presParOf" srcId="{12C6C454-FF5E-488B-8242-7BBE546D3DEE}" destId="{124F495A-05A3-492D-86F0-351190EB7FEC}" srcOrd="2" destOrd="0" presId="urn:microsoft.com/office/officeart/2008/layout/IncreasingCircleProcess"/>
    <dgm:cxn modelId="{EFC40505-C101-4C80-901D-DE0CDE23488A}" type="presParOf" srcId="{12C6C454-FF5E-488B-8242-7BBE546D3DEE}" destId="{8F1E580A-7821-4A10-BD48-EC3784497142}" srcOrd="3" destOrd="0" presId="urn:microsoft.com/office/officeart/2008/layout/IncreasingCircleProcess"/>
    <dgm:cxn modelId="{C6432474-2D4E-4A29-A673-3F9D6D7028AA}" type="presParOf" srcId="{50631E3B-44DD-41D4-A1D9-07CEF4A3128D}" destId="{C686E39E-A9CF-41E7-AAF4-671573104F0B}" srcOrd="3" destOrd="0" presId="urn:microsoft.com/office/officeart/2008/layout/IncreasingCircleProcess"/>
    <dgm:cxn modelId="{4BDEF957-1C61-4563-ACC5-37143E91C9BE}" type="presParOf" srcId="{50631E3B-44DD-41D4-A1D9-07CEF4A3128D}" destId="{2E44CFF5-87AD-45B1-9FFB-EF2D4476C1CB}" srcOrd="4" destOrd="0" presId="urn:microsoft.com/office/officeart/2008/layout/IncreasingCircleProcess"/>
    <dgm:cxn modelId="{40F6D6F4-E79B-4923-9E93-969A5F4BB513}" type="presParOf" srcId="{2E44CFF5-87AD-45B1-9FFB-EF2D4476C1CB}" destId="{C1D4C81D-F569-47FC-9E83-F3CFBFD83EFB}" srcOrd="0" destOrd="0" presId="urn:microsoft.com/office/officeart/2008/layout/IncreasingCircleProcess"/>
    <dgm:cxn modelId="{6B6D400B-D07D-4165-9D37-4FBAC022841B}" type="presParOf" srcId="{2E44CFF5-87AD-45B1-9FFB-EF2D4476C1CB}" destId="{486C15F5-032D-4B91-B34D-0E9CE251FD8C}" srcOrd="1" destOrd="0" presId="urn:microsoft.com/office/officeart/2008/layout/IncreasingCircleProcess"/>
    <dgm:cxn modelId="{C5875106-1A62-46DA-9504-55446957B63C}" type="presParOf" srcId="{2E44CFF5-87AD-45B1-9FFB-EF2D4476C1CB}" destId="{3E2C0889-296B-4566-BAF1-16DB953467B7}" srcOrd="2" destOrd="0" presId="urn:microsoft.com/office/officeart/2008/layout/IncreasingCircleProcess"/>
    <dgm:cxn modelId="{BE6E46AE-76C0-4353-B7CC-C48BAE7FBB5F}" type="presParOf" srcId="{2E44CFF5-87AD-45B1-9FFB-EF2D4476C1CB}" destId="{1A80C199-2357-4CA7-A0F1-938666D2A91A}" srcOrd="3" destOrd="0" presId="urn:microsoft.com/office/officeart/2008/layout/IncreasingCircleProces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1C4450-36D0-4E15-A074-B13C1F0BAD7A}">
      <dsp:nvSpPr>
        <dsp:cNvPr id="0" name=""/>
        <dsp:cNvSpPr/>
      </dsp:nvSpPr>
      <dsp:spPr>
        <a:xfrm>
          <a:off x="4917045" y="2836704"/>
          <a:ext cx="3795922" cy="23639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400" kern="1200" dirty="0" smtClean="0"/>
            <a:t> </a:t>
          </a:r>
          <a:endParaRPr lang="en-IN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400" kern="1200" dirty="0" smtClean="0"/>
            <a:t>Feature extraction</a:t>
          </a:r>
          <a:endParaRPr lang="en-IN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400" kern="1200" dirty="0" smtClean="0"/>
            <a:t> Classification</a:t>
          </a:r>
          <a:endParaRPr lang="en-IN" sz="2400" kern="1200" dirty="0"/>
        </a:p>
      </dsp:txBody>
      <dsp:txXfrm>
        <a:off x="6107751" y="3479631"/>
        <a:ext cx="2553287" cy="1669135"/>
      </dsp:txXfrm>
    </dsp:sp>
    <dsp:sp modelId="{79915CD9-78BD-4C94-A8D8-57749E43C674}">
      <dsp:nvSpPr>
        <dsp:cNvPr id="0" name=""/>
        <dsp:cNvSpPr/>
      </dsp:nvSpPr>
      <dsp:spPr>
        <a:xfrm>
          <a:off x="0" y="2836695"/>
          <a:ext cx="4311662" cy="24073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400" kern="1200" dirty="0" smtClean="0"/>
            <a:t>In App results display</a:t>
          </a:r>
          <a:endParaRPr lang="en-IN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400" kern="1200" dirty="0" smtClean="0"/>
            <a:t>Separate text file creation</a:t>
          </a:r>
        </a:p>
      </dsp:txBody>
      <dsp:txXfrm>
        <a:off x="52881" y="3491405"/>
        <a:ext cx="2912402" cy="1699724"/>
      </dsp:txXfrm>
    </dsp:sp>
    <dsp:sp modelId="{871F6CAD-B461-489A-81CF-C57CAE14F06D}">
      <dsp:nvSpPr>
        <dsp:cNvPr id="0" name=""/>
        <dsp:cNvSpPr/>
      </dsp:nvSpPr>
      <dsp:spPr>
        <a:xfrm>
          <a:off x="4526489" y="94013"/>
          <a:ext cx="4186478" cy="22998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400" kern="1200" dirty="0" smtClean="0"/>
            <a:t>Beats per minute</a:t>
          </a:r>
          <a:endParaRPr lang="en-IN" sz="2400" kern="1200" dirty="0"/>
        </a:p>
      </dsp:txBody>
      <dsp:txXfrm>
        <a:off x="5832951" y="144532"/>
        <a:ext cx="2829497" cy="1623815"/>
      </dsp:txXfrm>
    </dsp:sp>
    <dsp:sp modelId="{47BDBCAE-23ED-47C7-BD16-9E9B4314751A}">
      <dsp:nvSpPr>
        <dsp:cNvPr id="0" name=""/>
        <dsp:cNvSpPr/>
      </dsp:nvSpPr>
      <dsp:spPr>
        <a:xfrm>
          <a:off x="12" y="87777"/>
          <a:ext cx="3996979" cy="22986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400" kern="1200" dirty="0" smtClean="0"/>
            <a:t>Internal storage</a:t>
          </a:r>
          <a:endParaRPr lang="en-IN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400" kern="1200" dirty="0" smtClean="0"/>
            <a:t>In App recorder</a:t>
          </a:r>
        </a:p>
      </dsp:txBody>
      <dsp:txXfrm>
        <a:off x="50506" y="138271"/>
        <a:ext cx="2696897" cy="1623021"/>
      </dsp:txXfrm>
    </dsp:sp>
    <dsp:sp modelId="{299D0766-B916-42A6-81C6-C499060D1E6D}">
      <dsp:nvSpPr>
        <dsp:cNvPr id="0" name=""/>
        <dsp:cNvSpPr/>
      </dsp:nvSpPr>
      <dsp:spPr>
        <a:xfrm>
          <a:off x="2032735" y="312431"/>
          <a:ext cx="2271293" cy="2271293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 smtClean="0"/>
            <a:t>Uploading</a:t>
          </a:r>
          <a:endParaRPr lang="en-IN" sz="2000" kern="1200" dirty="0"/>
        </a:p>
      </dsp:txBody>
      <dsp:txXfrm>
        <a:off x="2697981" y="977677"/>
        <a:ext cx="1606047" cy="1606047"/>
      </dsp:txXfrm>
    </dsp:sp>
    <dsp:sp modelId="{726C5078-D7B3-4312-8895-0EC3A5BE4202}">
      <dsp:nvSpPr>
        <dsp:cNvPr id="0" name=""/>
        <dsp:cNvSpPr/>
      </dsp:nvSpPr>
      <dsp:spPr>
        <a:xfrm rot="5400000">
          <a:off x="4408938" y="312431"/>
          <a:ext cx="2271293" cy="2271293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 smtClean="0"/>
            <a:t>Audio Segmentation</a:t>
          </a:r>
          <a:endParaRPr lang="en-IN" sz="1800" kern="1200" dirty="0"/>
        </a:p>
      </dsp:txBody>
      <dsp:txXfrm rot="-5400000">
        <a:off x="4408938" y="977677"/>
        <a:ext cx="1606047" cy="1606047"/>
      </dsp:txXfrm>
    </dsp:sp>
    <dsp:sp modelId="{62D4A684-D4E1-42C9-991C-6DB77A669C7A}">
      <dsp:nvSpPr>
        <dsp:cNvPr id="0" name=""/>
        <dsp:cNvSpPr/>
      </dsp:nvSpPr>
      <dsp:spPr>
        <a:xfrm rot="10800000">
          <a:off x="4408938" y="2688634"/>
          <a:ext cx="2271293" cy="2271293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 smtClean="0"/>
            <a:t>Audio Processing</a:t>
          </a:r>
          <a:endParaRPr lang="en-IN" sz="2000" kern="1200" dirty="0"/>
        </a:p>
      </dsp:txBody>
      <dsp:txXfrm rot="10800000">
        <a:off x="4408938" y="2688634"/>
        <a:ext cx="1606047" cy="1606047"/>
      </dsp:txXfrm>
    </dsp:sp>
    <dsp:sp modelId="{D80DCFBC-CD19-4CF7-B97D-6F2F3723409B}">
      <dsp:nvSpPr>
        <dsp:cNvPr id="0" name=""/>
        <dsp:cNvSpPr/>
      </dsp:nvSpPr>
      <dsp:spPr>
        <a:xfrm rot="16200000">
          <a:off x="2032735" y="2688634"/>
          <a:ext cx="2271293" cy="2271293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 smtClean="0"/>
            <a:t>Output</a:t>
          </a:r>
          <a:endParaRPr lang="en-IN" sz="2000" kern="1200" dirty="0"/>
        </a:p>
      </dsp:txBody>
      <dsp:txXfrm rot="5400000">
        <a:off x="2697981" y="2688634"/>
        <a:ext cx="1606047" cy="1606047"/>
      </dsp:txXfrm>
    </dsp:sp>
    <dsp:sp modelId="{F8BB3A00-5EA1-464D-90E1-ED8E130CEDE1}">
      <dsp:nvSpPr>
        <dsp:cNvPr id="0" name=""/>
        <dsp:cNvSpPr/>
      </dsp:nvSpPr>
      <dsp:spPr>
        <a:xfrm>
          <a:off x="3964384" y="2164086"/>
          <a:ext cx="784199" cy="681912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5A2EF8-BD6D-4B0B-9E1D-22F6000C3F42}">
      <dsp:nvSpPr>
        <dsp:cNvPr id="0" name=""/>
        <dsp:cNvSpPr/>
      </dsp:nvSpPr>
      <dsp:spPr>
        <a:xfrm rot="10800000">
          <a:off x="3964384" y="2426360"/>
          <a:ext cx="784199" cy="681912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4B34B6-2F99-4757-B921-8D9276D559F5}">
      <dsp:nvSpPr>
        <dsp:cNvPr id="0" name=""/>
        <dsp:cNvSpPr/>
      </dsp:nvSpPr>
      <dsp:spPr>
        <a:xfrm>
          <a:off x="3960440" y="2828206"/>
          <a:ext cx="2167340" cy="7522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6149"/>
              </a:lnTo>
              <a:lnTo>
                <a:pt x="2167340" y="376149"/>
              </a:lnTo>
              <a:lnTo>
                <a:pt x="2167340" y="75229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743919-D7C1-4BD1-9E07-22ACCEA7A05A}">
      <dsp:nvSpPr>
        <dsp:cNvPr id="0" name=""/>
        <dsp:cNvSpPr/>
      </dsp:nvSpPr>
      <dsp:spPr>
        <a:xfrm>
          <a:off x="1793099" y="2828206"/>
          <a:ext cx="2167340" cy="752299"/>
        </a:xfrm>
        <a:custGeom>
          <a:avLst/>
          <a:gdLst/>
          <a:ahLst/>
          <a:cxnLst/>
          <a:rect l="0" t="0" r="0" b="0"/>
          <a:pathLst>
            <a:path>
              <a:moveTo>
                <a:pt x="2167340" y="0"/>
              </a:moveTo>
              <a:lnTo>
                <a:pt x="2167340" y="376149"/>
              </a:lnTo>
              <a:lnTo>
                <a:pt x="0" y="376149"/>
              </a:lnTo>
              <a:lnTo>
                <a:pt x="0" y="75229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86D739-9DE5-4024-A381-41FB5E96D3B5}">
      <dsp:nvSpPr>
        <dsp:cNvPr id="0" name=""/>
        <dsp:cNvSpPr/>
      </dsp:nvSpPr>
      <dsp:spPr>
        <a:xfrm>
          <a:off x="3064844" y="1037015"/>
          <a:ext cx="1791190" cy="1791190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43E42E-175D-4A4F-AB3F-2861E61C8D9B}">
      <dsp:nvSpPr>
        <dsp:cNvPr id="0" name=""/>
        <dsp:cNvSpPr/>
      </dsp:nvSpPr>
      <dsp:spPr>
        <a:xfrm>
          <a:off x="3064844" y="1037015"/>
          <a:ext cx="1791190" cy="1791190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90EA19-C69F-45B2-AF2D-26FDBFA23F0D}">
      <dsp:nvSpPr>
        <dsp:cNvPr id="0" name=""/>
        <dsp:cNvSpPr/>
      </dsp:nvSpPr>
      <dsp:spPr>
        <a:xfrm>
          <a:off x="2169249" y="1359430"/>
          <a:ext cx="3582380" cy="1146361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NEURAL NETWORK CONSTRUCTION</a:t>
          </a:r>
          <a:endParaRPr lang="en-US" sz="2900" kern="1200" dirty="0"/>
        </a:p>
      </dsp:txBody>
      <dsp:txXfrm>
        <a:off x="2169249" y="1359430"/>
        <a:ext cx="3582380" cy="1146361"/>
      </dsp:txXfrm>
    </dsp:sp>
    <dsp:sp modelId="{4C7AEC9A-95A9-4AA1-A5F3-DD151F168CC4}">
      <dsp:nvSpPr>
        <dsp:cNvPr id="0" name=""/>
        <dsp:cNvSpPr/>
      </dsp:nvSpPr>
      <dsp:spPr>
        <a:xfrm>
          <a:off x="897504" y="3580505"/>
          <a:ext cx="1791190" cy="1791190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D00BCD-E029-4145-9D42-F73D4A7B013B}">
      <dsp:nvSpPr>
        <dsp:cNvPr id="0" name=""/>
        <dsp:cNvSpPr/>
      </dsp:nvSpPr>
      <dsp:spPr>
        <a:xfrm>
          <a:off x="897504" y="3580505"/>
          <a:ext cx="1791190" cy="1791190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0B3E86-58BF-456D-B9A3-A26BD3FA4E52}">
      <dsp:nvSpPr>
        <dsp:cNvPr id="0" name=""/>
        <dsp:cNvSpPr/>
      </dsp:nvSpPr>
      <dsp:spPr>
        <a:xfrm>
          <a:off x="1909" y="3902920"/>
          <a:ext cx="3582380" cy="1146361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MLP</a:t>
          </a:r>
          <a:endParaRPr lang="en-US" sz="2900" kern="1200" dirty="0"/>
        </a:p>
      </dsp:txBody>
      <dsp:txXfrm>
        <a:off x="1909" y="3902920"/>
        <a:ext cx="3582380" cy="1146361"/>
      </dsp:txXfrm>
    </dsp:sp>
    <dsp:sp modelId="{612644B0-C0DA-4313-ACC4-75EA874C3604}">
      <dsp:nvSpPr>
        <dsp:cNvPr id="0" name=""/>
        <dsp:cNvSpPr/>
      </dsp:nvSpPr>
      <dsp:spPr>
        <a:xfrm>
          <a:off x="5232185" y="3580505"/>
          <a:ext cx="1791190" cy="1791190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0E1563-B303-4B1E-862B-FE8DFB1F9FD9}">
      <dsp:nvSpPr>
        <dsp:cNvPr id="0" name=""/>
        <dsp:cNvSpPr/>
      </dsp:nvSpPr>
      <dsp:spPr>
        <a:xfrm>
          <a:off x="5232185" y="3580505"/>
          <a:ext cx="1791190" cy="1791190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EBB663-4DDC-4F68-A3C3-C0962985E85C}">
      <dsp:nvSpPr>
        <dsp:cNvPr id="0" name=""/>
        <dsp:cNvSpPr/>
      </dsp:nvSpPr>
      <dsp:spPr>
        <a:xfrm>
          <a:off x="4336589" y="3902920"/>
          <a:ext cx="3582380" cy="1146361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CNN</a:t>
          </a:r>
          <a:endParaRPr lang="en-US" sz="2900" kern="1200" dirty="0"/>
        </a:p>
      </dsp:txBody>
      <dsp:txXfrm>
        <a:off x="4336589" y="3902920"/>
        <a:ext cx="3582380" cy="114636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FC42DD-0844-4787-9648-A72CC6ECD65F}">
      <dsp:nvSpPr>
        <dsp:cNvPr id="0" name=""/>
        <dsp:cNvSpPr/>
      </dsp:nvSpPr>
      <dsp:spPr>
        <a:xfrm>
          <a:off x="855" y="0"/>
          <a:ext cx="630174" cy="63017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681B43-2AA8-495A-B40E-DED2FF25DC95}">
      <dsp:nvSpPr>
        <dsp:cNvPr id="0" name=""/>
        <dsp:cNvSpPr/>
      </dsp:nvSpPr>
      <dsp:spPr>
        <a:xfrm>
          <a:off x="63872" y="63017"/>
          <a:ext cx="504139" cy="504139"/>
        </a:xfrm>
        <a:prstGeom prst="chord">
          <a:avLst>
            <a:gd name="adj1" fmla="val 1168272"/>
            <a:gd name="adj2" fmla="val 963172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EFEE80-C071-4CF1-A4B9-5C8489022E4B}">
      <dsp:nvSpPr>
        <dsp:cNvPr id="0" name=""/>
        <dsp:cNvSpPr/>
      </dsp:nvSpPr>
      <dsp:spPr>
        <a:xfrm>
          <a:off x="762315" y="630174"/>
          <a:ext cx="1864264" cy="26519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 smtClean="0"/>
            <a:t>RELU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 smtClean="0"/>
            <a:t>SOFTMAX</a:t>
          </a:r>
          <a:endParaRPr lang="en-IN" sz="2400" kern="1200" dirty="0"/>
        </a:p>
      </dsp:txBody>
      <dsp:txXfrm>
        <a:off x="762315" y="630174"/>
        <a:ext cx="1864264" cy="2651982"/>
      </dsp:txXfrm>
    </dsp:sp>
    <dsp:sp modelId="{45974800-6104-4E23-8DE7-768A597A4772}">
      <dsp:nvSpPr>
        <dsp:cNvPr id="0" name=""/>
        <dsp:cNvSpPr/>
      </dsp:nvSpPr>
      <dsp:spPr>
        <a:xfrm>
          <a:off x="641809" y="113519"/>
          <a:ext cx="2594832" cy="6301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b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400" kern="1200" dirty="0" smtClean="0"/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400" kern="1200" dirty="0" smtClean="0"/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400" kern="1200" dirty="0" smtClean="0"/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400" kern="1200" dirty="0" smtClean="0"/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400" kern="1200" dirty="0" smtClean="0"/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400" kern="1200" dirty="0" smtClean="0"/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400" kern="1200" dirty="0" smtClean="0"/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400" kern="1200" dirty="0" smtClean="0"/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400" kern="1200" dirty="0" smtClean="0"/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400" kern="1200" dirty="0" smtClean="0"/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400" kern="1200" dirty="0" smtClean="0"/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400" kern="1200" dirty="0" smtClean="0"/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400" kern="1200" dirty="0" smtClean="0"/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400" kern="1200" dirty="0" smtClean="0"/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400" kern="1200" dirty="0" smtClean="0"/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400" kern="1200" dirty="0" smtClean="0"/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400" kern="1200" dirty="0" smtClean="0"/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400" kern="1200" dirty="0" smtClean="0"/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400" kern="1200" dirty="0" smtClean="0"/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400" kern="1200" dirty="0" smtClean="0"/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400" kern="1200" dirty="0" smtClean="0"/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 smtClean="0"/>
            <a:t>Activation function:</a:t>
          </a:r>
          <a:endParaRPr lang="en-IN" sz="2400" kern="1200" dirty="0"/>
        </a:p>
      </dsp:txBody>
      <dsp:txXfrm>
        <a:off x="641809" y="113519"/>
        <a:ext cx="2594832" cy="630174"/>
      </dsp:txXfrm>
    </dsp:sp>
    <dsp:sp modelId="{F94F7127-D4ED-42C4-A101-D650CBBF17C7}">
      <dsp:nvSpPr>
        <dsp:cNvPr id="0" name=""/>
        <dsp:cNvSpPr/>
      </dsp:nvSpPr>
      <dsp:spPr>
        <a:xfrm>
          <a:off x="3240363" y="0"/>
          <a:ext cx="630174" cy="63017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2C2070-68A5-47CD-B3F3-4083E16A7BC3}">
      <dsp:nvSpPr>
        <dsp:cNvPr id="0" name=""/>
        <dsp:cNvSpPr/>
      </dsp:nvSpPr>
      <dsp:spPr>
        <a:xfrm>
          <a:off x="3312369" y="43159"/>
          <a:ext cx="504139" cy="504139"/>
        </a:xfrm>
        <a:prstGeom prst="chord">
          <a:avLst>
            <a:gd name="adj1" fmla="val 20431728"/>
            <a:gd name="adj2" fmla="val 1196827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4F495A-05A3-492D-86F0-351190EB7FEC}">
      <dsp:nvSpPr>
        <dsp:cNvPr id="0" name=""/>
        <dsp:cNvSpPr/>
      </dsp:nvSpPr>
      <dsp:spPr>
        <a:xfrm>
          <a:off x="3884582" y="619963"/>
          <a:ext cx="2132700" cy="26519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 smtClean="0"/>
            <a:t>Conv2D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 smtClean="0"/>
            <a:t>Dense</a:t>
          </a:r>
        </a:p>
      </dsp:txBody>
      <dsp:txXfrm>
        <a:off x="3884582" y="619963"/>
        <a:ext cx="2132700" cy="2651982"/>
      </dsp:txXfrm>
    </dsp:sp>
    <dsp:sp modelId="{8F1E580A-7821-4A10-BD48-EC3784497142}">
      <dsp:nvSpPr>
        <dsp:cNvPr id="0" name=""/>
        <dsp:cNvSpPr/>
      </dsp:nvSpPr>
      <dsp:spPr>
        <a:xfrm>
          <a:off x="3884610" y="0"/>
          <a:ext cx="1864264" cy="6301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b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 smtClean="0"/>
            <a:t>Layers:</a:t>
          </a:r>
          <a:endParaRPr lang="en-IN" sz="2400" kern="1200" dirty="0"/>
        </a:p>
      </dsp:txBody>
      <dsp:txXfrm>
        <a:off x="3884610" y="0"/>
        <a:ext cx="1864264" cy="630174"/>
      </dsp:txXfrm>
    </dsp:sp>
    <dsp:sp modelId="{C1D4C81D-F569-47FC-9E83-F3CFBFD83EFB}">
      <dsp:nvSpPr>
        <dsp:cNvPr id="0" name=""/>
        <dsp:cNvSpPr/>
      </dsp:nvSpPr>
      <dsp:spPr>
        <a:xfrm>
          <a:off x="6014379" y="0"/>
          <a:ext cx="630174" cy="63017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6C15F5-032D-4B91-B34D-0E9CE251FD8C}">
      <dsp:nvSpPr>
        <dsp:cNvPr id="0" name=""/>
        <dsp:cNvSpPr/>
      </dsp:nvSpPr>
      <dsp:spPr>
        <a:xfrm>
          <a:off x="6077397" y="63017"/>
          <a:ext cx="504139" cy="504139"/>
        </a:xfrm>
        <a:prstGeom prst="chord">
          <a:avLst>
            <a:gd name="adj1" fmla="val 162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2C0889-296B-4566-BAF1-16DB953467B7}">
      <dsp:nvSpPr>
        <dsp:cNvPr id="0" name=""/>
        <dsp:cNvSpPr/>
      </dsp:nvSpPr>
      <dsp:spPr>
        <a:xfrm>
          <a:off x="6775839" y="630174"/>
          <a:ext cx="1864264" cy="26519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 smtClean="0"/>
            <a:t>Data Records : 640 (32*20)</a:t>
          </a:r>
          <a:endParaRPr lang="en-IN" sz="2400" kern="1200" dirty="0"/>
        </a:p>
      </dsp:txBody>
      <dsp:txXfrm>
        <a:off x="6775839" y="630174"/>
        <a:ext cx="1864264" cy="2651982"/>
      </dsp:txXfrm>
    </dsp:sp>
    <dsp:sp modelId="{1A80C199-2357-4CA7-A0F1-938666D2A91A}">
      <dsp:nvSpPr>
        <dsp:cNvPr id="0" name=""/>
        <dsp:cNvSpPr/>
      </dsp:nvSpPr>
      <dsp:spPr>
        <a:xfrm>
          <a:off x="6775839" y="0"/>
          <a:ext cx="1864264" cy="6301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b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 smtClean="0"/>
            <a:t>Epochs : 75</a:t>
          </a:r>
          <a:endParaRPr lang="en-IN" sz="2400" kern="1200" dirty="0"/>
        </a:p>
      </dsp:txBody>
      <dsp:txXfrm>
        <a:off x="6775839" y="0"/>
        <a:ext cx="1864264" cy="6301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IncreasingCircleProcess">
  <dgm:title val=""/>
  <dgm:desc val=""/>
  <dgm:catLst>
    <dgm:cat type="list" pri="8300"/>
    <dgm:cat type="process" pri="43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7"/>
      <dgm:chPref val="7"/>
      <dgm:dir/>
      <dgm:animOne val="branch"/>
      <dgm:animLvl val="lvl"/>
    </dgm:varLst>
    <dgm:choose name="Name1">
      <dgm:if name="Name2" func="var" arg="dir" op="equ" val="norm">
        <dgm:alg type="lin">
          <dgm:param type="linDir" val="fromL"/>
          <dgm:param type="horzAlign" val="ctr"/>
          <dgm:param type="vertAlign" val="t"/>
        </dgm:alg>
      </dgm:if>
      <dgm:else name="Name3">
        <dgm:alg type="lin">
          <dgm:param type="linDir" val="fromR"/>
          <dgm:param type="horzAlign" val="ctr"/>
          <dgm:param type="vertAlign" val="t"/>
        </dgm:alg>
      </dgm:else>
    </dgm:choose>
    <dgm:shape xmlns:r="http://schemas.openxmlformats.org/officeDocument/2006/relationships" r:blip="">
      <dgm:adjLst/>
    </dgm:shape>
    <dgm:constrLst>
      <dgm:constr type="primFontSz" for="des" forName="Child" val="65"/>
      <dgm:constr type="primFontSz" for="des" forName="Parent" val="65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05"/>
      <dgm:constr type="w" for="ch" forName="sibTrans" refType="h" refFor="ch" refForName="composite" op="equ" fact="0.04"/>
    </dgm:constrLst>
    <dgm:forEach name="nodesForEach" axis="ch" ptType="node" cnt="7">
      <dgm:layoutNode name="composite">
        <dgm:alg type="composite">
          <dgm:param type="ar" val="0.8"/>
        </dgm:alg>
        <dgm:choose name="Name4">
          <dgm:if name="Name5" func="var" arg="dir" op="equ" val="norm">
            <dgm:constrLst>
              <dgm:constr type="l" for="ch" forName="Child" refType="w" fact="0.29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l" for="ch" forName="Parent" refType="w" fact="0.29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l" for="ch" forName="BackAccent" refType="w" fact="0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l" for="ch" forName="Accent" refType="w" fact="0.024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if>
          <dgm:else name="Name6">
            <dgm:constrLst>
              <dgm:constr type="r" for="ch" forName="Child" refType="w" fact="0.71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r" for="ch" forName="Parent" refType="w" fact="0.71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r" for="ch" forName="BackAccent" refType="w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r" for="ch" forName="Accent" refType="w" fact="0.976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else>
        </dgm:choose>
        <dgm:layoutNode name="BackAccent" styleLbl="bgShp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Accent" styleLbl="alignNode1">
          <dgm:alg type="sp"/>
          <dgm:choose name="Name7">
            <dgm:if name="Name8" axis="precedSib" ptType="node" func="cnt" op="equ" val="0">
              <dgm:choose name="Name9">
                <dgm:if name="Name1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11" axis="followSib" ptType="node" func="cnt" op="equ" val="1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12" axis="followSib" ptType="node" func="cnt" op="equ" val="2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if name="Name13" axis="followSib" ptType="node" func="cnt" op="equ" val="3">
                  <dgm:shape xmlns:r="http://schemas.openxmlformats.org/officeDocument/2006/relationships" type="chord" r:blip="">
                    <dgm:adjLst>
                      <dgm:adj idx="1" val="30"/>
                      <dgm:adj idx="2" val="150"/>
                    </dgm:adjLst>
                  </dgm:shape>
                </dgm:if>
                <dgm:if name="Name14" axis="followSib" ptType="node" func="cnt" op="equ" val="4">
                  <dgm:shape xmlns:r="http://schemas.openxmlformats.org/officeDocument/2006/relationships" type="chord" r:blip="">
                    <dgm:adjLst>
                      <dgm:adj idx="1" val="38.8699"/>
                      <dgm:adj idx="2" val="143.1301"/>
                    </dgm:adjLst>
                  </dgm:shape>
                </dgm:if>
                <dgm:if name="Name15" axis="followSib" ptType="node" func="cnt" op="equ" val="5">
                  <dgm:shape xmlns:r="http://schemas.openxmlformats.org/officeDocument/2006/relationships" type="chord" r:blip="">
                    <dgm:adjLst>
                      <dgm:adj idx="1" val="41.8103"/>
                      <dgm:adj idx="2" val="138.1897"/>
                    </dgm:adjLst>
                  </dgm:shape>
                </dgm:if>
                <dgm:else name="Name16">
                  <dgm:shape xmlns:r="http://schemas.openxmlformats.org/officeDocument/2006/relationships" type="chord" r:blip="">
                    <dgm:adjLst>
                      <dgm:adj idx="1" val="45.5847"/>
                      <dgm:adj idx="2" val="134.4153"/>
                    </dgm:adjLst>
                  </dgm:shape>
                </dgm:else>
              </dgm:choose>
            </dgm:if>
            <dgm:if name="Name17" axis="precedSib" ptType="node" func="cnt" op="equ" val="1">
              <dgm:choose name="Name18">
                <dgm:if name="Name19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0" axis="followSib" ptType="node" func="cnt" op="equ" val="1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if name="Name21" axis="followSib" ptType="node" func="cnt" op="equ" val="2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22" axis="followSib" ptType="node" func="cnt" op="equ" val="3">
                  <dgm:shape xmlns:r="http://schemas.openxmlformats.org/officeDocument/2006/relationships" type="chord" r:blip="">
                    <dgm:adjLst>
                      <dgm:adj idx="1" val="11.537"/>
                      <dgm:adj idx="2" val="168.463"/>
                    </dgm:adjLst>
                  </dgm:shape>
                </dgm:if>
                <dgm:if name="Name23" axis="followSib" ptType="node" func="cnt" op="equ" val="4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else name="Name24">
                  <dgm:shape xmlns:r="http://schemas.openxmlformats.org/officeDocument/2006/relationships" type="chord" r:blip="">
                    <dgm:adjLst>
                      <dgm:adj idx="1" val="25.3769"/>
                      <dgm:adj idx="2" val="154.6231"/>
                    </dgm:adjLst>
                  </dgm:shape>
                </dgm:else>
              </dgm:choose>
            </dgm:if>
            <dgm:if name="Name25" axis="precedSib" ptType="node" func="cnt" op="equ" val="2">
              <dgm:choose name="Name26">
                <dgm:if name="Name27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8" axis="followSib" ptType="node" func="cnt" op="equ" val="1">
                  <dgm:shape xmlns:r="http://schemas.openxmlformats.org/officeDocument/2006/relationships" type="chord" r:blip="">
                    <dgm:adjLst>
                      <dgm:adj idx="1" val="-30"/>
                      <dgm:adj idx="2" val="-150"/>
                    </dgm:adjLst>
                  </dgm:shape>
                </dgm:if>
                <dgm:if name="Name29" axis="followSib" ptType="node" func="cnt" op="equ" val="2">
                  <dgm:shape xmlns:r="http://schemas.openxmlformats.org/officeDocument/2006/relationships" type="chord" r:blip="">
                    <dgm:adjLst>
                      <dgm:adj idx="1" val="-11.537"/>
                      <dgm:adj idx="2" val="-168.463"/>
                    </dgm:adjLst>
                  </dgm:shape>
                </dgm:if>
                <dgm:if name="Name30" axis="followSib" ptType="node" func="cnt" op="equ" val="3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else name="Name31">
                  <dgm:shape xmlns:r="http://schemas.openxmlformats.org/officeDocument/2006/relationships" type="chord" r:blip="">
                    <dgm:adjLst>
                      <dgm:adj idx="1" val="8.2133"/>
                      <dgm:adj idx="2" val="171.7867"/>
                    </dgm:adjLst>
                  </dgm:shape>
                </dgm:else>
              </dgm:choose>
            </dgm:if>
            <dgm:if name="Name32" axis="precedSib" ptType="node" func="cnt" op="equ" val="3">
              <dgm:choose name="Name33">
                <dgm:if name="Name34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35" axis="followSib" ptType="node" func="cnt" op="equ" val="1">
                  <dgm:shape xmlns:r="http://schemas.openxmlformats.org/officeDocument/2006/relationships" type="chord" r:blip="">
                    <dgm:adjLst>
                      <dgm:adj idx="1" val="-38.8699"/>
                      <dgm:adj idx="2" val="-143.1301"/>
                    </dgm:adjLst>
                  </dgm:shape>
                </dgm:if>
                <dgm:if name="Name36" axis="followSib" ptType="node" func="cnt" op="equ" val="2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else name="Name37">
                  <dgm:shape xmlns:r="http://schemas.openxmlformats.org/officeDocument/2006/relationships" type="chord" r:blip="">
                    <dgm:adjLst>
                      <dgm:adj idx="1" val="-8.2133"/>
                      <dgm:adj idx="2" val="-171.7867"/>
                    </dgm:adjLst>
                  </dgm:shape>
                </dgm:else>
              </dgm:choose>
            </dgm:if>
            <dgm:if name="Name38" axis="precedSib" ptType="node" func="cnt" op="equ" val="4">
              <dgm:choose name="Name39">
                <dgm:if name="Name4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41" axis="followSib" ptType="node" func="cnt" op="equ" val="1">
                  <dgm:shape xmlns:r="http://schemas.openxmlformats.org/officeDocument/2006/relationships" type="chord" r:blip="">
                    <dgm:adjLst>
                      <dgm:adj idx="1" val="-41.8103"/>
                      <dgm:adj idx="2" val="-138.1897"/>
                    </dgm:adjLst>
                  </dgm:shape>
                </dgm:if>
                <dgm:else name="Name42">
                  <dgm:shape xmlns:r="http://schemas.openxmlformats.org/officeDocument/2006/relationships" type="chord" r:blip="">
                    <dgm:adjLst>
                      <dgm:adj idx="1" val="-25.3769"/>
                      <dgm:adj idx="2" val="-154.6231"/>
                    </dgm:adjLst>
                  </dgm:shape>
                </dgm:else>
              </dgm:choose>
            </dgm:if>
            <dgm:if name="Name43" axis="precedSib" ptType="node" func="cnt" op="equ" val="5">
              <dgm:choose name="Name44">
                <dgm:if name="Name45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else name="Name46">
                  <dgm:shape xmlns:r="http://schemas.openxmlformats.org/officeDocument/2006/relationships" type="chord" r:blip="">
                    <dgm:adjLst>
                      <dgm:adj idx="1" val="-45.5847"/>
                      <dgm:adj idx="2" val="-134.4153"/>
                    </dgm:adjLst>
                  </dgm:shape>
                </dgm:else>
              </dgm:choose>
            </dgm:if>
            <dgm:else name="Name47">
              <dgm:shape xmlns:r="http://schemas.openxmlformats.org/officeDocument/2006/relationships" type="chord" r:blip="">
                <dgm:adjLst>
                  <dgm:adj idx="1" val="-90"/>
                  <dgm:adj idx="2" val="-90"/>
                </dgm:adjLst>
              </dgm:shape>
            </dgm:else>
          </dgm:choose>
          <dgm:presOf/>
        </dgm:layoutNode>
        <dgm:layoutNode name="Child" styleLbl="revTx">
          <dgm:varLst>
            <dgm:chMax val="0"/>
            <dgm:chPref val="0"/>
            <dgm:bulletEnabled val="1"/>
          </dgm:varLst>
          <dgm:choose name="Name48">
            <dgm:if name="Name49" func="var" arg="dir" op="equ" val="norm">
              <dgm:alg type="tx">
                <dgm:param type="parTxLTRAlign" val="l"/>
                <dgm:param type="parTxRTLAlign" val="l"/>
                <dgm:param type="txAnchorVert" val="t"/>
              </dgm:alg>
            </dgm:if>
            <dgm:else name="Name50">
              <dgm:alg type="tx">
                <dgm:param type="parTxLTRAlign" val="r"/>
                <dgm:param type="parTxRTLAlign" val="r"/>
                <dgm:param type="txAnchorVert" val="t"/>
              </dgm:alg>
            </dgm:else>
          </dgm:choose>
          <dgm:choose name="Name51">
            <dgm:if name="Name52" axis="ch" ptType="node" func="cnt" op="gte" val="1">
              <dgm:shape xmlns:r="http://schemas.openxmlformats.org/officeDocument/2006/relationships" type="rect" r:blip="">
                <dgm:adjLst/>
              </dgm:shape>
            </dgm:if>
            <dgm:else name="Name53">
              <dgm:shape xmlns:r="http://schemas.openxmlformats.org/officeDocument/2006/relationships" type="rect" r:blip="" hideGeom="1">
                <dgm:adjLst/>
              </dgm:shape>
            </dgm:else>
          </dgm:choose>
          <dgm:choose name="Name54">
            <dgm:if name="Name55" axis="ch" ptType="node" func="cnt" op="gte" val="1">
              <dgm:presOf axis="des" ptType="node"/>
            </dgm:if>
            <dgm:else name="Name56">
              <dgm:presOf/>
            </dgm:else>
          </dgm:choose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Parent" styleLbl="revTx">
          <dgm:varLst>
            <dgm:chMax val="1"/>
            <dgm:chPref val="1"/>
            <dgm:bulletEnabled val="1"/>
          </dgm:varLst>
          <dgm:choose name="Name57">
            <dgm:if name="Name58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  <dgm:param type="txAnchorVert" val="b"/>
                <dgm:param type="txAnchorVertCh" val="b"/>
              </dgm:alg>
            </dgm:if>
            <dgm:else name="Name59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  <dgm:param type="txAnchorVert" val="b"/>
                <dgm:param type="txAnchorVertCh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18DA5B-60A9-46C2-AE2B-3A9ED7D0F412}" type="datetimeFigureOut">
              <a:rPr lang="en-IN" smtClean="0"/>
              <a:t>07-03-2021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8A5A14-C69F-40AC-81F9-D87551C5E1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0735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8D15B-0895-4846-819E-9D976C1E46A3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0656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26EF8-010F-4766-AF6F-12AED4CAD0C6}" type="datetimeFigureOut">
              <a:rPr lang="en-IN" smtClean="0"/>
              <a:t>07-03-2021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66E00-E167-42BD-B4CB-860579767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6169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26EF8-010F-4766-AF6F-12AED4CAD0C6}" type="datetimeFigureOut">
              <a:rPr lang="en-IN" smtClean="0"/>
              <a:t>07-03-2021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66E00-E167-42BD-B4CB-860579767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1777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26EF8-010F-4766-AF6F-12AED4CAD0C6}" type="datetimeFigureOut">
              <a:rPr lang="en-IN" smtClean="0"/>
              <a:t>07-03-2021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66E00-E167-42BD-B4CB-860579767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50509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55420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632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55420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840300"/>
            <a:ext cx="6331500" cy="20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4317933"/>
            <a:ext cx="6331500" cy="165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6251679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">
                <a:solidFill>
                  <a:srgbClr val="FFFFFF"/>
                </a:solidFill>
              </a:rPr>
              <a:pPr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552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548767"/>
            <a:ext cx="8520600" cy="8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6251679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000000"/>
                </a:solidFill>
              </a:rPr>
              <a:pPr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16540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55420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1248800"/>
            <a:ext cx="2808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2462405"/>
            <a:ext cx="2808000" cy="37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6251679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000000"/>
                </a:solidFill>
              </a:rPr>
              <a:pPr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68641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rgbClr val="353535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55420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949521"/>
            <a:ext cx="6244200" cy="511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6251679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">
                <a:solidFill>
                  <a:srgbClr val="FFFFFF"/>
                </a:solidFill>
              </a:rPr>
              <a:pPr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95077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67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863133"/>
            <a:ext cx="4045200" cy="175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3647161"/>
            <a:ext cx="4045200" cy="17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97999" y="6251679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">
                <a:solidFill>
                  <a:srgbClr val="FFFFFF"/>
                </a:solidFill>
              </a:rPr>
              <a:pPr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47382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632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55420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5634700"/>
            <a:ext cx="8388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6251679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000000"/>
                </a:solidFill>
              </a:rPr>
              <a:pPr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17634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632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55420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739800"/>
            <a:ext cx="7436100" cy="20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3892600"/>
            <a:ext cx="7436100" cy="14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6251679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000000"/>
                </a:solidFill>
              </a:rPr>
              <a:pPr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998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6251679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000000"/>
                </a:solidFill>
              </a:rPr>
              <a:pPr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2801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26EF8-010F-4766-AF6F-12AED4CAD0C6}" type="datetimeFigureOut">
              <a:rPr lang="en-IN" smtClean="0"/>
              <a:t>07-03-2021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66E00-E167-42BD-B4CB-860579767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51633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buClr>
                <a:srgbClr val="000000"/>
              </a:buClr>
              <a:buFont typeface="Arial"/>
              <a:buNone/>
            </a:pPr>
            <a:fld id="{894D23B8-AEA4-4A46-BA50-8076E9F0CA35}" type="datetimeFigureOut">
              <a:rPr lang="en-IN" sz="1400" kern="0">
                <a:solidFill>
                  <a:srgbClr val="000000"/>
                </a:solidFill>
                <a:cs typeface="Arial"/>
                <a:sym typeface="Arial"/>
              </a:rPr>
              <a:pPr>
                <a:buClr>
                  <a:srgbClr val="000000"/>
                </a:buClr>
                <a:buFont typeface="Arial"/>
                <a:buNone/>
              </a:pPr>
              <a:t>07-03-2021</a:t>
            </a:fld>
            <a:endParaRPr lang="en-IN"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buClr>
                <a:srgbClr val="000000"/>
              </a:buClr>
              <a:buFont typeface="Arial"/>
              <a:buNone/>
            </a:pPr>
            <a:endParaRPr lang="en-IN"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DFCAC-C93D-4C8A-84FC-3C68B58029CD}" type="slidenum">
              <a:rPr lang="en-IN" smtClean="0">
                <a:solidFill>
                  <a:srgbClr val="000000"/>
                </a:solidFill>
              </a:rPr>
              <a:pPr/>
              <a:t>‹#›</a:t>
            </a:fld>
            <a:endParaRPr lang="en-I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1915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26EF8-010F-4766-AF6F-12AED4CAD0C6}" type="datetimeFigureOut">
              <a:rPr lang="en-IN" smtClean="0"/>
              <a:t>07-03-2021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66E00-E167-42BD-B4CB-860579767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4614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26EF8-010F-4766-AF6F-12AED4CAD0C6}" type="datetimeFigureOut">
              <a:rPr lang="en-IN" smtClean="0"/>
              <a:t>07-03-2021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66E00-E167-42BD-B4CB-860579767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0330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26EF8-010F-4766-AF6F-12AED4CAD0C6}" type="datetimeFigureOut">
              <a:rPr lang="en-IN" smtClean="0"/>
              <a:t>07-03-2021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66E00-E167-42BD-B4CB-860579767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5184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26EF8-010F-4766-AF6F-12AED4CAD0C6}" type="datetimeFigureOut">
              <a:rPr lang="en-IN" smtClean="0"/>
              <a:t>07-03-2021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66E00-E167-42BD-B4CB-860579767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353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26EF8-010F-4766-AF6F-12AED4CAD0C6}" type="datetimeFigureOut">
              <a:rPr lang="en-IN" smtClean="0"/>
              <a:t>07-03-2021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66E00-E167-42BD-B4CB-860579767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0180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26EF8-010F-4766-AF6F-12AED4CAD0C6}" type="datetimeFigureOut">
              <a:rPr lang="en-IN" smtClean="0"/>
              <a:t>07-03-2021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66E00-E167-42BD-B4CB-860579767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0405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26EF8-010F-4766-AF6F-12AED4CAD0C6}" type="datetimeFigureOut">
              <a:rPr lang="en-IN" smtClean="0"/>
              <a:t>07-03-2021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66E00-E167-42BD-B4CB-860579767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9039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026EF8-010F-4766-AF6F-12AED4CAD0C6}" type="datetimeFigureOut">
              <a:rPr lang="en-IN" smtClean="0"/>
              <a:t>07-03-2021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66E00-E167-42BD-B4CB-860579767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6354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767933"/>
            <a:ext cx="6321600" cy="8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2127701"/>
            <a:ext cx="6321600" cy="4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6251679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kern="0">
                <a:solidFill>
                  <a:srgbClr val="000000"/>
                </a:solidFill>
              </a:rPr>
              <a:pPr>
                <a:buClr>
                  <a:srgbClr val="000000"/>
                </a:buClr>
                <a:buFont typeface="Arial"/>
                <a:buNone/>
              </a:pPr>
              <a:t>‹#›</a:t>
            </a:fld>
            <a:endParaRPr ker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737296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microsoft.com/office/2007/relationships/media" Target="../media/media2.mp3"/><Relationship Id="rId7" Type="http://schemas.openxmlformats.org/officeDocument/2006/relationships/image" Target="../media/image11.png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10.png"/><Relationship Id="rId5" Type="http://schemas.openxmlformats.org/officeDocument/2006/relationships/slideLayout" Target="../slideLayouts/slideLayout20.xml"/><Relationship Id="rId10" Type="http://schemas.openxmlformats.org/officeDocument/2006/relationships/image" Target="../media/image1.png"/><Relationship Id="rId4" Type="http://schemas.openxmlformats.org/officeDocument/2006/relationships/audio" Target="../media/media2.mp3"/><Relationship Id="rId9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image" Target="../media/image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pcK-zRqDWF59YnEzBSza6tFj2vEEqTVw/view?usp=drivesdk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1835696" y="840300"/>
            <a:ext cx="6867529" cy="20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Carnatic Notes Generator</a:t>
            </a:r>
            <a:r>
              <a:rPr lang="en" dirty="0"/>
              <a:t> </a:t>
            </a:r>
            <a:r>
              <a:rPr lang="en" sz="3600" dirty="0"/>
              <a:t>U</a:t>
            </a:r>
            <a:r>
              <a:rPr lang="en" sz="3600" dirty="0" smtClean="0"/>
              <a:t>sing Audio Segmentation and Processing in Python with Streamlit</a:t>
            </a:r>
            <a:endParaRPr dirty="0"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2411760" y="4653136"/>
            <a:ext cx="6331500" cy="165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/>
              <a:t>DIVA_CODERS : IN12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 smtClean="0"/>
              <a:t>Anjana MP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 smtClean="0"/>
              <a:t>Pradeepa K</a:t>
            </a:r>
            <a:endParaRPr sz="2400" b="1" dirty="0"/>
          </a:p>
        </p:txBody>
      </p:sp>
      <p:pic>
        <p:nvPicPr>
          <p:cNvPr id="74" name="Google Shape;7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78" y="80269"/>
            <a:ext cx="1644402" cy="16925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9087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3728" y="79342"/>
            <a:ext cx="6321600" cy="847200"/>
          </a:xfrm>
        </p:spPr>
        <p:txBody>
          <a:bodyPr>
            <a:normAutofit/>
          </a:bodyPr>
          <a:lstStyle/>
          <a:p>
            <a:r>
              <a:rPr lang="en-IN" dirty="0" smtClean="0"/>
              <a:t>Accuracy – Numeric Metrics :</a:t>
            </a:r>
            <a:endParaRPr lang="en-IN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63848" y="3485500"/>
            <a:ext cx="6321600" cy="8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IN" dirty="0" smtClean="0"/>
              <a:t>Accuracy – Actual Inputs: 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2035" y="818500"/>
            <a:ext cx="733425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10" y="4087331"/>
            <a:ext cx="2400300" cy="203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generated tune 2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3991696" y="6028524"/>
            <a:ext cx="487363" cy="487363"/>
          </a:xfrm>
          <a:prstGeom prst="rect">
            <a:avLst/>
          </a:prstGeom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475" y="4087331"/>
            <a:ext cx="2305050" cy="188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original tune 2.mp3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971600" y="6029668"/>
            <a:ext cx="487363" cy="487363"/>
          </a:xfrm>
          <a:prstGeom prst="rect">
            <a:avLst/>
          </a:prstGeom>
        </p:spPr>
      </p:pic>
      <p:pic>
        <p:nvPicPr>
          <p:cNvPr id="9" name="Google Shape;74;p1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7278" y="80269"/>
            <a:ext cx="1644402" cy="16925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78925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25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16586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260648"/>
            <a:ext cx="8864041" cy="6336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951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8" y="1166813"/>
            <a:ext cx="8886825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Google Shape;7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78" y="80269"/>
            <a:ext cx="1644402" cy="16925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8965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835696" y="502942"/>
            <a:ext cx="6321600" cy="8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IN" dirty="0" smtClean="0"/>
              <a:t>Current Musical Apps - Scope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1299"/>
            <a:ext cx="3586490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25" b="9410"/>
          <a:stretch/>
        </p:blipFill>
        <p:spPr>
          <a:xfrm>
            <a:off x="6697466" y="1124743"/>
            <a:ext cx="2440798" cy="3593709"/>
          </a:xfrm>
          <a:prstGeom prst="rect">
            <a:avLst/>
          </a:prstGeom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1589" y="3563607"/>
            <a:ext cx="3525877" cy="2961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51520" y="5011435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TYPE THE NOTES HEAR THE TUNE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923928" y="2780928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 MUSIC SHEET GENERATOR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585984" y="4761619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3.KEYS GET HIGHLIGHTED FOR LIMITED SONGS</a:t>
            </a:r>
            <a:endParaRPr lang="en-US" dirty="0"/>
          </a:p>
        </p:txBody>
      </p:sp>
      <p:pic>
        <p:nvPicPr>
          <p:cNvPr id="10" name="Google Shape;74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278" y="80269"/>
            <a:ext cx="1644402" cy="16925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4261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9936" y="188640"/>
            <a:ext cx="8229600" cy="1143000"/>
          </a:xfrm>
        </p:spPr>
        <p:txBody>
          <a:bodyPr/>
          <a:lstStyle/>
          <a:p>
            <a:r>
              <a:rPr lang="en-US" dirty="0" smtClean="0"/>
              <a:t>HOW ARE APP IS DIFFERENT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78780" y="1124744"/>
            <a:ext cx="4040188" cy="639762"/>
          </a:xfrm>
        </p:spPr>
        <p:txBody>
          <a:bodyPr/>
          <a:lstStyle/>
          <a:p>
            <a:r>
              <a:rPr lang="en-US" dirty="0" smtClean="0"/>
              <a:t>CURRENT APPS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49064" y="1720260"/>
            <a:ext cx="4040188" cy="2952328"/>
          </a:xfrm>
        </p:spPr>
        <p:txBody>
          <a:bodyPr>
            <a:normAutofit/>
          </a:bodyPr>
          <a:lstStyle/>
          <a:p>
            <a:r>
              <a:rPr lang="en-US" dirty="0" smtClean="0"/>
              <a:t>GENEARTE MUSIC SHEET(MUSICAL NOTATION – DIFFICULT TO INTERPRET FOR BEGINNERS)</a:t>
            </a:r>
          </a:p>
          <a:p>
            <a:r>
              <a:rPr lang="en-US" dirty="0" smtClean="0"/>
              <a:t>DISPLAY HIGHLIGHTED KEYS OF KEYBOARD FOR LIMITED SONGS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4644008" y="1196752"/>
            <a:ext cx="4041775" cy="63976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CARNATIC NOTE GENERATOR APP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xfrm>
            <a:off x="4716016" y="1916832"/>
            <a:ext cx="4041775" cy="395128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ALLOWS YOU TO UPLOAD ANY MP3 TUNE</a:t>
            </a:r>
          </a:p>
          <a:p>
            <a:r>
              <a:rPr lang="en-US" dirty="0" smtClean="0"/>
              <a:t>RECORD ANY PIANO/KEYBOARD TUNE</a:t>
            </a:r>
          </a:p>
          <a:p>
            <a:r>
              <a:rPr lang="en-US" dirty="0" smtClean="0"/>
              <a:t>DISPLAYS THE ALPHABETIC CARNATIC NOTATIONS FOR THE TUNE INPUT</a:t>
            </a:r>
          </a:p>
          <a:p>
            <a:r>
              <a:rPr lang="en-US" dirty="0" smtClean="0"/>
              <a:t>ALPHABETIC CARNATIC NOTATIONS IS EASIER TO INTERPRET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461" y="4653136"/>
            <a:ext cx="4159548" cy="2070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281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IN" dirty="0" smtClean="0"/>
              <a:t>MODULES BUILT</a:t>
            </a:r>
            <a:endParaRPr lang="en-IN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748409694"/>
              </p:ext>
            </p:extLst>
          </p:nvPr>
        </p:nvGraphicFramePr>
        <p:xfrm>
          <a:off x="251520" y="1585640"/>
          <a:ext cx="8712968" cy="5272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Google Shape;74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7278" y="80269"/>
            <a:ext cx="1644402" cy="16925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2420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</a:t>
            </a:r>
            <a:endParaRPr lang="en-US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43968"/>
            <a:ext cx="8229600" cy="4403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Google Shape;7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78" y="80269"/>
            <a:ext cx="1644402" cy="16925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930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UPLOAD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772816"/>
            <a:ext cx="6713530" cy="4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Google Shape;7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78" y="80269"/>
            <a:ext cx="1644402" cy="16925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32603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389" y="355042"/>
            <a:ext cx="8052147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TEXT FILE WITH NOTES GENERATED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772816"/>
            <a:ext cx="6238875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Google Shape;7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78" y="80269"/>
            <a:ext cx="1644402" cy="1692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6" y="2835636"/>
            <a:ext cx="8804994" cy="3895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428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055217553"/>
              </p:ext>
            </p:extLst>
          </p:nvPr>
        </p:nvGraphicFramePr>
        <p:xfrm>
          <a:off x="539552" y="-675456"/>
          <a:ext cx="7920880" cy="6408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372796986"/>
              </p:ext>
            </p:extLst>
          </p:nvPr>
        </p:nvGraphicFramePr>
        <p:xfrm>
          <a:off x="179512" y="4826000"/>
          <a:ext cx="864096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3" name="Right Arrow 2"/>
          <p:cNvSpPr/>
          <p:nvPr/>
        </p:nvSpPr>
        <p:spPr>
          <a:xfrm>
            <a:off x="3851920" y="3429000"/>
            <a:ext cx="1512168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Google Shape;74;p13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7278" y="80269"/>
            <a:ext cx="1644402" cy="16925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8827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VIDEO DEMONSTRATION</a:t>
            </a:r>
            <a:endParaRPr lang="en-US" dirty="0"/>
          </a:p>
        </p:txBody>
      </p:sp>
      <p:pic>
        <p:nvPicPr>
          <p:cNvPr id="3" name="Google Shape;74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7278" y="80269"/>
            <a:ext cx="1644402" cy="169254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1835696" y="1772816"/>
            <a:ext cx="63184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hlinkClick r:id="rId3"/>
              </a:rPr>
              <a:t>https://</a:t>
            </a:r>
            <a:r>
              <a:rPr lang="en-IN" dirty="0" smtClean="0">
                <a:hlinkClick r:id="rId3"/>
              </a:rPr>
              <a:t>drive.google.com/file/d/1pcK-zRqDWF59YnEzBSza6tFj2vEEqTVw/view?usp=drivesdk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5861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178</Words>
  <Application>Microsoft Office PowerPoint</Application>
  <PresentationFormat>On-screen Show (4:3)</PresentationFormat>
  <Paragraphs>70</Paragraphs>
  <Slides>12</Slides>
  <Notes>2</Notes>
  <HiddenSlides>0</HiddenSlides>
  <MMClips>2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Office Theme</vt:lpstr>
      <vt:lpstr>Swiss</vt:lpstr>
      <vt:lpstr>Carnatic Notes Generator Using Audio Segmentation and Processing in Python with Streamlit</vt:lpstr>
      <vt:lpstr>PowerPoint Presentation</vt:lpstr>
      <vt:lpstr>HOW ARE APP IS DIFFERENT</vt:lpstr>
      <vt:lpstr>MODULES BUILT</vt:lpstr>
      <vt:lpstr>USER INTERFACE</vt:lpstr>
      <vt:lpstr>UPLOAD MODULE</vt:lpstr>
      <vt:lpstr>TEXT FILE WITH NOTES GENERATED</vt:lpstr>
      <vt:lpstr>PowerPoint Presentation</vt:lpstr>
      <vt:lpstr>VIDEO DEMONSTRATION</vt:lpstr>
      <vt:lpstr>Accuracy – Numeric Metrics :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Carnatic Notes Generator</dc:title>
  <dc:creator>Admin</dc:creator>
  <cp:lastModifiedBy>Admin</cp:lastModifiedBy>
  <cp:revision>21</cp:revision>
  <dcterms:created xsi:type="dcterms:W3CDTF">2021-03-06T16:20:29Z</dcterms:created>
  <dcterms:modified xsi:type="dcterms:W3CDTF">2021-03-07T05:23:36Z</dcterms:modified>
</cp:coreProperties>
</file>