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78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91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98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03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57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10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9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A01C-A84F-4BA1-9425-F6A5869295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2C977E-1F90-49DB-B441-83B4E738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AE66-79FF-DD6C-B82D-6EE5E586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083548" cy="2618554"/>
          </a:xfrm>
        </p:spPr>
        <p:txBody>
          <a:bodyPr/>
          <a:lstStyle/>
          <a:p>
            <a:r>
              <a:rPr lang="en-US" dirty="0"/>
              <a:t>NODE.JS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E4F5-DD8A-D800-83EB-99C631D09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PRADEEPA S</a:t>
            </a:r>
          </a:p>
        </p:txBody>
      </p:sp>
    </p:spTree>
    <p:extLst>
      <p:ext uri="{BB962C8B-B14F-4D97-AF65-F5344CB8AC3E}">
        <p14:creationId xmlns:p14="http://schemas.microsoft.com/office/powerpoint/2010/main" val="256204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744D-D114-C9DA-804A-04F72930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</a:t>
            </a:r>
          </a:p>
        </p:txBody>
      </p:sp>
      <p:pic>
        <p:nvPicPr>
          <p:cNvPr id="5" name="Content Placeholder 4" descr="A diagram of a system">
            <a:extLst>
              <a:ext uri="{FF2B5EF4-FFF2-40B4-BE49-F238E27FC236}">
                <a16:creationId xmlns:a16="http://schemas.microsoft.com/office/drawing/2014/main" id="{EE0D1C46-9492-78A2-4777-67E30525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304868"/>
            <a:ext cx="9776941" cy="4082638"/>
          </a:xfrm>
        </p:spPr>
      </p:pic>
    </p:spTree>
    <p:extLst>
      <p:ext uri="{BB962C8B-B14F-4D97-AF65-F5344CB8AC3E}">
        <p14:creationId xmlns:p14="http://schemas.microsoft.com/office/powerpoint/2010/main" val="307241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01C4-EB72-6254-449B-F21D07FF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24E1055E-F4BB-8F62-BD73-31794A112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10" y="1477941"/>
            <a:ext cx="8745794" cy="3611759"/>
          </a:xfrm>
        </p:spPr>
      </p:pic>
    </p:spTree>
    <p:extLst>
      <p:ext uri="{BB962C8B-B14F-4D97-AF65-F5344CB8AC3E}">
        <p14:creationId xmlns:p14="http://schemas.microsoft.com/office/powerpoint/2010/main" val="20094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91FE-CF41-1EE3-FCB3-D0B7F2F4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node.js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D86D-FD50-3E26-57EC-0C6B25F7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Handling multiple concurrent client requests is fast and easy</a:t>
            </a:r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 need for creating multiple threads</a:t>
            </a:r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Requires fewer resources and memory</a:t>
            </a:r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827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</TotalTime>
  <Words>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Roboto</vt:lpstr>
      <vt:lpstr>Gallery</vt:lpstr>
      <vt:lpstr>NODE.JS ARCHITECTURE</vt:lpstr>
      <vt:lpstr>                                                                                      </vt:lpstr>
      <vt:lpstr>                                                                                      </vt:lpstr>
      <vt:lpstr>Advantages of node.js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ARCHITECTURE</dc:title>
  <dc:creator>Pradeepa S1</dc:creator>
  <cp:lastModifiedBy>Pradeepa S1</cp:lastModifiedBy>
  <cp:revision>2</cp:revision>
  <dcterms:created xsi:type="dcterms:W3CDTF">2023-09-25T04:47:19Z</dcterms:created>
  <dcterms:modified xsi:type="dcterms:W3CDTF">2023-09-25T07:54:22Z</dcterms:modified>
</cp:coreProperties>
</file>