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330" r:id="rId3"/>
    <p:sldId id="331" r:id="rId4"/>
    <p:sldId id="332" r:id="rId5"/>
    <p:sldId id="333" r:id="rId6"/>
    <p:sldId id="334" r:id="rId7"/>
    <p:sldId id="335" r:id="rId8"/>
    <p:sldId id="282" r:id="rId9"/>
    <p:sldId id="317" r:id="rId10"/>
    <p:sldId id="336" r:id="rId11"/>
    <p:sldId id="337" r:id="rId12"/>
    <p:sldId id="338" r:id="rId13"/>
    <p:sldId id="340" r:id="rId14"/>
    <p:sldId id="341" r:id="rId15"/>
    <p:sldId id="342" r:id="rId16"/>
    <p:sldId id="339" r:id="rId17"/>
    <p:sldId id="308" r:id="rId18"/>
    <p:sldId id="309"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0F287-EAE3-42FA-AAD8-0952C05A9756}" v="103" dt="2023-05-12T17:02:0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3" autoAdjust="0"/>
    <p:restoredTop sz="94660"/>
  </p:normalViewPr>
  <p:slideViewPr>
    <p:cSldViewPr>
      <p:cViewPr varScale="1">
        <p:scale>
          <a:sx n="84" d="100"/>
          <a:sy n="84" d="100"/>
        </p:scale>
        <p:origin x="1493"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an Panneerselvam" userId="b0594376b91ba280" providerId="LiveId" clId="{0570F287-EAE3-42FA-AAD8-0952C05A9756}"/>
    <pc:docChg chg="undo custSel addSld delSld modSld">
      <pc:chgData name="Pradeepan Panneerselvam" userId="b0594376b91ba280" providerId="LiveId" clId="{0570F287-EAE3-42FA-AAD8-0952C05A9756}" dt="2023-05-13T03:00:55.799" v="738" actId="21"/>
      <pc:docMkLst>
        <pc:docMk/>
      </pc:docMkLst>
      <pc:sldChg chg="addSp delSp modSp add del mod modClrScheme modAnim chgLayout">
        <pc:chgData name="Pradeepan Panneerselvam" userId="b0594376b91ba280" providerId="LiveId" clId="{0570F287-EAE3-42FA-AAD8-0952C05A9756}" dt="2023-05-12T17:02:03.216" v="737" actId="1076"/>
        <pc:sldMkLst>
          <pc:docMk/>
          <pc:sldMk cId="722257465" sldId="276"/>
        </pc:sldMkLst>
        <pc:spChg chg="add del mod ord">
          <ac:chgData name="Pradeepan Panneerselvam" userId="b0594376b91ba280" providerId="LiveId" clId="{0570F287-EAE3-42FA-AAD8-0952C05A9756}" dt="2023-05-12T16:54:18.339" v="528" actId="700"/>
          <ac:spMkLst>
            <pc:docMk/>
            <pc:sldMk cId="722257465" sldId="276"/>
            <ac:spMk id="2" creationId="{B923BC7B-4DB8-E7A9-0F11-45EA69B9CE3F}"/>
          </ac:spMkLst>
        </pc:spChg>
        <pc:spChg chg="add del mod ord">
          <ac:chgData name="Pradeepan Panneerselvam" userId="b0594376b91ba280" providerId="LiveId" clId="{0570F287-EAE3-42FA-AAD8-0952C05A9756}" dt="2023-05-12T16:54:49.757" v="533" actId="700"/>
          <ac:spMkLst>
            <pc:docMk/>
            <pc:sldMk cId="722257465" sldId="276"/>
            <ac:spMk id="3" creationId="{1B945B60-255F-B370-AFB3-F104B1C0749E}"/>
          </ac:spMkLst>
        </pc:spChg>
        <pc:spChg chg="add mod ord">
          <ac:chgData name="Pradeepan Panneerselvam" userId="b0594376b91ba280" providerId="LiveId" clId="{0570F287-EAE3-42FA-AAD8-0952C05A9756}" dt="2023-05-12T16:59:09.960" v="653" actId="700"/>
          <ac:spMkLst>
            <pc:docMk/>
            <pc:sldMk cId="722257465" sldId="276"/>
            <ac:spMk id="4" creationId="{1265EAF3-7C90-FCDF-4518-E4B6A28A71ED}"/>
          </ac:spMkLst>
        </pc:spChg>
        <pc:spChg chg="mod">
          <ac:chgData name="Pradeepan Panneerselvam" userId="b0594376b91ba280" providerId="LiveId" clId="{0570F287-EAE3-42FA-AAD8-0952C05A9756}" dt="2023-05-12T17:02:03.216" v="737" actId="1076"/>
          <ac:spMkLst>
            <pc:docMk/>
            <pc:sldMk cId="722257465" sldId="276"/>
            <ac:spMk id="5" creationId="{00000000-0000-0000-0000-000000000000}"/>
          </ac:spMkLst>
        </pc:spChg>
        <pc:spChg chg="mod ord">
          <ac:chgData name="Pradeepan Panneerselvam" userId="b0594376b91ba280" providerId="LiveId" clId="{0570F287-EAE3-42FA-AAD8-0952C05A9756}" dt="2023-05-12T17:01:28.264" v="723" actId="20577"/>
          <ac:spMkLst>
            <pc:docMk/>
            <pc:sldMk cId="722257465" sldId="276"/>
            <ac:spMk id="2050" creationId="{00000000-0000-0000-0000-000000000000}"/>
          </ac:spMkLst>
        </pc:spChg>
      </pc:sldChg>
      <pc:sldChg chg="modSp del mod">
        <pc:chgData name="Pradeepan Panneerselvam" userId="b0594376b91ba280" providerId="LiveId" clId="{0570F287-EAE3-42FA-AAD8-0952C05A9756}" dt="2023-05-12T16:08:22.044" v="70" actId="2696"/>
        <pc:sldMkLst>
          <pc:docMk/>
          <pc:sldMk cId="3325708796" sldId="277"/>
        </pc:sldMkLst>
        <pc:spChg chg="mod">
          <ac:chgData name="Pradeepan Panneerselvam" userId="b0594376b91ba280" providerId="LiveId" clId="{0570F287-EAE3-42FA-AAD8-0952C05A9756}" dt="2023-05-12T15:56:51.205" v="12" actId="207"/>
          <ac:spMkLst>
            <pc:docMk/>
            <pc:sldMk cId="3325708796" sldId="277"/>
            <ac:spMk id="3074" creationId="{00000000-0000-0000-0000-000000000000}"/>
          </ac:spMkLst>
        </pc:spChg>
        <pc:spChg chg="mod">
          <ac:chgData name="Pradeepan Panneerselvam" userId="b0594376b91ba280" providerId="LiveId" clId="{0570F287-EAE3-42FA-AAD8-0952C05A9756}" dt="2023-05-12T16:03:52.292" v="68" actId="20577"/>
          <ac:spMkLst>
            <pc:docMk/>
            <pc:sldMk cId="3325708796" sldId="277"/>
            <ac:spMk id="3075" creationId="{00000000-0000-0000-0000-000000000000}"/>
          </ac:spMkLst>
        </pc:spChg>
      </pc:sldChg>
      <pc:sldChg chg="del">
        <pc:chgData name="Pradeepan Panneerselvam" userId="b0594376b91ba280" providerId="LiveId" clId="{0570F287-EAE3-42FA-AAD8-0952C05A9756}" dt="2023-05-12T16:30:31.808" v="351" actId="47"/>
        <pc:sldMkLst>
          <pc:docMk/>
          <pc:sldMk cId="4141541797" sldId="281"/>
        </pc:sldMkLst>
      </pc:sldChg>
      <pc:sldChg chg="modSp">
        <pc:chgData name="Pradeepan Panneerselvam" userId="b0594376b91ba280" providerId="LiveId" clId="{0570F287-EAE3-42FA-AAD8-0952C05A9756}" dt="2023-05-12T16:54:54.558" v="541"/>
        <pc:sldMkLst>
          <pc:docMk/>
          <pc:sldMk cId="787586585" sldId="282"/>
        </pc:sldMkLst>
        <pc:spChg chg="mod">
          <ac:chgData name="Pradeepan Panneerselvam" userId="b0594376b91ba280" providerId="LiveId" clId="{0570F287-EAE3-42FA-AAD8-0952C05A9756}" dt="2023-05-12T16:54:54.558" v="541"/>
          <ac:spMkLst>
            <pc:docMk/>
            <pc:sldMk cId="787586585" sldId="282"/>
            <ac:spMk id="7171" creationId="{00000000-0000-0000-0000-000000000000}"/>
          </ac:spMkLst>
        </pc:spChg>
        <pc:spChg chg="mod">
          <ac:chgData name="Pradeepan Panneerselvam" userId="b0594376b91ba280" providerId="LiveId" clId="{0570F287-EAE3-42FA-AAD8-0952C05A9756}" dt="2023-05-12T16:54:54.558" v="541"/>
          <ac:spMkLst>
            <pc:docMk/>
            <pc:sldMk cId="787586585" sldId="282"/>
            <ac:spMk id="8194" creationId="{00000000-0000-0000-0000-000000000000}"/>
          </ac:spMkLst>
        </pc:spChg>
      </pc:sldChg>
      <pc:sldChg chg="del">
        <pc:chgData name="Pradeepan Panneerselvam" userId="b0594376b91ba280" providerId="LiveId" clId="{0570F287-EAE3-42FA-AAD8-0952C05A9756}" dt="2023-05-12T16:30:30.692" v="350" actId="47"/>
        <pc:sldMkLst>
          <pc:docMk/>
          <pc:sldMk cId="2097578664" sldId="285"/>
        </pc:sldMkLst>
      </pc:sldChg>
      <pc:sldChg chg="del">
        <pc:chgData name="Pradeepan Panneerselvam" userId="b0594376b91ba280" providerId="LiveId" clId="{0570F287-EAE3-42FA-AAD8-0952C05A9756}" dt="2023-05-12T16:43:05.742" v="441" actId="2696"/>
        <pc:sldMkLst>
          <pc:docMk/>
          <pc:sldMk cId="4079584541" sldId="287"/>
        </pc:sldMkLst>
      </pc:sldChg>
      <pc:sldChg chg="del">
        <pc:chgData name="Pradeepan Panneerselvam" userId="b0594376b91ba280" providerId="LiveId" clId="{0570F287-EAE3-42FA-AAD8-0952C05A9756}" dt="2023-05-12T16:39:32.916" v="374" actId="47"/>
        <pc:sldMkLst>
          <pc:docMk/>
          <pc:sldMk cId="2075306249" sldId="293"/>
        </pc:sldMkLst>
      </pc:sldChg>
      <pc:sldChg chg="modSp mod">
        <pc:chgData name="Pradeepan Panneerselvam" userId="b0594376b91ba280" providerId="LiveId" clId="{0570F287-EAE3-42FA-AAD8-0952C05A9756}" dt="2023-05-12T16:48:42.349" v="497" actId="207"/>
        <pc:sldMkLst>
          <pc:docMk/>
          <pc:sldMk cId="0" sldId="296"/>
        </pc:sldMkLst>
        <pc:spChg chg="mod">
          <ac:chgData name="Pradeepan Panneerselvam" userId="b0594376b91ba280" providerId="LiveId" clId="{0570F287-EAE3-42FA-AAD8-0952C05A9756}" dt="2023-05-12T16:48:42.349" v="497" actId="207"/>
          <ac:spMkLst>
            <pc:docMk/>
            <pc:sldMk cId="0" sldId="296"/>
            <ac:spMk id="4" creationId="{00000000-0000-0000-0000-000000000000}"/>
          </ac:spMkLst>
        </pc:spChg>
      </pc:sldChg>
      <pc:sldChg chg="del">
        <pc:chgData name="Pradeepan Panneerselvam" userId="b0594376b91ba280" providerId="LiveId" clId="{0570F287-EAE3-42FA-AAD8-0952C05A9756}" dt="2023-05-12T16:30:05.559" v="339" actId="47"/>
        <pc:sldMkLst>
          <pc:docMk/>
          <pc:sldMk cId="0" sldId="298"/>
        </pc:sldMkLst>
      </pc:sldChg>
      <pc:sldChg chg="del">
        <pc:chgData name="Pradeepan Panneerselvam" userId="b0594376b91ba280" providerId="LiveId" clId="{0570F287-EAE3-42FA-AAD8-0952C05A9756}" dt="2023-05-12T16:30:03.404" v="338" actId="2696"/>
        <pc:sldMkLst>
          <pc:docMk/>
          <pc:sldMk cId="0" sldId="299"/>
        </pc:sldMkLst>
      </pc:sldChg>
      <pc:sldChg chg="del">
        <pc:chgData name="Pradeepan Panneerselvam" userId="b0594376b91ba280" providerId="LiveId" clId="{0570F287-EAE3-42FA-AAD8-0952C05A9756}" dt="2023-05-12T16:30:07.509" v="340" actId="47"/>
        <pc:sldMkLst>
          <pc:docMk/>
          <pc:sldMk cId="0" sldId="300"/>
        </pc:sldMkLst>
      </pc:sldChg>
      <pc:sldChg chg="del">
        <pc:chgData name="Pradeepan Panneerselvam" userId="b0594376b91ba280" providerId="LiveId" clId="{0570F287-EAE3-42FA-AAD8-0952C05A9756}" dt="2023-05-12T16:30:27.965" v="348" actId="47"/>
        <pc:sldMkLst>
          <pc:docMk/>
          <pc:sldMk cId="0" sldId="302"/>
        </pc:sldMkLst>
      </pc:sldChg>
      <pc:sldChg chg="del">
        <pc:chgData name="Pradeepan Panneerselvam" userId="b0594376b91ba280" providerId="LiveId" clId="{0570F287-EAE3-42FA-AAD8-0952C05A9756}" dt="2023-05-12T16:30:10.691" v="341" actId="47"/>
        <pc:sldMkLst>
          <pc:docMk/>
          <pc:sldMk cId="0" sldId="305"/>
        </pc:sldMkLst>
      </pc:sldChg>
      <pc:sldChg chg="modSp mod">
        <pc:chgData name="Pradeepan Panneerselvam" userId="b0594376b91ba280" providerId="LiveId" clId="{0570F287-EAE3-42FA-AAD8-0952C05A9756}" dt="2023-05-12T16:54:54.558" v="541"/>
        <pc:sldMkLst>
          <pc:docMk/>
          <pc:sldMk cId="0" sldId="308"/>
        </pc:sldMkLst>
        <pc:spChg chg="mod">
          <ac:chgData name="Pradeepan Panneerselvam" userId="b0594376b91ba280" providerId="LiveId" clId="{0570F287-EAE3-42FA-AAD8-0952C05A9756}" dt="2023-05-12T16:54:54.558" v="541"/>
          <ac:spMkLst>
            <pc:docMk/>
            <pc:sldMk cId="0" sldId="308"/>
            <ac:spMk id="2" creationId="{00000000-0000-0000-0000-000000000000}"/>
          </ac:spMkLst>
        </pc:spChg>
        <pc:spChg chg="mod">
          <ac:chgData name="Pradeepan Panneerselvam" userId="b0594376b91ba280" providerId="LiveId" clId="{0570F287-EAE3-42FA-AAD8-0952C05A9756}" dt="2023-05-12T16:54:54.558" v="541"/>
          <ac:spMkLst>
            <pc:docMk/>
            <pc:sldMk cId="0" sldId="308"/>
            <ac:spMk id="3" creationId="{00000000-0000-0000-0000-000000000000}"/>
          </ac:spMkLst>
        </pc:spChg>
      </pc:sldChg>
      <pc:sldChg chg="modSp mod">
        <pc:chgData name="Pradeepan Panneerselvam" userId="b0594376b91ba280" providerId="LiveId" clId="{0570F287-EAE3-42FA-AAD8-0952C05A9756}" dt="2023-05-12T16:54:54.558" v="541"/>
        <pc:sldMkLst>
          <pc:docMk/>
          <pc:sldMk cId="0" sldId="309"/>
        </pc:sldMkLst>
        <pc:spChg chg="mod">
          <ac:chgData name="Pradeepan Panneerselvam" userId="b0594376b91ba280" providerId="LiveId" clId="{0570F287-EAE3-42FA-AAD8-0952C05A9756}" dt="2023-05-12T16:54:54.558" v="541"/>
          <ac:spMkLst>
            <pc:docMk/>
            <pc:sldMk cId="0" sldId="309"/>
            <ac:spMk id="2" creationId="{00000000-0000-0000-0000-000000000000}"/>
          </ac:spMkLst>
        </pc:spChg>
        <pc:spChg chg="mod">
          <ac:chgData name="Pradeepan Panneerselvam" userId="b0594376b91ba280" providerId="LiveId" clId="{0570F287-EAE3-42FA-AAD8-0952C05A9756}" dt="2023-05-12T16:54:54.558" v="541"/>
          <ac:spMkLst>
            <pc:docMk/>
            <pc:sldMk cId="0" sldId="309"/>
            <ac:spMk id="3" creationId="{00000000-0000-0000-0000-000000000000}"/>
          </ac:spMkLst>
        </pc:spChg>
      </pc:sldChg>
      <pc:sldChg chg="del">
        <pc:chgData name="Pradeepan Panneerselvam" userId="b0594376b91ba280" providerId="LiveId" clId="{0570F287-EAE3-42FA-AAD8-0952C05A9756}" dt="2023-05-12T16:30:12.935" v="342" actId="47"/>
        <pc:sldMkLst>
          <pc:docMk/>
          <pc:sldMk cId="0" sldId="313"/>
        </pc:sldMkLst>
      </pc:sldChg>
      <pc:sldChg chg="del">
        <pc:chgData name="Pradeepan Panneerselvam" userId="b0594376b91ba280" providerId="LiveId" clId="{0570F287-EAE3-42FA-AAD8-0952C05A9756}" dt="2023-05-12T16:30:18.640" v="344" actId="47"/>
        <pc:sldMkLst>
          <pc:docMk/>
          <pc:sldMk cId="0" sldId="314"/>
        </pc:sldMkLst>
      </pc:sldChg>
      <pc:sldChg chg="modSp mod">
        <pc:chgData name="Pradeepan Panneerselvam" userId="b0594376b91ba280" providerId="LiveId" clId="{0570F287-EAE3-42FA-AAD8-0952C05A9756}" dt="2023-05-12T16:54:54.558" v="541"/>
        <pc:sldMkLst>
          <pc:docMk/>
          <pc:sldMk cId="0" sldId="317"/>
        </pc:sldMkLst>
        <pc:spChg chg="mod">
          <ac:chgData name="Pradeepan Panneerselvam" userId="b0594376b91ba280" providerId="LiveId" clId="{0570F287-EAE3-42FA-AAD8-0952C05A9756}" dt="2023-05-12T16:54:54.558" v="541"/>
          <ac:spMkLst>
            <pc:docMk/>
            <pc:sldMk cId="0" sldId="317"/>
            <ac:spMk id="2" creationId="{00000000-0000-0000-0000-000000000000}"/>
          </ac:spMkLst>
        </pc:spChg>
        <pc:spChg chg="mod">
          <ac:chgData name="Pradeepan Panneerselvam" userId="b0594376b91ba280" providerId="LiveId" clId="{0570F287-EAE3-42FA-AAD8-0952C05A9756}" dt="2023-05-12T16:54:54.558" v="541"/>
          <ac:spMkLst>
            <pc:docMk/>
            <pc:sldMk cId="0" sldId="317"/>
            <ac:spMk id="3" creationId="{00000000-0000-0000-0000-000000000000}"/>
          </ac:spMkLst>
        </pc:spChg>
      </pc:sldChg>
      <pc:sldChg chg="del">
        <pc:chgData name="Pradeepan Panneerselvam" userId="b0594376b91ba280" providerId="LiveId" clId="{0570F287-EAE3-42FA-AAD8-0952C05A9756}" dt="2023-05-12T16:39:27.028" v="373" actId="47"/>
        <pc:sldMkLst>
          <pc:docMk/>
          <pc:sldMk cId="0" sldId="318"/>
        </pc:sldMkLst>
      </pc:sldChg>
      <pc:sldChg chg="modSp del mod">
        <pc:chgData name="Pradeepan Panneerselvam" userId="b0594376b91ba280" providerId="LiveId" clId="{0570F287-EAE3-42FA-AAD8-0952C05A9756}" dt="2023-05-12T16:39:24.382" v="372" actId="47"/>
        <pc:sldMkLst>
          <pc:docMk/>
          <pc:sldMk cId="104765814" sldId="323"/>
        </pc:sldMkLst>
        <pc:picChg chg="mod">
          <ac:chgData name="Pradeepan Panneerselvam" userId="b0594376b91ba280" providerId="LiveId" clId="{0570F287-EAE3-42FA-AAD8-0952C05A9756}" dt="2023-05-12T16:39:22.196" v="371" actId="1076"/>
          <ac:picMkLst>
            <pc:docMk/>
            <pc:sldMk cId="104765814" sldId="323"/>
            <ac:picMk id="5" creationId="{00000000-0000-0000-0000-000000000000}"/>
          </ac:picMkLst>
        </pc:picChg>
      </pc:sldChg>
      <pc:sldChg chg="del">
        <pc:chgData name="Pradeepan Panneerselvam" userId="b0594376b91ba280" providerId="LiveId" clId="{0570F287-EAE3-42FA-AAD8-0952C05A9756}" dt="2023-05-12T16:30:20.411" v="345" actId="47"/>
        <pc:sldMkLst>
          <pc:docMk/>
          <pc:sldMk cId="0" sldId="324"/>
        </pc:sldMkLst>
      </pc:sldChg>
      <pc:sldChg chg="del">
        <pc:chgData name="Pradeepan Panneerselvam" userId="b0594376b91ba280" providerId="LiveId" clId="{0570F287-EAE3-42FA-AAD8-0952C05A9756}" dt="2023-05-12T16:30:16.487" v="343" actId="47"/>
        <pc:sldMkLst>
          <pc:docMk/>
          <pc:sldMk cId="0" sldId="325"/>
        </pc:sldMkLst>
      </pc:sldChg>
      <pc:sldChg chg="del">
        <pc:chgData name="Pradeepan Panneerselvam" userId="b0594376b91ba280" providerId="LiveId" clId="{0570F287-EAE3-42FA-AAD8-0952C05A9756}" dt="2023-05-12T16:30:23.331" v="346" actId="47"/>
        <pc:sldMkLst>
          <pc:docMk/>
          <pc:sldMk cId="0" sldId="326"/>
        </pc:sldMkLst>
      </pc:sldChg>
      <pc:sldChg chg="del">
        <pc:chgData name="Pradeepan Panneerselvam" userId="b0594376b91ba280" providerId="LiveId" clId="{0570F287-EAE3-42FA-AAD8-0952C05A9756}" dt="2023-05-12T16:30:24.796" v="347" actId="47"/>
        <pc:sldMkLst>
          <pc:docMk/>
          <pc:sldMk cId="0" sldId="328"/>
        </pc:sldMkLst>
      </pc:sldChg>
      <pc:sldChg chg="del">
        <pc:chgData name="Pradeepan Panneerselvam" userId="b0594376b91ba280" providerId="LiveId" clId="{0570F287-EAE3-42FA-AAD8-0952C05A9756}" dt="2023-05-12T16:30:28.952" v="349" actId="47"/>
        <pc:sldMkLst>
          <pc:docMk/>
          <pc:sldMk cId="0" sldId="329"/>
        </pc:sldMkLst>
      </pc:sldChg>
      <pc:sldChg chg="modSp mod">
        <pc:chgData name="Pradeepan Panneerselvam" userId="b0594376b91ba280" providerId="LiveId" clId="{0570F287-EAE3-42FA-AAD8-0952C05A9756}" dt="2023-05-13T03:00:55.799" v="738" actId="21"/>
        <pc:sldMkLst>
          <pc:docMk/>
          <pc:sldMk cId="2554418018" sldId="330"/>
        </pc:sldMkLst>
        <pc:spChg chg="mod">
          <ac:chgData name="Pradeepan Panneerselvam" userId="b0594376b91ba280" providerId="LiveId" clId="{0570F287-EAE3-42FA-AAD8-0952C05A9756}" dt="2023-05-13T03:00:55.799" v="738" actId="21"/>
          <ac:spMkLst>
            <pc:docMk/>
            <pc:sldMk cId="2554418018" sldId="330"/>
            <ac:spMk id="3" creationId="{8D9E1250-ABAA-B825-9381-37E42C7327D3}"/>
          </ac:spMkLst>
        </pc:spChg>
      </pc:sldChg>
      <pc:sldChg chg="modSp mod modTransition">
        <pc:chgData name="Pradeepan Panneerselvam" userId="b0594376b91ba280" providerId="LiveId" clId="{0570F287-EAE3-42FA-AAD8-0952C05A9756}" dt="2023-05-12T16:54:54.860" v="542"/>
        <pc:sldMkLst>
          <pc:docMk/>
          <pc:sldMk cId="2931642852" sldId="331"/>
        </pc:sldMkLst>
        <pc:spChg chg="mod">
          <ac:chgData name="Pradeepan Panneerselvam" userId="b0594376b91ba280" providerId="LiveId" clId="{0570F287-EAE3-42FA-AAD8-0952C05A9756}" dt="2023-05-12T16:47:18.822" v="486" actId="2711"/>
          <ac:spMkLst>
            <pc:docMk/>
            <pc:sldMk cId="2931642852" sldId="331"/>
            <ac:spMk id="3" creationId="{938871C5-0D0D-643C-E38B-E264F11B101E}"/>
          </ac:spMkLst>
        </pc:spChg>
      </pc:sldChg>
      <pc:sldChg chg="modSp mod">
        <pc:chgData name="Pradeepan Panneerselvam" userId="b0594376b91ba280" providerId="LiveId" clId="{0570F287-EAE3-42FA-AAD8-0952C05A9756}" dt="2023-05-12T16:54:54.558" v="541"/>
        <pc:sldMkLst>
          <pc:docMk/>
          <pc:sldMk cId="1055699924" sldId="332"/>
        </pc:sldMkLst>
        <pc:spChg chg="mod">
          <ac:chgData name="Pradeepan Panneerselvam" userId="b0594376b91ba280" providerId="LiveId" clId="{0570F287-EAE3-42FA-AAD8-0952C05A9756}" dt="2023-05-12T15:55:04.490" v="8" actId="14100"/>
          <ac:spMkLst>
            <pc:docMk/>
            <pc:sldMk cId="1055699924" sldId="332"/>
            <ac:spMk id="2" creationId="{0E068E3F-9EB0-0DED-C8C0-EF8040426969}"/>
          </ac:spMkLst>
        </pc:spChg>
        <pc:spChg chg="mod">
          <ac:chgData name="Pradeepan Panneerselvam" userId="b0594376b91ba280" providerId="LiveId" clId="{0570F287-EAE3-42FA-AAD8-0952C05A9756}" dt="2023-05-12T16:54:54.558" v="541"/>
          <ac:spMkLst>
            <pc:docMk/>
            <pc:sldMk cId="1055699924" sldId="332"/>
            <ac:spMk id="3" creationId="{EEB438AE-A52E-F8F5-7225-9411D984977E}"/>
          </ac:spMkLst>
        </pc:spChg>
      </pc:sldChg>
      <pc:sldChg chg="del">
        <pc:chgData name="Pradeepan Panneerselvam" userId="b0594376b91ba280" providerId="LiveId" clId="{0570F287-EAE3-42FA-AAD8-0952C05A9756}" dt="2023-05-12T15:55:50.813" v="11" actId="47"/>
        <pc:sldMkLst>
          <pc:docMk/>
          <pc:sldMk cId="2622121862" sldId="333"/>
        </pc:sldMkLst>
      </pc:sldChg>
      <pc:sldChg chg="modSp new mod">
        <pc:chgData name="Pradeepan Panneerselvam" userId="b0594376b91ba280" providerId="LiveId" clId="{0570F287-EAE3-42FA-AAD8-0952C05A9756}" dt="2023-05-12T16:54:54.558" v="541"/>
        <pc:sldMkLst>
          <pc:docMk/>
          <pc:sldMk cId="3495433596" sldId="333"/>
        </pc:sldMkLst>
        <pc:spChg chg="mod">
          <ac:chgData name="Pradeepan Panneerselvam" userId="b0594376b91ba280" providerId="LiveId" clId="{0570F287-EAE3-42FA-AAD8-0952C05A9756}" dt="2023-05-12T16:00:57.810" v="47" actId="14100"/>
          <ac:spMkLst>
            <pc:docMk/>
            <pc:sldMk cId="3495433596" sldId="333"/>
            <ac:spMk id="2" creationId="{3BE130C8-AF71-A269-4DF1-BAB789DD9D8E}"/>
          </ac:spMkLst>
        </pc:spChg>
        <pc:spChg chg="mod">
          <ac:chgData name="Pradeepan Panneerselvam" userId="b0594376b91ba280" providerId="LiveId" clId="{0570F287-EAE3-42FA-AAD8-0952C05A9756}" dt="2023-05-12T16:54:54.558" v="541"/>
          <ac:spMkLst>
            <pc:docMk/>
            <pc:sldMk cId="3495433596" sldId="333"/>
            <ac:spMk id="3" creationId="{C6D09A4E-D81D-3E67-9E64-F86511814869}"/>
          </ac:spMkLst>
        </pc:spChg>
      </pc:sldChg>
      <pc:sldChg chg="delSp modSp new mod">
        <pc:chgData name="Pradeepan Panneerselvam" userId="b0594376b91ba280" providerId="LiveId" clId="{0570F287-EAE3-42FA-AAD8-0952C05A9756}" dt="2023-05-12T16:03:13.992" v="67" actId="20577"/>
        <pc:sldMkLst>
          <pc:docMk/>
          <pc:sldMk cId="2045913687" sldId="334"/>
        </pc:sldMkLst>
        <pc:spChg chg="del">
          <ac:chgData name="Pradeepan Panneerselvam" userId="b0594376b91ba280" providerId="LiveId" clId="{0570F287-EAE3-42FA-AAD8-0952C05A9756}" dt="2023-05-12T16:01:20.293" v="49" actId="478"/>
          <ac:spMkLst>
            <pc:docMk/>
            <pc:sldMk cId="2045913687" sldId="334"/>
            <ac:spMk id="2" creationId="{F2CB669F-BAC3-28C0-58F0-38A7895C9875}"/>
          </ac:spMkLst>
        </pc:spChg>
        <pc:spChg chg="mod">
          <ac:chgData name="Pradeepan Panneerselvam" userId="b0594376b91ba280" providerId="LiveId" clId="{0570F287-EAE3-42FA-AAD8-0952C05A9756}" dt="2023-05-12T16:03:13.992" v="67" actId="20577"/>
          <ac:spMkLst>
            <pc:docMk/>
            <pc:sldMk cId="2045913687" sldId="334"/>
            <ac:spMk id="3" creationId="{12B6A5A8-5441-3BDD-480C-A1CC437453B0}"/>
          </ac:spMkLst>
        </pc:spChg>
      </pc:sldChg>
      <pc:sldChg chg="modSp new mod">
        <pc:chgData name="Pradeepan Panneerselvam" userId="b0594376b91ba280" providerId="LiveId" clId="{0570F287-EAE3-42FA-AAD8-0952C05A9756}" dt="2023-05-12T16:12:21.355" v="105" actId="2711"/>
        <pc:sldMkLst>
          <pc:docMk/>
          <pc:sldMk cId="203598972" sldId="335"/>
        </pc:sldMkLst>
        <pc:spChg chg="mod">
          <ac:chgData name="Pradeepan Panneerselvam" userId="b0594376b91ba280" providerId="LiveId" clId="{0570F287-EAE3-42FA-AAD8-0952C05A9756}" dt="2023-05-12T16:12:08.205" v="104" actId="14100"/>
          <ac:spMkLst>
            <pc:docMk/>
            <pc:sldMk cId="203598972" sldId="335"/>
            <ac:spMk id="2" creationId="{8BEF501F-DC0F-16F4-D04F-BF5648279914}"/>
          </ac:spMkLst>
        </pc:spChg>
        <pc:spChg chg="mod">
          <ac:chgData name="Pradeepan Panneerselvam" userId="b0594376b91ba280" providerId="LiveId" clId="{0570F287-EAE3-42FA-AAD8-0952C05A9756}" dt="2023-05-12T16:12:21.355" v="105" actId="2711"/>
          <ac:spMkLst>
            <pc:docMk/>
            <pc:sldMk cId="203598972" sldId="335"/>
            <ac:spMk id="3" creationId="{B2646670-ABCE-CAB2-8922-3E8BF65FABAB}"/>
          </ac:spMkLst>
        </pc:spChg>
      </pc:sldChg>
      <pc:sldChg chg="modSp new mod">
        <pc:chgData name="Pradeepan Panneerselvam" userId="b0594376b91ba280" providerId="LiveId" clId="{0570F287-EAE3-42FA-AAD8-0952C05A9756}" dt="2023-05-12T16:54:54.558" v="541"/>
        <pc:sldMkLst>
          <pc:docMk/>
          <pc:sldMk cId="3329411812" sldId="336"/>
        </pc:sldMkLst>
        <pc:spChg chg="mod">
          <ac:chgData name="Pradeepan Panneerselvam" userId="b0594376b91ba280" providerId="LiveId" clId="{0570F287-EAE3-42FA-AAD8-0952C05A9756}" dt="2023-05-12T16:27:22.846" v="262" actId="14100"/>
          <ac:spMkLst>
            <pc:docMk/>
            <pc:sldMk cId="3329411812" sldId="336"/>
            <ac:spMk id="2" creationId="{30AE8AE1-1B3B-94BE-A0FA-CF10B9C64777}"/>
          </ac:spMkLst>
        </pc:spChg>
        <pc:spChg chg="mod">
          <ac:chgData name="Pradeepan Panneerselvam" userId="b0594376b91ba280" providerId="LiveId" clId="{0570F287-EAE3-42FA-AAD8-0952C05A9756}" dt="2023-05-12T16:54:54.558" v="541"/>
          <ac:spMkLst>
            <pc:docMk/>
            <pc:sldMk cId="3329411812" sldId="336"/>
            <ac:spMk id="3" creationId="{FB219280-8E5F-AF72-CA8A-29516469F479}"/>
          </ac:spMkLst>
        </pc:spChg>
      </pc:sldChg>
      <pc:sldChg chg="addSp delSp modSp new mod modClrScheme chgLayout">
        <pc:chgData name="Pradeepan Panneerselvam" userId="b0594376b91ba280" providerId="LiveId" clId="{0570F287-EAE3-42FA-AAD8-0952C05A9756}" dt="2023-05-12T16:54:54.558" v="541"/>
        <pc:sldMkLst>
          <pc:docMk/>
          <pc:sldMk cId="4039676843" sldId="337"/>
        </pc:sldMkLst>
        <pc:spChg chg="add del mod ord">
          <ac:chgData name="Pradeepan Panneerselvam" userId="b0594376b91ba280" providerId="LiveId" clId="{0570F287-EAE3-42FA-AAD8-0952C05A9756}" dt="2023-05-12T16:26:11.186" v="215" actId="1076"/>
          <ac:spMkLst>
            <pc:docMk/>
            <pc:sldMk cId="4039676843" sldId="337"/>
            <ac:spMk id="2" creationId="{40D9154C-0A0A-7676-8108-08851370D684}"/>
          </ac:spMkLst>
        </pc:spChg>
        <pc:spChg chg="mod ord">
          <ac:chgData name="Pradeepan Panneerselvam" userId="b0594376b91ba280" providerId="LiveId" clId="{0570F287-EAE3-42FA-AAD8-0952C05A9756}" dt="2023-05-12T16:54:54.558" v="541"/>
          <ac:spMkLst>
            <pc:docMk/>
            <pc:sldMk cId="4039676843" sldId="337"/>
            <ac:spMk id="3" creationId="{BD83CFC7-4673-DF36-8237-9A5D45A49BDC}"/>
          </ac:spMkLst>
        </pc:spChg>
        <pc:spChg chg="add del mod">
          <ac:chgData name="Pradeepan Panneerselvam" userId="b0594376b91ba280" providerId="LiveId" clId="{0570F287-EAE3-42FA-AAD8-0952C05A9756}" dt="2023-05-12T16:18:47.218" v="132" actId="478"/>
          <ac:spMkLst>
            <pc:docMk/>
            <pc:sldMk cId="4039676843" sldId="337"/>
            <ac:spMk id="5" creationId="{81BC89C7-7EE6-61E2-D98F-F1B27193D4E4}"/>
          </ac:spMkLst>
        </pc:spChg>
      </pc:sldChg>
      <pc:sldChg chg="modSp new mod">
        <pc:chgData name="Pradeepan Panneerselvam" userId="b0594376b91ba280" providerId="LiveId" clId="{0570F287-EAE3-42FA-AAD8-0952C05A9756}" dt="2023-05-12T16:54:54.558" v="541"/>
        <pc:sldMkLst>
          <pc:docMk/>
          <pc:sldMk cId="3552989223" sldId="338"/>
        </pc:sldMkLst>
        <pc:spChg chg="mod">
          <ac:chgData name="Pradeepan Panneerselvam" userId="b0594376b91ba280" providerId="LiveId" clId="{0570F287-EAE3-42FA-AAD8-0952C05A9756}" dt="2023-05-12T16:29:43.440" v="337" actId="1076"/>
          <ac:spMkLst>
            <pc:docMk/>
            <pc:sldMk cId="3552989223" sldId="338"/>
            <ac:spMk id="2" creationId="{550738B5-C599-D27B-87D7-6A8F24B91DA8}"/>
          </ac:spMkLst>
        </pc:spChg>
        <pc:spChg chg="mod">
          <ac:chgData name="Pradeepan Panneerselvam" userId="b0594376b91ba280" providerId="LiveId" clId="{0570F287-EAE3-42FA-AAD8-0952C05A9756}" dt="2023-05-12T16:54:54.558" v="541"/>
          <ac:spMkLst>
            <pc:docMk/>
            <pc:sldMk cId="3552989223" sldId="338"/>
            <ac:spMk id="3" creationId="{6E884B2D-8EA4-417C-9649-831467DB01A9}"/>
          </ac:spMkLst>
        </pc:spChg>
      </pc:sldChg>
      <pc:sldChg chg="modSp new mod">
        <pc:chgData name="Pradeepan Panneerselvam" userId="b0594376b91ba280" providerId="LiveId" clId="{0570F287-EAE3-42FA-AAD8-0952C05A9756}" dt="2023-05-12T16:54:54.558" v="541"/>
        <pc:sldMkLst>
          <pc:docMk/>
          <pc:sldMk cId="3238848946" sldId="339"/>
        </pc:sldMkLst>
        <pc:spChg chg="mod">
          <ac:chgData name="Pradeepan Panneerselvam" userId="b0594376b91ba280" providerId="LiveId" clId="{0570F287-EAE3-42FA-AAD8-0952C05A9756}" dt="2023-05-12T16:54:54.558" v="541"/>
          <ac:spMkLst>
            <pc:docMk/>
            <pc:sldMk cId="3238848946" sldId="339"/>
            <ac:spMk id="2" creationId="{B4AD881E-08A4-A531-D0BC-FAF92E7688B4}"/>
          </ac:spMkLst>
        </pc:spChg>
        <pc:spChg chg="mod">
          <ac:chgData name="Pradeepan Panneerselvam" userId="b0594376b91ba280" providerId="LiveId" clId="{0570F287-EAE3-42FA-AAD8-0952C05A9756}" dt="2023-05-12T16:54:54.558" v="541"/>
          <ac:spMkLst>
            <pc:docMk/>
            <pc:sldMk cId="3238848946" sldId="339"/>
            <ac:spMk id="3" creationId="{77CC41A1-593C-61B2-C351-1090962745B4}"/>
          </ac:spMkLst>
        </pc:spChg>
      </pc:sldChg>
      <pc:sldChg chg="addSp delSp modSp new mod setBg">
        <pc:chgData name="Pradeepan Panneerselvam" userId="b0594376b91ba280" providerId="LiveId" clId="{0570F287-EAE3-42FA-AAD8-0952C05A9756}" dt="2023-05-12T16:40:19.959" v="382" actId="26606"/>
        <pc:sldMkLst>
          <pc:docMk/>
          <pc:sldMk cId="2259312572" sldId="340"/>
        </pc:sldMkLst>
        <pc:spChg chg="add del">
          <ac:chgData name="Pradeepan Panneerselvam" userId="b0594376b91ba280" providerId="LiveId" clId="{0570F287-EAE3-42FA-AAD8-0952C05A9756}" dt="2023-05-12T16:40:19.959" v="382" actId="26606"/>
          <ac:spMkLst>
            <pc:docMk/>
            <pc:sldMk cId="2259312572" sldId="340"/>
            <ac:spMk id="2" creationId="{D11000B2-E437-6017-2E32-584F24780139}"/>
          </ac:spMkLst>
        </pc:spChg>
        <pc:spChg chg="del">
          <ac:chgData name="Pradeepan Panneerselvam" userId="b0594376b91ba280" providerId="LiveId" clId="{0570F287-EAE3-42FA-AAD8-0952C05A9756}" dt="2023-05-12T16:40:05.417" v="377"/>
          <ac:spMkLst>
            <pc:docMk/>
            <pc:sldMk cId="2259312572" sldId="340"/>
            <ac:spMk id="3" creationId="{5290A215-FABF-9623-4ED8-129A93E951C3}"/>
          </ac:spMkLst>
        </pc:spChg>
        <pc:spChg chg="add del">
          <ac:chgData name="Pradeepan Panneerselvam" userId="b0594376b91ba280" providerId="LiveId" clId="{0570F287-EAE3-42FA-AAD8-0952C05A9756}" dt="2023-05-12T16:40:19.959" v="381" actId="26606"/>
          <ac:spMkLst>
            <pc:docMk/>
            <pc:sldMk cId="2259312572" sldId="340"/>
            <ac:spMk id="8" creationId="{2A35C2EA-741F-F445-F304-DF8A5EC1E561}"/>
          </ac:spMkLst>
        </pc:spChg>
        <pc:spChg chg="add del">
          <ac:chgData name="Pradeepan Panneerselvam" userId="b0594376b91ba280" providerId="LiveId" clId="{0570F287-EAE3-42FA-AAD8-0952C05A9756}" dt="2023-05-12T16:40:17.943" v="379" actId="26606"/>
          <ac:spMkLst>
            <pc:docMk/>
            <pc:sldMk cId="2259312572" sldId="340"/>
            <ac:spMk id="9" creationId="{57845966-6EFC-468A-9CC7-BAB4B95854E7}"/>
          </ac:spMkLst>
        </pc:spChg>
        <pc:spChg chg="add del">
          <ac:chgData name="Pradeepan Panneerselvam" userId="b0594376b91ba280" providerId="LiveId" clId="{0570F287-EAE3-42FA-AAD8-0952C05A9756}" dt="2023-05-12T16:40:17.943" v="379" actId="26606"/>
          <ac:spMkLst>
            <pc:docMk/>
            <pc:sldMk cId="2259312572" sldId="340"/>
            <ac:spMk id="13" creationId="{ADAD1991-FFD1-4E94-ABAB-7560D33008E4}"/>
          </ac:spMkLst>
        </pc:spChg>
        <pc:spChg chg="add del">
          <ac:chgData name="Pradeepan Panneerselvam" userId="b0594376b91ba280" providerId="LiveId" clId="{0570F287-EAE3-42FA-AAD8-0952C05A9756}" dt="2023-05-12T16:40:19.959" v="381" actId="26606"/>
          <ac:spMkLst>
            <pc:docMk/>
            <pc:sldMk cId="2259312572" sldId="340"/>
            <ac:spMk id="15" creationId="{8D9CE0F4-2EB2-4F1F-8AAC-DB3571D9FE10}"/>
          </ac:spMkLst>
        </pc:spChg>
        <pc:spChg chg="add del">
          <ac:chgData name="Pradeepan Panneerselvam" userId="b0594376b91ba280" providerId="LiveId" clId="{0570F287-EAE3-42FA-AAD8-0952C05A9756}" dt="2023-05-12T16:40:19.959" v="381" actId="26606"/>
          <ac:spMkLst>
            <pc:docMk/>
            <pc:sldMk cId="2259312572" sldId="340"/>
            <ac:spMk id="16" creationId="{0B9EE3F3-89B7-43C3-8651-C4C96830993D}"/>
          </ac:spMkLst>
        </pc:spChg>
        <pc:spChg chg="add del">
          <ac:chgData name="Pradeepan Panneerselvam" userId="b0594376b91ba280" providerId="LiveId" clId="{0570F287-EAE3-42FA-AAD8-0952C05A9756}" dt="2023-05-12T16:40:19.959" v="381" actId="26606"/>
          <ac:spMkLst>
            <pc:docMk/>
            <pc:sldMk cId="2259312572" sldId="340"/>
            <ac:spMk id="17" creationId="{D11000B2-E437-6017-2E32-584F24780139}"/>
          </ac:spMkLst>
        </pc:spChg>
        <pc:spChg chg="add del">
          <ac:chgData name="Pradeepan Panneerselvam" userId="b0594376b91ba280" providerId="LiveId" clId="{0570F287-EAE3-42FA-AAD8-0952C05A9756}" dt="2023-05-12T16:40:19.959" v="381" actId="26606"/>
          <ac:spMkLst>
            <pc:docMk/>
            <pc:sldMk cId="2259312572" sldId="340"/>
            <ac:spMk id="18" creationId="{33AE4636-AEEC-45D6-84D4-7AC2DA48ECF8}"/>
          </ac:spMkLst>
        </pc:spChg>
        <pc:picChg chg="add mod">
          <ac:chgData name="Pradeepan Panneerselvam" userId="b0594376b91ba280" providerId="LiveId" clId="{0570F287-EAE3-42FA-AAD8-0952C05A9756}" dt="2023-05-12T16:40:19.959" v="382" actId="26606"/>
          <ac:picMkLst>
            <pc:docMk/>
            <pc:sldMk cId="2259312572" sldId="340"/>
            <ac:picMk id="4" creationId="{DC29104E-CC9E-2831-79AB-2FEAC70D9503}"/>
          </ac:picMkLst>
        </pc:picChg>
        <pc:picChg chg="add del">
          <ac:chgData name="Pradeepan Panneerselvam" userId="b0594376b91ba280" providerId="LiveId" clId="{0570F287-EAE3-42FA-AAD8-0952C05A9756}" dt="2023-05-12T16:40:17.943" v="379" actId="26606"/>
          <ac:picMkLst>
            <pc:docMk/>
            <pc:sldMk cId="2259312572" sldId="340"/>
            <ac:picMk id="11" creationId="{75554383-98AF-4A47-BB65-705FAAA4BE6A}"/>
          </ac:picMkLst>
        </pc:picChg>
      </pc:sldChg>
      <pc:sldChg chg="modSp new mod">
        <pc:chgData name="Pradeepan Panneerselvam" userId="b0594376b91ba280" providerId="LiveId" clId="{0570F287-EAE3-42FA-AAD8-0952C05A9756}" dt="2023-05-12T16:54:54.558" v="541"/>
        <pc:sldMkLst>
          <pc:docMk/>
          <pc:sldMk cId="3687502141" sldId="341"/>
        </pc:sldMkLst>
        <pc:spChg chg="mod">
          <ac:chgData name="Pradeepan Panneerselvam" userId="b0594376b91ba280" providerId="LiveId" clId="{0570F287-EAE3-42FA-AAD8-0952C05A9756}" dt="2023-05-12T16:42:52.902" v="440" actId="14100"/>
          <ac:spMkLst>
            <pc:docMk/>
            <pc:sldMk cId="3687502141" sldId="341"/>
            <ac:spMk id="2" creationId="{6C68B482-8C0B-E85C-BE99-6526F6253A5F}"/>
          </ac:spMkLst>
        </pc:spChg>
        <pc:spChg chg="mod">
          <ac:chgData name="Pradeepan Panneerselvam" userId="b0594376b91ba280" providerId="LiveId" clId="{0570F287-EAE3-42FA-AAD8-0952C05A9756}" dt="2023-05-12T16:54:54.558" v="541"/>
          <ac:spMkLst>
            <pc:docMk/>
            <pc:sldMk cId="3687502141" sldId="341"/>
            <ac:spMk id="3" creationId="{4E51FD4A-019A-DB05-7588-820B2C4A79E4}"/>
          </ac:spMkLst>
        </pc:spChg>
      </pc:sldChg>
      <pc:sldChg chg="modSp new mod">
        <pc:chgData name="Pradeepan Panneerselvam" userId="b0594376b91ba280" providerId="LiveId" clId="{0570F287-EAE3-42FA-AAD8-0952C05A9756}" dt="2023-05-12T16:54:54.558" v="541"/>
        <pc:sldMkLst>
          <pc:docMk/>
          <pc:sldMk cId="1184258611" sldId="342"/>
        </pc:sldMkLst>
        <pc:spChg chg="mod">
          <ac:chgData name="Pradeepan Panneerselvam" userId="b0594376b91ba280" providerId="LiveId" clId="{0570F287-EAE3-42FA-AAD8-0952C05A9756}" dt="2023-05-12T16:54:54.558" v="541"/>
          <ac:spMkLst>
            <pc:docMk/>
            <pc:sldMk cId="1184258611" sldId="342"/>
            <ac:spMk id="2" creationId="{4F82F4C4-6F1B-FB40-048D-E55E5FAC115B}"/>
          </ac:spMkLst>
        </pc:spChg>
        <pc:spChg chg="mod">
          <ac:chgData name="Pradeepan Panneerselvam" userId="b0594376b91ba280" providerId="LiveId" clId="{0570F287-EAE3-42FA-AAD8-0952C05A9756}" dt="2023-05-12T16:54:54.558" v="541"/>
          <ac:spMkLst>
            <pc:docMk/>
            <pc:sldMk cId="1184258611" sldId="342"/>
            <ac:spMk id="3" creationId="{06238AF3-C005-F9B9-D817-A2F61BC21B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3D44E1-B02F-47D8-8B32-3E523A683903}"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274504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D44E1-B02F-47D8-8B32-3E523A683903}"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86262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2114" y="274640"/>
            <a:ext cx="2879725"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9763" y="274640"/>
            <a:ext cx="84899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D44E1-B02F-47D8-8B32-3E523A683903}"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5192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D44E1-B02F-47D8-8B32-3E523A683903}"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12963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D44E1-B02F-47D8-8B32-3E523A683903}"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96702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9764" y="1600202"/>
            <a:ext cx="56848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77000" y="1600202"/>
            <a:ext cx="5684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3D44E1-B02F-47D8-8B32-3E523A683903}"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406194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D44E1-B02F-47D8-8B32-3E523A683903}" type="datetimeFigureOut">
              <a:rPr lang="en-US" smtClean="0"/>
              <a:pPr/>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423075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3D44E1-B02F-47D8-8B32-3E523A683903}" type="datetimeFigureOut">
              <a:rPr lang="en-US" smtClean="0"/>
              <a:pPr/>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317246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D44E1-B02F-47D8-8B32-3E523A683903}" type="datetimeFigureOut">
              <a:rPr lang="en-US" smtClean="0"/>
              <a:pPr/>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368783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D44E1-B02F-47D8-8B32-3E523A683903}"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414868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D44E1-B02F-47D8-8B32-3E523A683903}"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4095-9942-491B-A917-184996CD5F4B}" type="slidenum">
              <a:rPr lang="en-US" smtClean="0"/>
              <a:pPr/>
              <a:t>‹#›</a:t>
            </a:fld>
            <a:endParaRPr lang="en-US"/>
          </a:p>
        </p:txBody>
      </p:sp>
    </p:spTree>
    <p:extLst>
      <p:ext uri="{BB962C8B-B14F-4D97-AF65-F5344CB8AC3E}">
        <p14:creationId xmlns:p14="http://schemas.microsoft.com/office/powerpoint/2010/main" val="133151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D44E1-B02F-47D8-8B32-3E523A683903}" type="datetimeFigureOut">
              <a:rPr lang="en-US" smtClean="0"/>
              <a:pPr/>
              <a:t>5/13/2023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74095-9942-491B-A917-184996CD5F4B}" type="slidenum">
              <a:rPr lang="en-US" smtClean="0"/>
              <a:pPr/>
              <a:t>‹#›</a:t>
            </a:fld>
            <a:endParaRPr lang="en-US"/>
          </a:p>
        </p:txBody>
      </p:sp>
    </p:spTree>
    <p:extLst>
      <p:ext uri="{BB962C8B-B14F-4D97-AF65-F5344CB8AC3E}">
        <p14:creationId xmlns:p14="http://schemas.microsoft.com/office/powerpoint/2010/main" val="403142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5EAF3-7C90-FCDF-4518-E4B6A28A71ED}"/>
              </a:ext>
            </a:extLst>
          </p:cNvPr>
          <p:cNvSpPr>
            <a:spLocks noGrp="1"/>
          </p:cNvSpPr>
          <p:nvPr>
            <p:ph type="title"/>
          </p:nvPr>
        </p:nvSpPr>
        <p:spPr>
          <a:xfrm>
            <a:off x="1981200" y="389395"/>
            <a:ext cx="5754687" cy="807719"/>
          </a:xfrm>
        </p:spPr>
        <p:txBody>
          <a:bodyPr>
            <a:normAutofit fontScale="90000"/>
          </a:bodyPr>
          <a:lstStyle/>
          <a:p>
            <a:r>
              <a:rPr lang="en-IN" sz="2400" b="0" dirty="0"/>
              <a:t>SRM INSTITUTE OF SCIENCE AND TECHNOLOGY</a:t>
            </a:r>
            <a:br>
              <a:rPr lang="en-IN" sz="2400" b="0" dirty="0"/>
            </a:br>
            <a:r>
              <a:rPr lang="en-IN" sz="2400" b="0" dirty="0"/>
              <a:t>RAMAPURAM CAMPUS,CHENNAI - 600089</a:t>
            </a:r>
          </a:p>
        </p:txBody>
      </p:sp>
      <p:sp>
        <p:nvSpPr>
          <p:cNvPr id="2050" name="Subtitle 2"/>
          <p:cNvSpPr>
            <a:spLocks noGrp="1"/>
          </p:cNvSpPr>
          <p:nvPr>
            <p:ph type="body" idx="1"/>
          </p:nvPr>
        </p:nvSpPr>
        <p:spPr>
          <a:xfrm>
            <a:off x="1904999" y="2324963"/>
            <a:ext cx="5907087" cy="1500187"/>
          </a:xfrm>
        </p:spPr>
        <p:txBody>
          <a:bodyPr>
            <a:normAutofit fontScale="92500" lnSpcReduction="20000"/>
          </a:bodyPr>
          <a:lstStyle/>
          <a:p>
            <a:pPr eaLnBrk="1" hangingPunct="1">
              <a:lnSpc>
                <a:spcPct val="110000"/>
              </a:lnSpc>
              <a:spcBef>
                <a:spcPts val="600"/>
              </a:spcBef>
            </a:pPr>
            <a:r>
              <a:rPr lang="en-US" sz="3500" b="1" dirty="0">
                <a:solidFill>
                  <a:srgbClr val="B70101"/>
                </a:solidFill>
                <a:latin typeface="+mj-lt"/>
                <a:cs typeface="Arial" charset="0"/>
              </a:rPr>
              <a:t>ATTENDANCE SYSTEM USING FACIAL RECOGNITION</a:t>
            </a:r>
          </a:p>
          <a:p>
            <a:pPr eaLnBrk="1" hangingPunct="1">
              <a:lnSpc>
                <a:spcPct val="110000"/>
              </a:lnSpc>
              <a:spcBef>
                <a:spcPts val="600"/>
              </a:spcBef>
            </a:pPr>
            <a:r>
              <a:rPr lang="en-US" sz="2800" b="1" dirty="0">
                <a:solidFill>
                  <a:schemeClr val="tx1"/>
                </a:solidFill>
                <a:latin typeface="+mj-lt"/>
                <a:cs typeface="Arial" charset="0"/>
              </a:rPr>
              <a:t>SEMINAR II PRACTICAL – MAY 2023</a:t>
            </a:r>
            <a:endParaRPr lang="en-US" sz="2800" dirty="0">
              <a:solidFill>
                <a:schemeClr val="tx1"/>
              </a:solidFill>
              <a:latin typeface="+mj-lt"/>
              <a:cs typeface="Arial" charset="0"/>
            </a:endParaRPr>
          </a:p>
          <a:p>
            <a:pPr eaLnBrk="1" hangingPunct="1">
              <a:lnSpc>
                <a:spcPct val="110000"/>
              </a:lnSpc>
              <a:spcBef>
                <a:spcPts val="600"/>
              </a:spcBef>
            </a:pPr>
            <a:endParaRPr lang="en-US" sz="3500" dirty="0">
              <a:solidFill>
                <a:srgbClr val="898989"/>
              </a:solidFill>
              <a:latin typeface="+mj-lt"/>
              <a:cs typeface="Arial" charset="0"/>
            </a:endParaRPr>
          </a:p>
        </p:txBody>
      </p:sp>
      <p:sp>
        <p:nvSpPr>
          <p:cNvPr id="5" name="TextBox 3"/>
          <p:cNvSpPr txBox="1">
            <a:spLocks noChangeArrowheads="1"/>
          </p:cNvSpPr>
          <p:nvPr/>
        </p:nvSpPr>
        <p:spPr bwMode="auto">
          <a:xfrm>
            <a:off x="2971800" y="4648200"/>
            <a:ext cx="5715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000" dirty="0">
                <a:latin typeface="Times New Roman" panose="02020603050405020304" pitchFamily="18" charset="0"/>
                <a:cs typeface="Times New Roman" panose="02020603050405020304" pitchFamily="18" charset="0"/>
              </a:rPr>
              <a:t>SUBMITTED BY</a:t>
            </a:r>
          </a:p>
          <a:p>
            <a:pPr algn="r" eaLnBrk="1" hangingPunct="1"/>
            <a:r>
              <a:rPr lang="en-US" sz="2000" dirty="0">
                <a:latin typeface="Times New Roman" panose="02020603050405020304" pitchFamily="18" charset="0"/>
                <a:cs typeface="Times New Roman" panose="02020603050405020304" pitchFamily="18" charset="0"/>
              </a:rPr>
              <a:t>Pradeepan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 – RA20011027020081</a:t>
            </a:r>
          </a:p>
          <a:p>
            <a:pPr algn="r" eaLnBrk="1" hangingPunct="1"/>
            <a:r>
              <a:rPr lang="en-US" sz="2000" dirty="0">
                <a:latin typeface="Times New Roman" panose="02020603050405020304" pitchFamily="18" charset="0"/>
                <a:cs typeface="Times New Roman" panose="02020603050405020304" pitchFamily="18" charset="0"/>
              </a:rPr>
              <a:t>  Vikash R – RA2011027020096</a:t>
            </a:r>
          </a:p>
        </p:txBody>
      </p:sp>
    </p:spTree>
    <p:extLst>
      <p:ext uri="{BB962C8B-B14F-4D97-AF65-F5344CB8AC3E}">
        <p14:creationId xmlns:p14="http://schemas.microsoft.com/office/powerpoint/2010/main" val="72225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0">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8AE1-1B3B-94BE-A0FA-CF10B9C64777}"/>
              </a:ext>
            </a:extLst>
          </p:cNvPr>
          <p:cNvSpPr>
            <a:spLocks noGrp="1"/>
          </p:cNvSpPr>
          <p:nvPr>
            <p:ph type="title"/>
          </p:nvPr>
        </p:nvSpPr>
        <p:spPr>
          <a:xfrm>
            <a:off x="457200" y="274638"/>
            <a:ext cx="4495800" cy="868362"/>
          </a:xfrm>
        </p:spPr>
        <p:txBody>
          <a:bodyPr>
            <a:normAutofit/>
          </a:bodyPr>
          <a:lstStyle/>
          <a:p>
            <a:r>
              <a:rPr lang="en-IN" sz="3500" dirty="0"/>
              <a:t>MODULE DESCRIPTION</a:t>
            </a:r>
          </a:p>
        </p:txBody>
      </p:sp>
      <p:sp>
        <p:nvSpPr>
          <p:cNvPr id="3" name="Content Placeholder 2">
            <a:extLst>
              <a:ext uri="{FF2B5EF4-FFF2-40B4-BE49-F238E27FC236}">
                <a16:creationId xmlns:a16="http://schemas.microsoft.com/office/drawing/2014/main" id="{FB219280-8E5F-AF72-CA8A-29516469F479}"/>
              </a:ext>
            </a:extLst>
          </p:cNvPr>
          <p:cNvSpPr>
            <a:spLocks noGrp="1"/>
          </p:cNvSpPr>
          <p:nvPr>
            <p:ph idx="1"/>
          </p:nvPr>
        </p:nvSpPr>
        <p:spPr/>
        <p:txBody>
          <a:bodyPr>
            <a:normAutofit/>
          </a:bodyPr>
          <a:lstStyle/>
          <a:p>
            <a:pPr marL="27305" marR="1270" indent="0" algn="ctr">
              <a:lnSpc>
                <a:spcPct val="107000"/>
              </a:lnSpc>
              <a:spcAft>
                <a:spcPts val="315"/>
              </a:spcAft>
              <a:buNone/>
            </a:pPr>
            <a:r>
              <a:rPr lang="en-US" sz="2800" b="1" dirty="0">
                <a:solidFill>
                  <a:srgbClr val="000000"/>
                </a:solidFill>
                <a:effectLst/>
                <a:latin typeface="Times New Roman" panose="02020603050405020304" pitchFamily="18" charset="0"/>
              </a:rPr>
              <a:t>IMAGE ENHANCEMENT</a:t>
            </a:r>
            <a:endParaRPr lang="en-IN" sz="1800" dirty="0">
              <a:solidFill>
                <a:srgbClr val="000000"/>
              </a:solidFill>
              <a:effectLst/>
              <a:latin typeface="Calibri" panose="020F0502020204030204" pitchFamily="34" charset="0"/>
              <a:ea typeface="Calibri" panose="020F0502020204030204" pitchFamily="34" charset="0"/>
            </a:endParaRPr>
          </a:p>
          <a:p>
            <a:pPr marL="15875" marR="302260" indent="0" algn="just">
              <a:lnSpc>
                <a:spcPct val="106000"/>
              </a:lnSpc>
              <a:spcAft>
                <a:spcPts val="2935"/>
              </a:spcAft>
              <a:buNone/>
            </a:pPr>
            <a:r>
              <a:rPr lang="en-US" sz="2200" dirty="0">
                <a:solidFill>
                  <a:srgbClr val="000000"/>
                </a:solidFill>
                <a:effectLst/>
                <a:latin typeface="Times New Roman" panose="02020603050405020304" pitchFamily="18" charset="0"/>
                <a:ea typeface="Times New Roman" panose="02020603050405020304" pitchFamily="18" charset="0"/>
              </a:rPr>
              <a:t>user's side, checks the overall image quality, and improves the image quality with machine learning techniques. The quality of the image is the most important factor in identifying a particular person, so the </a:t>
            </a:r>
            <a:r>
              <a:rPr lang="en-US" sz="2200" dirty="0" err="1">
                <a:solidFill>
                  <a:srgbClr val="000000"/>
                </a:solidFill>
                <a:effectLst/>
                <a:latin typeface="Times New Roman" panose="02020603050405020304" pitchFamily="18" charset="0"/>
                <a:ea typeface="Times New Roman" panose="02020603050405020304" pitchFamily="18" charset="0"/>
              </a:rPr>
              <a:t>Haar</a:t>
            </a:r>
            <a:r>
              <a:rPr lang="en-US" sz="2200" dirty="0">
                <a:solidFill>
                  <a:srgbClr val="000000"/>
                </a:solidFill>
                <a:effectLst/>
                <a:latin typeface="Times New Roman" panose="02020603050405020304" pitchFamily="18" charset="0"/>
                <a:ea typeface="Times New Roman" panose="02020603050405020304" pitchFamily="18" charset="0"/>
              </a:rPr>
              <a:t> Cascade algorithm is well suited for image enhancement and enhancement process.</a:t>
            </a:r>
            <a:endParaRPr lang="en-IN" sz="2200" dirty="0">
              <a:solidFill>
                <a:srgbClr val="000000"/>
              </a:solidFill>
              <a:effectLst/>
              <a:latin typeface="Calibri" panose="020F0502020204030204" pitchFamily="34" charset="0"/>
              <a:ea typeface="Calibri" panose="020F0502020204030204" pitchFamily="34" charset="0"/>
            </a:endParaRPr>
          </a:p>
          <a:p>
            <a:pPr marL="27305" marR="1270" indent="0" algn="ctr">
              <a:lnSpc>
                <a:spcPct val="107000"/>
              </a:lnSpc>
              <a:spcAft>
                <a:spcPts val="315"/>
              </a:spcAft>
              <a:buNone/>
            </a:pPr>
            <a:r>
              <a:rPr lang="en-US" sz="2800" b="1" dirty="0">
                <a:solidFill>
                  <a:srgbClr val="000000"/>
                </a:solidFill>
                <a:effectLst/>
                <a:latin typeface="Times New Roman" panose="02020603050405020304" pitchFamily="18" charset="0"/>
              </a:rPr>
              <a:t>FACE DETECTION</a:t>
            </a:r>
            <a:endParaRPr lang="en-IN" sz="2800" b="1" dirty="0">
              <a:solidFill>
                <a:srgbClr val="000000"/>
              </a:solidFill>
              <a:effectLst/>
              <a:latin typeface="Times New Roman" panose="02020603050405020304" pitchFamily="18" charset="0"/>
            </a:endParaRPr>
          </a:p>
          <a:p>
            <a:pPr marL="15875" indent="0" algn="just">
              <a:lnSpc>
                <a:spcPct val="106000"/>
              </a:lnSpc>
              <a:spcAft>
                <a:spcPts val="2935"/>
              </a:spcAft>
              <a:buNone/>
            </a:pPr>
            <a:r>
              <a:rPr lang="en-US" sz="2200" dirty="0">
                <a:solidFill>
                  <a:srgbClr val="000000"/>
                </a:solidFill>
                <a:effectLst/>
                <a:latin typeface="Times New Roman" panose="02020603050405020304" pitchFamily="18" charset="0"/>
                <a:ea typeface="Times New Roman" panose="02020603050405020304" pitchFamily="18" charset="0"/>
              </a:rPr>
              <a:t>In the attendance management system, a photo is first entered by the student, and this photo is sampled in the database created by the administration. </a:t>
            </a:r>
            <a:endParaRPr lang="en-IN" sz="2200" dirty="0"/>
          </a:p>
        </p:txBody>
      </p:sp>
    </p:spTree>
    <p:extLst>
      <p:ext uri="{BB962C8B-B14F-4D97-AF65-F5344CB8AC3E}">
        <p14:creationId xmlns:p14="http://schemas.microsoft.com/office/powerpoint/2010/main" val="332941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154C-0A0A-7676-8108-08851370D684}"/>
              </a:ext>
            </a:extLst>
          </p:cNvPr>
          <p:cNvSpPr>
            <a:spLocks noGrp="1"/>
          </p:cNvSpPr>
          <p:nvPr>
            <p:ph type="title"/>
          </p:nvPr>
        </p:nvSpPr>
        <p:spPr>
          <a:xfrm>
            <a:off x="2209800" y="698307"/>
            <a:ext cx="4724400" cy="693734"/>
          </a:xfrm>
        </p:spPr>
        <p:txBody>
          <a:bodyPr>
            <a:noAutofit/>
          </a:bodyPr>
          <a:lstStyle/>
          <a:p>
            <a:r>
              <a:rPr lang="en-US" sz="2800" b="1" dirty="0">
                <a:solidFill>
                  <a:srgbClr val="000000"/>
                </a:solidFill>
                <a:effectLst/>
                <a:latin typeface="Times New Roman" panose="02020603050405020304" pitchFamily="18" charset="0"/>
              </a:rPr>
              <a:t>FEATURE EXTRACTION</a:t>
            </a:r>
            <a:endParaRPr lang="en-IN" sz="2800" dirty="0"/>
          </a:p>
        </p:txBody>
      </p:sp>
      <p:sp>
        <p:nvSpPr>
          <p:cNvPr id="3" name="Content Placeholder 2">
            <a:extLst>
              <a:ext uri="{FF2B5EF4-FFF2-40B4-BE49-F238E27FC236}">
                <a16:creationId xmlns:a16="http://schemas.microsoft.com/office/drawing/2014/main" id="{BD83CFC7-4673-DF36-8237-9A5D45A49BDC}"/>
              </a:ext>
            </a:extLst>
          </p:cNvPr>
          <p:cNvSpPr>
            <a:spLocks noGrp="1"/>
          </p:cNvSpPr>
          <p:nvPr>
            <p:ph idx="1"/>
          </p:nvPr>
        </p:nvSpPr>
        <p:spPr/>
        <p:txBody>
          <a:bodyPr>
            <a:normAutofit fontScale="85000" lnSpcReduction="10000"/>
          </a:bodyPr>
          <a:lstStyle/>
          <a:p>
            <a:pPr marL="15875" marR="1090295" indent="0">
              <a:lnSpc>
                <a:spcPct val="106000"/>
              </a:lnSpc>
              <a:spcAft>
                <a:spcPts val="2935"/>
              </a:spcAft>
              <a:buNone/>
            </a:pPr>
            <a:r>
              <a:rPr lang="en-US" sz="3200" dirty="0">
                <a:solidFill>
                  <a:srgbClr val="000000"/>
                </a:solidFill>
                <a:effectLst/>
                <a:latin typeface="Times New Roman" panose="02020603050405020304" pitchFamily="18" charset="0"/>
                <a:ea typeface="Times New Roman" panose="02020603050405020304" pitchFamily="18" charset="0"/>
              </a:rPr>
              <a:t>This step extracts all the data from the template created for the using facial recognition</a:t>
            </a:r>
          </a:p>
          <a:p>
            <a:pPr marL="15875" marR="1090295" indent="0">
              <a:lnSpc>
                <a:spcPct val="106000"/>
              </a:lnSpc>
              <a:spcAft>
                <a:spcPts val="2935"/>
              </a:spcAft>
              <a:buNone/>
            </a:pPr>
            <a:r>
              <a:rPr lang="en-US" sz="3200" b="1" dirty="0">
                <a:solidFill>
                  <a:srgbClr val="000000"/>
                </a:solidFill>
                <a:effectLst/>
                <a:latin typeface="Times New Roman" panose="02020603050405020304" pitchFamily="18" charset="0"/>
              </a:rPr>
              <a:t>                       FACE DATABASE</a:t>
            </a:r>
            <a:endParaRPr lang="en-IN" sz="3200" b="1" dirty="0">
              <a:solidFill>
                <a:srgbClr val="000000"/>
              </a:solidFill>
              <a:effectLst/>
              <a:latin typeface="Times New Roman" panose="02020603050405020304" pitchFamily="18" charset="0"/>
            </a:endParaRPr>
          </a:p>
          <a:p>
            <a:pPr marL="15875" indent="0">
              <a:lnSpc>
                <a:spcPct val="106000"/>
              </a:lnSpc>
              <a:spcAft>
                <a:spcPts val="2935"/>
              </a:spcAft>
              <a:buNone/>
            </a:pPr>
            <a:r>
              <a:rPr lang="en-US" sz="3200" dirty="0">
                <a:solidFill>
                  <a:srgbClr val="000000"/>
                </a:solidFill>
                <a:effectLst/>
                <a:latin typeface="Times New Roman" panose="02020603050405020304" pitchFamily="18" charset="0"/>
                <a:ea typeface="Times New Roman" panose="02020603050405020304" pitchFamily="18" charset="0"/>
              </a:rPr>
              <a:t>In this step, the system can use the previous dataset in the system database to parallelize an imported copy with the database image. In the database recording all student information helps the system to detail students in a very short time.</a:t>
            </a:r>
            <a:endParaRPr lang="en-IN" sz="32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03967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38B5-C599-D27B-87D7-6A8F24B91DA8}"/>
              </a:ext>
            </a:extLst>
          </p:cNvPr>
          <p:cNvSpPr>
            <a:spLocks noGrp="1"/>
          </p:cNvSpPr>
          <p:nvPr>
            <p:ph type="title"/>
          </p:nvPr>
        </p:nvSpPr>
        <p:spPr>
          <a:xfrm>
            <a:off x="1981200" y="384048"/>
            <a:ext cx="4800600" cy="1219202"/>
          </a:xfrm>
        </p:spPr>
        <p:txBody>
          <a:bodyPr>
            <a:normAutofit/>
          </a:bodyPr>
          <a:lstStyle/>
          <a:p>
            <a:r>
              <a:rPr lang="en-US" sz="2800" b="1" dirty="0">
                <a:solidFill>
                  <a:srgbClr val="000000"/>
                </a:solidFill>
                <a:effectLst/>
                <a:latin typeface="Times New Roman" panose="02020603050405020304" pitchFamily="18" charset="0"/>
              </a:rPr>
              <a:t>      FACE </a:t>
            </a:r>
            <a:r>
              <a:rPr lang="en-US" sz="3000" b="1" dirty="0">
                <a:solidFill>
                  <a:srgbClr val="000000"/>
                </a:solidFill>
                <a:effectLst/>
                <a:latin typeface="Times New Roman" panose="02020603050405020304" pitchFamily="18" charset="0"/>
              </a:rPr>
              <a:t>RECOGNITION</a:t>
            </a:r>
            <a:br>
              <a:rPr lang="en-IN" sz="2800" b="1" dirty="0">
                <a:solidFill>
                  <a:srgbClr val="000000"/>
                </a:solidFill>
                <a:effectLst/>
                <a:latin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6E884B2D-8EA4-417C-9649-831467DB01A9}"/>
              </a:ext>
            </a:extLst>
          </p:cNvPr>
          <p:cNvSpPr>
            <a:spLocks noGrp="1"/>
          </p:cNvSpPr>
          <p:nvPr>
            <p:ph idx="1"/>
          </p:nvPr>
        </p:nvSpPr>
        <p:spPr/>
        <p:txBody>
          <a:bodyPr>
            <a:normAutofit/>
          </a:bodyPr>
          <a:lstStyle/>
          <a:p>
            <a:pPr marL="15875" indent="0" algn="just">
              <a:lnSpc>
                <a:spcPct val="106000"/>
              </a:lnSpc>
              <a:spcAft>
                <a:spcPts val="2935"/>
              </a:spcAft>
              <a:buNone/>
            </a:pPr>
            <a:r>
              <a:rPr lang="en-US" sz="2800" dirty="0">
                <a:solidFill>
                  <a:srgbClr val="000000"/>
                </a:solidFill>
                <a:effectLst/>
                <a:latin typeface="Times New Roman" panose="02020603050405020304" pitchFamily="18" charset="0"/>
                <a:ea typeface="Times New Roman" panose="02020603050405020304" pitchFamily="18" charset="0"/>
              </a:rPr>
              <a:t>In this final face recognition step, the facial structure of collected samples is the same or not with the structure of face database. It will only take one second. In this system we can use Cascade method. A cascade is a type of artificial neural network used for image recognition and processing, specially designed for pixel data.</a:t>
            </a:r>
            <a:endParaRPr lang="en-IN" sz="2800" dirty="0">
              <a:solidFill>
                <a:srgbClr val="000000"/>
              </a:solidFill>
              <a:effectLst/>
              <a:latin typeface="Calibri" panose="020F0502020204030204" pitchFamily="34" charset="0"/>
              <a:ea typeface="Calibri" panose="020F0502020204030204" pitchFamily="34" charset="0"/>
            </a:endParaRPr>
          </a:p>
          <a:p>
            <a:pPr algn="just"/>
            <a:endParaRPr lang="en-IN" sz="2800" dirty="0"/>
          </a:p>
        </p:txBody>
      </p:sp>
    </p:spTree>
    <p:extLst>
      <p:ext uri="{BB962C8B-B14F-4D97-AF65-F5344CB8AC3E}">
        <p14:creationId xmlns:p14="http://schemas.microsoft.com/office/powerpoint/2010/main" val="355298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5.png">
            <a:extLst>
              <a:ext uri="{FF2B5EF4-FFF2-40B4-BE49-F238E27FC236}">
                <a16:creationId xmlns:a16="http://schemas.microsoft.com/office/drawing/2014/main" id="{DC29104E-CC9E-2831-79AB-2FEAC70D9503}"/>
              </a:ext>
            </a:extLst>
          </p:cNvPr>
          <p:cNvPicPr>
            <a:picLocks noGrp="1" noChangeAspect="1"/>
          </p:cNvPicPr>
          <p:nvPr>
            <p:ph idx="1"/>
          </p:nvPr>
        </p:nvPicPr>
        <p:blipFill>
          <a:blip r:embed="rId2" cstate="print"/>
          <a:stretch>
            <a:fillRect/>
          </a:stretch>
        </p:blipFill>
        <p:spPr>
          <a:xfrm>
            <a:off x="1442186" y="643466"/>
            <a:ext cx="6259626" cy="5571067"/>
          </a:xfrm>
          <a:prstGeom prst="rect">
            <a:avLst/>
          </a:prstGeom>
        </p:spPr>
      </p:pic>
    </p:spTree>
    <p:extLst>
      <p:ext uri="{BB962C8B-B14F-4D97-AF65-F5344CB8AC3E}">
        <p14:creationId xmlns:p14="http://schemas.microsoft.com/office/powerpoint/2010/main" val="225931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B482-8C0B-E85C-BE99-6526F6253A5F}"/>
              </a:ext>
            </a:extLst>
          </p:cNvPr>
          <p:cNvSpPr>
            <a:spLocks noGrp="1"/>
          </p:cNvSpPr>
          <p:nvPr>
            <p:ph type="title"/>
          </p:nvPr>
        </p:nvSpPr>
        <p:spPr>
          <a:xfrm>
            <a:off x="457200" y="274638"/>
            <a:ext cx="8077200" cy="1143000"/>
          </a:xfrm>
        </p:spPr>
        <p:txBody>
          <a:bodyPr/>
          <a:lstStyle/>
          <a:p>
            <a:r>
              <a:rPr lang="en-IN" dirty="0"/>
              <a:t>RESULT</a:t>
            </a:r>
          </a:p>
        </p:txBody>
      </p:sp>
      <p:sp>
        <p:nvSpPr>
          <p:cNvPr id="3" name="Content Placeholder 2">
            <a:extLst>
              <a:ext uri="{FF2B5EF4-FFF2-40B4-BE49-F238E27FC236}">
                <a16:creationId xmlns:a16="http://schemas.microsoft.com/office/drawing/2014/main" id="{4E51FD4A-019A-DB05-7588-820B2C4A79E4}"/>
              </a:ext>
            </a:extLst>
          </p:cNvPr>
          <p:cNvSpPr>
            <a:spLocks noGrp="1"/>
          </p:cNvSpPr>
          <p:nvPr>
            <p:ph idx="1"/>
          </p:nvPr>
        </p:nvSpPr>
        <p:spPr/>
        <p:txBody>
          <a:bodyPr>
            <a:normAutofit lnSpcReduction="10000"/>
          </a:bodyPr>
          <a:lstStyle/>
          <a:p>
            <a:pPr marL="63500" marR="145415" indent="0">
              <a:lnSpc>
                <a:spcPct val="107000"/>
              </a:lnSpc>
              <a:spcBef>
                <a:spcPts val="110"/>
              </a:spcBef>
              <a:spcAft>
                <a:spcPts val="0"/>
              </a:spcAft>
              <a:buNone/>
            </a:pPr>
            <a:r>
              <a:rPr lang="en-US" sz="2400" dirty="0">
                <a:effectLst/>
                <a:latin typeface="Times New Roman" panose="02020603050405020304" pitchFamily="18" charset="0"/>
                <a:ea typeface="Times New Roman" panose="02020603050405020304" pitchFamily="18" charset="0"/>
              </a:rPr>
              <a:t>The attendance system has been implemented in a Lenovo laptop computer with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following specifications: Ryzen 5000 series CPU @2.50GHz, RAM 8.00GB, Windows 10</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 consists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three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programs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developed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Python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3. 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first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program captures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10</a:t>
            </a:r>
            <a:endParaRPr lang="en-IN" sz="2400" dirty="0">
              <a:effectLst/>
              <a:latin typeface="Times New Roman" panose="02020603050405020304" pitchFamily="18" charset="0"/>
              <a:ea typeface="Times New Roman" panose="02020603050405020304" pitchFamily="18" charset="0"/>
            </a:endParaRPr>
          </a:p>
          <a:p>
            <a:pPr marL="0" marR="269240" indent="0">
              <a:lnSpc>
                <a:spcPct val="107000"/>
              </a:lnSpc>
              <a:spcBef>
                <a:spcPts val="395"/>
              </a:spcBef>
              <a:spcAft>
                <a:spcPts val="0"/>
              </a:spcAft>
              <a:buNone/>
            </a:pP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face pictures for each student in the class. The second one compiles </a:t>
            </a:r>
            <a:r>
              <a:rPr lang="en-US" sz="2400" dirty="0" err="1">
                <a:effectLst/>
                <a:latin typeface="Times New Roman" panose="02020603050405020304" pitchFamily="18" charset="0"/>
                <a:ea typeface="Times New Roman" panose="02020603050405020304" pitchFamily="18" charset="0"/>
              </a:rPr>
              <a:t>FaceNet</a:t>
            </a:r>
            <a:r>
              <a:rPr lang="en-US" sz="2400" dirty="0">
                <a:effectLst/>
                <a:latin typeface="Times New Roman" panose="02020603050405020304" pitchFamily="18" charset="0"/>
                <a:ea typeface="Times New Roman" panose="02020603050405020304" pitchFamily="18" charset="0"/>
              </a:rPr>
              <a:t> model and loads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parameters. The third one generates the database based on the pictures captured by the first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program, recognizes the face at the real-time web camera, and updates the attendance record in</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excel file. Thus,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all visible results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delivered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third program</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750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F4C4-6F1B-FB40-048D-E55E5FAC115B}"/>
              </a:ext>
            </a:extLst>
          </p:cNvPr>
          <p:cNvSpPr>
            <a:spLocks noGrp="1"/>
          </p:cNvSpPr>
          <p:nvPr>
            <p:ph type="title"/>
          </p:nvPr>
        </p:nvSpPr>
        <p:spPr/>
        <p:txBody>
          <a:bodyPr>
            <a:normAutofit/>
          </a:bodyPr>
          <a:lstStyle/>
          <a:p>
            <a:r>
              <a:rPr lang="en-IN" dirty="0"/>
              <a:t>FUTURE ENHANCEMENT</a:t>
            </a:r>
          </a:p>
        </p:txBody>
      </p:sp>
      <p:sp>
        <p:nvSpPr>
          <p:cNvPr id="3" name="Content Placeholder 2">
            <a:extLst>
              <a:ext uri="{FF2B5EF4-FFF2-40B4-BE49-F238E27FC236}">
                <a16:creationId xmlns:a16="http://schemas.microsoft.com/office/drawing/2014/main" id="{06238AF3-C005-F9B9-D817-A2F61BC21B46}"/>
              </a:ext>
            </a:extLst>
          </p:cNvPr>
          <p:cNvSpPr>
            <a:spLocks noGrp="1"/>
          </p:cNvSpPr>
          <p:nvPr>
            <p:ph idx="1"/>
          </p:nvPr>
        </p:nvSpPr>
        <p:spPr/>
        <p:txBody>
          <a:bodyPr>
            <a:normAutofit fontScale="70000" lnSpcReduction="20000"/>
          </a:bodyPr>
          <a:lstStyle/>
          <a:p>
            <a:pPr algn="just"/>
            <a:r>
              <a:rPr lang="en-US" b="0" i="0" dirty="0">
                <a:solidFill>
                  <a:srgbClr val="292929"/>
                </a:solidFill>
                <a:effectLst/>
                <a:latin typeface="source-serif-pro"/>
              </a:rPr>
              <a:t>Facial recognition devices are already being tested or implemented for airport protection, and it is reported that their faceprint has now been produced by more than half the United States populace. Information may be collected and processed by a facial recognition program, and a person does not even recognize it. Then, a hacker might reach the details, and the knowledge of a person would propagate without even realizing it. Government entities or marketers may use this data to monitor individuals too. Worse still, a false positive may include a person for a crime they are not.</a:t>
            </a:r>
          </a:p>
          <a:p>
            <a:pPr algn="just"/>
            <a:r>
              <a:rPr lang="en-US" b="0" i="0" dirty="0">
                <a:solidFill>
                  <a:srgbClr val="292929"/>
                </a:solidFill>
                <a:effectLst/>
                <a:latin typeface="source-serif-pro"/>
              </a:rPr>
              <a:t>Hundreds of companies have embraced face recognition. Integrating and installing is reasonably straightforward, but it has also provided users a feeling of utilizing a system that is more sophisticated and safer than passwords or PINs, thereby increasing user experience. Nonetheless, plenty is often unclear on the road to implementing what many deem the ideal biometric approach, causing several relatively severe blunders along the way.</a:t>
            </a:r>
          </a:p>
          <a:p>
            <a:endParaRPr lang="en-IN" dirty="0"/>
          </a:p>
        </p:txBody>
      </p:sp>
    </p:spTree>
    <p:extLst>
      <p:ext uri="{BB962C8B-B14F-4D97-AF65-F5344CB8AC3E}">
        <p14:creationId xmlns:p14="http://schemas.microsoft.com/office/powerpoint/2010/main" val="118425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881E-08A4-A531-D0BC-FAF92E7688B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7CC41A1-593C-61B2-C351-1090962745B4}"/>
              </a:ext>
            </a:extLst>
          </p:cNvPr>
          <p:cNvSpPr>
            <a:spLocks noGrp="1"/>
          </p:cNvSpPr>
          <p:nvPr>
            <p:ph idx="1"/>
          </p:nvPr>
        </p:nvSpPr>
        <p:spPr/>
        <p:txBody>
          <a:bodyPr>
            <a:normAutofit fontScale="85000" lnSpcReduction="20000"/>
          </a:bodyPr>
          <a:lstStyle/>
          <a:p>
            <a:pPr marL="0" indent="0" algn="just">
              <a:buNone/>
            </a:pPr>
            <a:r>
              <a:rPr lang="en-US" sz="2700" dirty="0">
                <a:effectLst/>
                <a:latin typeface="+mj-lt"/>
                <a:ea typeface="Times New Roman" panose="02020603050405020304" pitchFamily="18" charset="0"/>
              </a:rPr>
              <a:t>This system proposes a smart attendance monitoring system using facial recognition as concept of verification. The system starts by acquiring images that will be used for training. Each of this image will be saved with the name of the individual. The acquired images were saved into a folder called training images. This images was read into directory as a list by using the </a:t>
            </a:r>
            <a:r>
              <a:rPr lang="en-US" sz="2700" dirty="0" err="1">
                <a:effectLst/>
                <a:latin typeface="+mj-lt"/>
                <a:ea typeface="Times New Roman" panose="02020603050405020304" pitchFamily="18" charset="0"/>
              </a:rPr>
              <a:t>os.listdir</a:t>
            </a:r>
            <a:r>
              <a:rPr lang="en-US" sz="2700" dirty="0">
                <a:effectLst/>
                <a:latin typeface="+mj-lt"/>
                <a:ea typeface="Times New Roman" panose="02020603050405020304" pitchFamily="18" charset="0"/>
              </a:rPr>
              <a:t>() function. For face recognition, we used a face recognition library in python which was built using </a:t>
            </a:r>
            <a:r>
              <a:rPr lang="en-US" sz="2700" dirty="0" err="1">
                <a:effectLst/>
                <a:latin typeface="+mj-lt"/>
                <a:ea typeface="Times New Roman" panose="02020603050405020304" pitchFamily="18" charset="0"/>
              </a:rPr>
              <a:t>dlib’s</a:t>
            </a:r>
            <a:r>
              <a:rPr lang="en-US" sz="2700" dirty="0">
                <a:effectLst/>
                <a:latin typeface="+mj-lt"/>
                <a:ea typeface="Times New Roman" panose="02020603050405020304" pitchFamily="18" charset="0"/>
              </a:rPr>
              <a:t> state-of-the facial recognition with deep learning, which have about 99.38% of accuracy. We created two arrays namely image and class Names. The image holds the training images and the class Names hold the name of the individuals whose images are stored in our training folder. After the processes, we encoded our training images in other to generate some measurements in which we will be using in comparing other images read from camera and live streaming videos.</a:t>
            </a:r>
            <a:endParaRPr lang="en-IN" sz="2700" dirty="0">
              <a:effectLst/>
              <a:latin typeface="+mj-lt"/>
              <a:ea typeface="Times New Roman" panose="02020603050405020304" pitchFamily="18" charset="0"/>
            </a:endParaRPr>
          </a:p>
          <a:p>
            <a:endParaRPr lang="en-IN" dirty="0"/>
          </a:p>
        </p:txBody>
      </p:sp>
    </p:spTree>
    <p:extLst>
      <p:ext uri="{BB962C8B-B14F-4D97-AF65-F5344CB8AC3E}">
        <p14:creationId xmlns:p14="http://schemas.microsoft.com/office/powerpoint/2010/main" val="323884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a:t>
            </a:r>
          </a:p>
        </p:txBody>
      </p:sp>
      <p:sp>
        <p:nvSpPr>
          <p:cNvPr id="3" name="Content Placeholder 2"/>
          <p:cNvSpPr>
            <a:spLocks noGrp="1"/>
          </p:cNvSpPr>
          <p:nvPr>
            <p:ph idx="1"/>
          </p:nvPr>
        </p:nvSpPr>
        <p:spPr/>
        <p:txBody>
          <a:bodyPr>
            <a:normAutofit/>
          </a:bodyPr>
          <a:lstStyle/>
          <a:p>
            <a:endParaRPr lang="en-US" sz="1700" dirty="0"/>
          </a:p>
          <a:p>
            <a:endParaRPr lang="en-US" sz="1700" dirty="0"/>
          </a:p>
          <a:p>
            <a:r>
              <a:rPr lang="en-US" sz="1800" dirty="0"/>
              <a:t> Mrunmayee Shirodkar,Varun Sinha,Urvi Jain and Bhushan Nemade, ”Automated Attendance Management System using Face Recognition”, International Conference and Work- shop on Emerging Trends in Technology (ICWET 2015)</a:t>
            </a:r>
          </a:p>
          <a:p>
            <a:endParaRPr lang="en-US" sz="1800" dirty="0"/>
          </a:p>
          <a:p>
            <a:r>
              <a:rPr lang="en-US" sz="1800" dirty="0"/>
              <a:t> Seema Verma Prof. Sonu Agrawal, ”A Study on A Soft Biometric Approach: Face Recognition”, International Journal of Advanced Research in Computer Science and Software Engineering, Volume 3, Issue 3, March 2013.</a:t>
            </a:r>
          </a:p>
          <a:p>
            <a:pPr>
              <a:buNone/>
            </a:pPr>
            <a:endParaRPr lang="en-US" sz="1800" dirty="0"/>
          </a:p>
          <a:p>
            <a:r>
              <a:rPr lang="en-US" sz="1800" dirty="0"/>
              <a:t> Faizan Ahmad, Aaima Najam and Zeeshan Ahmed, ”Image-based Face Detection and Recognition: State of the Art”,IJCSI International Journal of Computer Science Issues, Vol. 9, Issue 6, No 1, November 2012.</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a:t>
            </a:r>
          </a:p>
        </p:txBody>
      </p:sp>
      <p:sp>
        <p:nvSpPr>
          <p:cNvPr id="3" name="Content Placeholder 2"/>
          <p:cNvSpPr>
            <a:spLocks noGrp="1"/>
          </p:cNvSpPr>
          <p:nvPr>
            <p:ph idx="1"/>
          </p:nvPr>
        </p:nvSpPr>
        <p:spPr/>
        <p:txBody>
          <a:bodyPr>
            <a:normAutofit/>
          </a:bodyPr>
          <a:lstStyle/>
          <a:p>
            <a:r>
              <a:rPr lang="en-US" sz="2000" dirty="0"/>
              <a:t> William Robson Schwartz, Member, IEEE, </a:t>
            </a:r>
            <a:r>
              <a:rPr lang="en-US" sz="2000" dirty="0" err="1"/>
              <a:t>HuiminGuo</a:t>
            </a:r>
            <a:r>
              <a:rPr lang="en-US" sz="2000" dirty="0"/>
              <a:t>, Student Member, IEEE, </a:t>
            </a:r>
            <a:r>
              <a:rPr lang="en-US" sz="2000" dirty="0" err="1"/>
              <a:t>Jonghyun</a:t>
            </a:r>
            <a:r>
              <a:rPr lang="en-US" sz="2000" dirty="0"/>
              <a:t> Choi, Student Member, IEEE, and Larry S. Davis, Fellow, IEEE, ”Face </a:t>
            </a:r>
            <a:r>
              <a:rPr lang="en-US" sz="2000" dirty="0" err="1"/>
              <a:t>Identi</a:t>
            </a:r>
            <a:r>
              <a:rPr lang="en-US" sz="2000" dirty="0"/>
              <a:t>- </a:t>
            </a:r>
            <a:r>
              <a:rPr lang="en-US" sz="2000" dirty="0" err="1"/>
              <a:t>ﬁcation</a:t>
            </a:r>
            <a:r>
              <a:rPr lang="en-US" sz="2000" dirty="0"/>
              <a:t> Using Large Feature Sets”, IEEE TRANSACTIONS ON IMAGE PROCESSING, VOL. 21, NO. 4, APRIL 2012</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P. N. </a:t>
            </a:r>
            <a:r>
              <a:rPr lang="en-US" sz="2000" dirty="0" err="1">
                <a:latin typeface="Times New Roman" pitchFamily="18" charset="0"/>
                <a:cs typeface="Times New Roman" pitchFamily="18" charset="0"/>
              </a:rPr>
              <a:t>Belhumeur</a:t>
            </a:r>
            <a:r>
              <a:rPr lang="en-US" sz="2000" dirty="0">
                <a:latin typeface="Times New Roman" pitchFamily="18" charset="0"/>
                <a:cs typeface="Times New Roman" pitchFamily="18" charset="0"/>
              </a:rPr>
              <a:t>, J. P. </a:t>
            </a:r>
            <a:r>
              <a:rPr lang="en-US" sz="2000" dirty="0" err="1">
                <a:latin typeface="Times New Roman" pitchFamily="18" charset="0"/>
                <a:cs typeface="Times New Roman" pitchFamily="18" charset="0"/>
              </a:rPr>
              <a:t>Hespanha</a:t>
            </a:r>
            <a:r>
              <a:rPr lang="en-US" sz="2000" dirty="0">
                <a:latin typeface="Times New Roman" pitchFamily="18" charset="0"/>
                <a:cs typeface="Times New Roman" pitchFamily="18" charset="0"/>
              </a:rPr>
              <a:t> and D. J. </a:t>
            </a:r>
            <a:r>
              <a:rPr lang="en-US" sz="2000" dirty="0" err="1">
                <a:latin typeface="Times New Roman" pitchFamily="18" charset="0"/>
                <a:cs typeface="Times New Roman" pitchFamily="18" charset="0"/>
              </a:rPr>
              <a:t>Kriegman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Eigenfaces</a:t>
            </a:r>
            <a:r>
              <a:rPr lang="en-US" sz="2000" dirty="0">
                <a:latin typeface="Times New Roman" pitchFamily="18" charset="0"/>
                <a:cs typeface="Times New Roman" pitchFamily="18" charset="0"/>
              </a:rPr>
              <a:t> vs. </a:t>
            </a:r>
            <a:r>
              <a:rPr lang="en-US" sz="2000" dirty="0" err="1">
                <a:latin typeface="Times New Roman" pitchFamily="18" charset="0"/>
                <a:cs typeface="Times New Roman" pitchFamily="18" charset="0"/>
              </a:rPr>
              <a:t>Fisherfaces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recog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nition</a:t>
            </a:r>
            <a:r>
              <a:rPr lang="en-US" sz="2000" dirty="0">
                <a:latin typeface="Times New Roman" pitchFamily="18" charset="0"/>
                <a:cs typeface="Times New Roman" pitchFamily="18" charset="0"/>
              </a:rPr>
              <a:t> using class </a:t>
            </a:r>
            <a:r>
              <a:rPr lang="en-US" sz="2000" dirty="0" err="1">
                <a:latin typeface="Times New Roman" pitchFamily="18" charset="0"/>
                <a:cs typeface="Times New Roman" pitchFamily="18" charset="0"/>
              </a:rPr>
              <a:t>speciﬁc</a:t>
            </a:r>
            <a:r>
              <a:rPr lang="en-US" sz="2000" dirty="0">
                <a:latin typeface="Times New Roman" pitchFamily="18" charset="0"/>
                <a:cs typeface="Times New Roman" pitchFamily="18" charset="0"/>
              </a:rPr>
              <a:t> linear projection”, Published in: IEEE Transactions on Pattern Analysis and Machine Intelligence Volume:19 , Issue: 7 ,Aug 2002.</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0"/>
            <a:ext cx="8534400" cy="120032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effectLst>
                  <a:outerShdw blurRad="50800" dist="39000" dir="5460000" algn="tl">
                    <a:srgbClr val="000000">
                      <a:alpha val="38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8CFD-F9E1-8B4F-B19B-1B9EFAB054A6}"/>
              </a:ext>
            </a:extLst>
          </p:cNvPr>
          <p:cNvSpPr>
            <a:spLocks noGrp="1"/>
          </p:cNvSpPr>
          <p:nvPr>
            <p:ph type="title"/>
          </p:nvPr>
        </p:nvSpPr>
        <p:spPr>
          <a:xfrm>
            <a:off x="457200" y="274638"/>
            <a:ext cx="2819400" cy="1143000"/>
          </a:xfrm>
        </p:spPr>
        <p:txBody>
          <a:bodyPr>
            <a:normAutofit/>
          </a:bodyPr>
          <a:lstStyle/>
          <a:p>
            <a:r>
              <a:rPr lang="en-IN" dirty="0"/>
              <a:t>ABSTRACT</a:t>
            </a:r>
          </a:p>
        </p:txBody>
      </p:sp>
      <p:sp>
        <p:nvSpPr>
          <p:cNvPr id="3" name="Content Placeholder 2">
            <a:extLst>
              <a:ext uri="{FF2B5EF4-FFF2-40B4-BE49-F238E27FC236}">
                <a16:creationId xmlns:a16="http://schemas.microsoft.com/office/drawing/2014/main" id="{8D9E1250-ABAA-B825-9381-37E42C7327D3}"/>
              </a:ext>
            </a:extLst>
          </p:cNvPr>
          <p:cNvSpPr>
            <a:spLocks noGrp="1"/>
          </p:cNvSpPr>
          <p:nvPr>
            <p:ph idx="1"/>
          </p:nvPr>
        </p:nvSpPr>
        <p:spPr/>
        <p:txBody>
          <a:bodyPr>
            <a:noAutofit/>
          </a:bodyPr>
          <a:lstStyle/>
          <a:p>
            <a:pPr marL="0" indent="0" algn="just">
              <a:buNone/>
            </a:pPr>
            <a:r>
              <a:rPr lang="en-US" sz="2400" dirty="0">
                <a:effectLst/>
                <a:latin typeface="+mj-lt"/>
                <a:ea typeface="Times New Roman" panose="02020603050405020304" pitchFamily="18" charset="0"/>
              </a:rPr>
              <a:t>Automatic face recognition (AFR) technologies have made many improvements in the changing world. Smart Attendance using Real-Time Face Recognition is a real-world solution which comes with day-to-day activities of handling student attendance system. Face recognition-based attendance system is a process of recognizing the students face for taking attendance by using face biometrics based on high - definition monitor video and other information technology</a:t>
            </a:r>
            <a:endParaRPr lang="en-IN" sz="2400" dirty="0"/>
          </a:p>
        </p:txBody>
      </p:sp>
    </p:spTree>
    <p:extLst>
      <p:ext uri="{BB962C8B-B14F-4D97-AF65-F5344CB8AC3E}">
        <p14:creationId xmlns:p14="http://schemas.microsoft.com/office/powerpoint/2010/main" val="255441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42A3-1112-CDE3-5EE2-DA49674BCEAB}"/>
              </a:ext>
            </a:extLst>
          </p:cNvPr>
          <p:cNvSpPr>
            <a:spLocks noGrp="1"/>
          </p:cNvSpPr>
          <p:nvPr>
            <p:ph type="title"/>
          </p:nvPr>
        </p:nvSpPr>
        <p:spPr>
          <a:xfrm>
            <a:off x="457200" y="274638"/>
            <a:ext cx="3200400" cy="1143000"/>
          </a:xfrm>
        </p:spPr>
        <p:txBody>
          <a:bodyPr/>
          <a:lstStyle/>
          <a:p>
            <a:r>
              <a:rPr lang="en-IN" dirty="0"/>
              <a:t>OBJECTIVE</a:t>
            </a:r>
          </a:p>
        </p:txBody>
      </p:sp>
      <p:sp>
        <p:nvSpPr>
          <p:cNvPr id="3" name="Content Placeholder 2">
            <a:extLst>
              <a:ext uri="{FF2B5EF4-FFF2-40B4-BE49-F238E27FC236}">
                <a16:creationId xmlns:a16="http://schemas.microsoft.com/office/drawing/2014/main" id="{938871C5-0D0D-643C-E38B-E264F11B101E}"/>
              </a:ext>
            </a:extLst>
          </p:cNvPr>
          <p:cNvSpPr>
            <a:spLocks noGrp="1"/>
          </p:cNvSpPr>
          <p:nvPr>
            <p:ph idx="1"/>
          </p:nvPr>
        </p:nvSpPr>
        <p:spPr>
          <a:xfrm>
            <a:off x="304800" y="1166018"/>
            <a:ext cx="8229600" cy="4525963"/>
          </a:xfrm>
        </p:spPr>
        <p:txBody>
          <a:bodyPr/>
          <a:lstStyle/>
          <a:p>
            <a:pPr marL="0" indent="0">
              <a:buNone/>
            </a:pPr>
            <a:r>
              <a:rPr lang="en-US" sz="1800" dirty="0">
                <a:effectLst/>
                <a:latin typeface="+mj-lt"/>
                <a:ea typeface="Times New Roman" panose="02020603050405020304" pitchFamily="18" charset="0"/>
              </a:rPr>
              <a:t> </a:t>
            </a:r>
            <a:endParaRPr lang="en-IN" sz="1800" dirty="0">
              <a:effectLst/>
              <a:latin typeface="+mj-lt"/>
              <a:ea typeface="Times New Roman" panose="02020603050405020304" pitchFamily="18" charset="0"/>
            </a:endParaRPr>
          </a:p>
          <a:p>
            <a:pPr marL="0" indent="0" algn="just">
              <a:lnSpc>
                <a:spcPct val="150000"/>
              </a:lnSpc>
              <a:buNone/>
            </a:pPr>
            <a:r>
              <a:rPr lang="en-US" sz="1800" dirty="0">
                <a:effectLst/>
                <a:latin typeface="+mj-lt"/>
                <a:ea typeface="Times New Roman" panose="02020603050405020304" pitchFamily="18" charset="0"/>
              </a:rPr>
              <a:t>To identify the student faces accurately. To mark the attendance automatically. To reduce the time and the efforts required for manual attendance to provide a valuable attentive system for both teacher and students. It provides flexibility and reduces time loss. There will be no chance for a proxy. The objective of this project is to develop a face recognition based automated student attendance system. Expected achievements to fulfill the objectives are:</a:t>
            </a:r>
            <a:endParaRPr lang="en-IN" sz="1800" dirty="0">
              <a:effectLst/>
              <a:latin typeface="+mj-lt"/>
              <a:ea typeface="Times New Roman" panose="02020603050405020304" pitchFamily="18" charset="0"/>
            </a:endParaRPr>
          </a:p>
          <a:p>
            <a:pPr algn="just">
              <a:lnSpc>
                <a:spcPct val="150000"/>
              </a:lnSpc>
              <a:spcBef>
                <a:spcPts val="300"/>
              </a:spcBef>
            </a:pPr>
            <a:r>
              <a:rPr lang="en-US" sz="1800" dirty="0">
                <a:effectLst/>
                <a:latin typeface="+mj-lt"/>
                <a:ea typeface="Times New Roman" panose="02020603050405020304" pitchFamily="18" charset="0"/>
              </a:rPr>
              <a:t>To detect the face segment from the video frame. To extract the useful features from the face detected.</a:t>
            </a:r>
            <a:endParaRPr lang="en-IN" sz="1800" dirty="0">
              <a:effectLst/>
              <a:latin typeface="+mj-lt"/>
              <a:ea typeface="Times New Roman" panose="02020603050405020304" pitchFamily="18" charset="0"/>
            </a:endParaRPr>
          </a:p>
          <a:p>
            <a:pPr algn="just">
              <a:lnSpc>
                <a:spcPct val="150000"/>
              </a:lnSpc>
              <a:spcBef>
                <a:spcPts val="300"/>
              </a:spcBef>
            </a:pPr>
            <a:r>
              <a:rPr lang="en-US" sz="1800" dirty="0">
                <a:effectLst/>
                <a:latin typeface="+mj-lt"/>
                <a:ea typeface="Times New Roman" panose="02020603050405020304" pitchFamily="18" charset="0"/>
              </a:rPr>
              <a:t>To classify the features to recognize the face detected.</a:t>
            </a:r>
            <a:endParaRPr lang="en-IN" sz="1800" dirty="0">
              <a:effectLst/>
              <a:latin typeface="+mj-lt"/>
              <a:ea typeface="Times New Roman" panose="02020603050405020304" pitchFamily="18" charset="0"/>
            </a:endParaRPr>
          </a:p>
          <a:p>
            <a:pPr marL="0" indent="0">
              <a:buNone/>
            </a:pPr>
            <a:endParaRPr lang="en-IN" dirty="0">
              <a:latin typeface="Google Sans"/>
            </a:endParaRPr>
          </a:p>
        </p:txBody>
      </p:sp>
    </p:spTree>
    <p:extLst>
      <p:ext uri="{BB962C8B-B14F-4D97-AF65-F5344CB8AC3E}">
        <p14:creationId xmlns:p14="http://schemas.microsoft.com/office/powerpoint/2010/main" val="29316428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8E3F-9EB0-0DED-C8C0-EF8040426969}"/>
              </a:ext>
            </a:extLst>
          </p:cNvPr>
          <p:cNvSpPr>
            <a:spLocks noGrp="1"/>
          </p:cNvSpPr>
          <p:nvPr>
            <p:ph type="title"/>
          </p:nvPr>
        </p:nvSpPr>
        <p:spPr>
          <a:xfrm>
            <a:off x="457200" y="274638"/>
            <a:ext cx="2743200" cy="1143000"/>
          </a:xfrm>
        </p:spPr>
        <p:txBody>
          <a:bodyPr/>
          <a:lstStyle/>
          <a:p>
            <a:r>
              <a:rPr lang="en-IN" dirty="0"/>
              <a:t>SCOPE</a:t>
            </a:r>
          </a:p>
        </p:txBody>
      </p:sp>
      <p:sp>
        <p:nvSpPr>
          <p:cNvPr id="3" name="Content Placeholder 2">
            <a:extLst>
              <a:ext uri="{FF2B5EF4-FFF2-40B4-BE49-F238E27FC236}">
                <a16:creationId xmlns:a16="http://schemas.microsoft.com/office/drawing/2014/main" id="{EEB438AE-A52E-F8F5-7225-9411D984977E}"/>
              </a:ext>
            </a:extLst>
          </p:cNvPr>
          <p:cNvSpPr>
            <a:spLocks noGrp="1"/>
          </p:cNvSpPr>
          <p:nvPr>
            <p:ph idx="1"/>
          </p:nvPr>
        </p:nvSpPr>
        <p:spPr/>
        <p:txBody>
          <a:bodyPr/>
          <a:lstStyle/>
          <a:p>
            <a:pPr marL="0" indent="0" algn="just">
              <a:buNone/>
            </a:pPr>
            <a:r>
              <a:rPr lang="en-US" b="0" i="0" dirty="0">
                <a:solidFill>
                  <a:srgbClr val="4D5156"/>
                </a:solidFill>
                <a:effectLst/>
                <a:latin typeface="Google Sans"/>
              </a:rPr>
              <a:t>Facial recognition systems can be used to </a:t>
            </a:r>
            <a:r>
              <a:rPr lang="en-US" b="0" i="0" dirty="0">
                <a:solidFill>
                  <a:srgbClr val="040C28"/>
                </a:solidFill>
                <a:effectLst/>
                <a:latin typeface="Google Sans"/>
              </a:rPr>
              <a:t>identify people in photos, videos, or in real-time</a:t>
            </a:r>
            <a:r>
              <a:rPr lang="en-US" b="0" i="0" dirty="0">
                <a:solidFill>
                  <a:srgbClr val="4D5156"/>
                </a:solidFill>
                <a:effectLst/>
                <a:latin typeface="Google Sans"/>
              </a:rPr>
              <a:t>. Facial recognition is a category of biometric security. Other forms of biometric software include voice recognition, fingerprint recognition, and eye retina or iris recognition.</a:t>
            </a:r>
            <a:endParaRPr lang="en-IN" dirty="0"/>
          </a:p>
        </p:txBody>
      </p:sp>
    </p:spTree>
    <p:extLst>
      <p:ext uri="{BB962C8B-B14F-4D97-AF65-F5344CB8AC3E}">
        <p14:creationId xmlns:p14="http://schemas.microsoft.com/office/powerpoint/2010/main" val="105569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30C8-AF71-A269-4DF1-BAB789DD9D8E}"/>
              </a:ext>
            </a:extLst>
          </p:cNvPr>
          <p:cNvSpPr>
            <a:spLocks noGrp="1"/>
          </p:cNvSpPr>
          <p:nvPr>
            <p:ph type="title"/>
          </p:nvPr>
        </p:nvSpPr>
        <p:spPr>
          <a:xfrm>
            <a:off x="838200" y="160335"/>
            <a:ext cx="5334000" cy="1143000"/>
          </a:xfrm>
        </p:spPr>
        <p:txBody>
          <a:bodyPr/>
          <a:lstStyle/>
          <a:p>
            <a:r>
              <a:rPr lang="en-IN" dirty="0"/>
              <a:t>LITREATURE REVIEW</a:t>
            </a:r>
          </a:p>
        </p:txBody>
      </p:sp>
      <p:sp>
        <p:nvSpPr>
          <p:cNvPr id="3" name="Content Placeholder 2">
            <a:extLst>
              <a:ext uri="{FF2B5EF4-FFF2-40B4-BE49-F238E27FC236}">
                <a16:creationId xmlns:a16="http://schemas.microsoft.com/office/drawing/2014/main" id="{C6D09A4E-D81D-3E67-9E64-F86511814869}"/>
              </a:ext>
            </a:extLst>
          </p:cNvPr>
          <p:cNvSpPr>
            <a:spLocks noGrp="1"/>
          </p:cNvSpPr>
          <p:nvPr>
            <p:ph idx="1"/>
          </p:nvPr>
        </p:nvSpPr>
        <p:spPr/>
        <p:txBody>
          <a:bodyPr>
            <a:normAutofit fontScale="70000" lnSpcReduction="20000"/>
          </a:bodyPr>
          <a:lstStyle/>
          <a:p>
            <a:pPr marL="0" indent="0">
              <a:buNone/>
            </a:pPr>
            <a:r>
              <a:rPr lang="en-US" b="1" dirty="0"/>
              <a:t>Attendance System Using NFC Technology with Embedded Camera on Mobile Device </a:t>
            </a:r>
          </a:p>
          <a:p>
            <a:pPr marL="0" indent="0">
              <a:buNone/>
            </a:pPr>
            <a:r>
              <a:rPr lang="en-US" dirty="0"/>
              <a:t>        According to research journal “Attendance System Using NFC (Near Field Communication) Technology with Embedded Camera on Mobile Device” (Bhise, </a:t>
            </a:r>
            <a:r>
              <a:rPr lang="en-US" dirty="0" err="1"/>
              <a:t>Khichi</a:t>
            </a:r>
            <a:r>
              <a:rPr lang="en-US" dirty="0"/>
              <a:t>, </a:t>
            </a:r>
            <a:r>
              <a:rPr lang="en-US" dirty="0" err="1"/>
              <a:t>Korde,Lokare</a:t>
            </a:r>
            <a:r>
              <a:rPr lang="en-US" dirty="0"/>
              <a:t>, 2015). The attendance system is improved by using </a:t>
            </a:r>
            <a:r>
              <a:rPr lang="en-US" dirty="0" err="1"/>
              <a:t>NFCtechnology</a:t>
            </a:r>
            <a:r>
              <a:rPr lang="en-US" dirty="0"/>
              <a:t> and mobile application. According to the research paper, each student is given a NFC tag that has a unique ID during their enrolment into the college. Attendance of each class will then be taken by touching or moving these tags on the lecturer mobile phone. The embedded camera on the phone will then capture the </a:t>
            </a:r>
            <a:r>
              <a:rPr lang="en-US" dirty="0" err="1"/>
              <a:t>student‟s</a:t>
            </a:r>
            <a:r>
              <a:rPr lang="en-US" dirty="0"/>
              <a:t> face to send all the data to the college server to do validation and verification. The advantages of this method is where the NFC is simple to use, and the speed of connection establishment is very high. </a:t>
            </a:r>
            <a:endParaRPr lang="en-IN" dirty="0"/>
          </a:p>
        </p:txBody>
      </p:sp>
    </p:spTree>
    <p:extLst>
      <p:ext uri="{BB962C8B-B14F-4D97-AF65-F5344CB8AC3E}">
        <p14:creationId xmlns:p14="http://schemas.microsoft.com/office/powerpoint/2010/main" val="349543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6A5A8-5441-3BDD-480C-A1CC437453B0}"/>
              </a:ext>
            </a:extLst>
          </p:cNvPr>
          <p:cNvSpPr>
            <a:spLocks noGrp="1"/>
          </p:cNvSpPr>
          <p:nvPr>
            <p:ph idx="1"/>
          </p:nvPr>
        </p:nvSpPr>
        <p:spPr>
          <a:xfrm>
            <a:off x="457200" y="381000"/>
            <a:ext cx="8229600" cy="5745165"/>
          </a:xfrm>
        </p:spPr>
        <p:txBody>
          <a:bodyPr>
            <a:normAutofit/>
          </a:bodyPr>
          <a:lstStyle/>
          <a:p>
            <a:pPr marL="0" indent="0" algn="just">
              <a:buNone/>
            </a:pPr>
            <a:r>
              <a:rPr lang="en-US" sz="2200" b="1" dirty="0"/>
              <a:t>Face Recognition Based Attendance Marking System</a:t>
            </a:r>
          </a:p>
          <a:p>
            <a:pPr marL="0" indent="0" algn="just">
              <a:buNone/>
            </a:pPr>
            <a:r>
              <a:rPr lang="en-US" sz="2200" dirty="0"/>
              <a:t>The second research journals “Face Recognition Based Attendance Marking System” (</a:t>
            </a:r>
            <a:r>
              <a:rPr lang="en-US" sz="2200" dirty="0" err="1"/>
              <a:t>SenthamilSelvi</a:t>
            </a:r>
            <a:r>
              <a:rPr lang="en-US" sz="2200" dirty="0"/>
              <a:t>, </a:t>
            </a:r>
            <a:r>
              <a:rPr lang="en-US" sz="2200" dirty="0" err="1"/>
              <a:t>Chitrakala</a:t>
            </a:r>
            <a:r>
              <a:rPr lang="en-US" sz="2200" dirty="0"/>
              <a:t>, Antony </a:t>
            </a:r>
            <a:r>
              <a:rPr lang="en-US" sz="2200" dirty="0" err="1"/>
              <a:t>Jenitha</a:t>
            </a:r>
            <a:r>
              <a:rPr lang="en-US" sz="2200" dirty="0"/>
              <a:t>, 2014) is based on the identification of face recognition to solve the previous attendance </a:t>
            </a:r>
            <a:r>
              <a:rPr lang="en-US" sz="2200" dirty="0" err="1"/>
              <a:t>system‟s</a:t>
            </a:r>
            <a:r>
              <a:rPr lang="en-US" sz="2200" dirty="0"/>
              <a:t> issues. This system uses camera to capture the images of the employee to do face detection and recognition. The captured image is compared one by one with the face database to search for the </a:t>
            </a:r>
            <a:r>
              <a:rPr lang="en-US" sz="2200" dirty="0" err="1"/>
              <a:t>worker‟s</a:t>
            </a:r>
            <a:r>
              <a:rPr lang="en-US" sz="2200" dirty="0"/>
              <a:t> face where attendance will be marked when a result is found in the face database. The main advantage of this system is where attendance is marked on the server which is highly secure where no one can mark the attendance of other</a:t>
            </a:r>
            <a:endParaRPr lang="en-IN" sz="2200" dirty="0"/>
          </a:p>
        </p:txBody>
      </p:sp>
    </p:spTree>
    <p:extLst>
      <p:ext uri="{BB962C8B-B14F-4D97-AF65-F5344CB8AC3E}">
        <p14:creationId xmlns:p14="http://schemas.microsoft.com/office/powerpoint/2010/main" val="204591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501F-DC0F-16F4-D04F-BF5648279914}"/>
              </a:ext>
            </a:extLst>
          </p:cNvPr>
          <p:cNvSpPr>
            <a:spLocks noGrp="1"/>
          </p:cNvSpPr>
          <p:nvPr>
            <p:ph type="title"/>
          </p:nvPr>
        </p:nvSpPr>
        <p:spPr>
          <a:xfrm>
            <a:off x="457200" y="274638"/>
            <a:ext cx="3276600" cy="1020762"/>
          </a:xfrm>
        </p:spPr>
        <p:txBody>
          <a:bodyPr>
            <a:normAutofit/>
          </a:bodyPr>
          <a:lstStyle/>
          <a:p>
            <a:r>
              <a:rPr lang="en-IN" sz="3200" dirty="0"/>
              <a:t>PROPOSED WORK</a:t>
            </a:r>
          </a:p>
        </p:txBody>
      </p:sp>
      <p:sp>
        <p:nvSpPr>
          <p:cNvPr id="3" name="Content Placeholder 2">
            <a:extLst>
              <a:ext uri="{FF2B5EF4-FFF2-40B4-BE49-F238E27FC236}">
                <a16:creationId xmlns:a16="http://schemas.microsoft.com/office/drawing/2014/main" id="{B2646670-ABCE-CAB2-8922-3E8BF65FABAB}"/>
              </a:ext>
            </a:extLst>
          </p:cNvPr>
          <p:cNvSpPr>
            <a:spLocks noGrp="1"/>
          </p:cNvSpPr>
          <p:nvPr>
            <p:ph idx="1"/>
          </p:nvPr>
        </p:nvSpPr>
        <p:spPr>
          <a:xfrm>
            <a:off x="342900" y="990600"/>
            <a:ext cx="8458200" cy="4724398"/>
          </a:xfrm>
        </p:spPr>
        <p:txBody>
          <a:bodyPr>
            <a:noAutofit/>
          </a:bodyPr>
          <a:lstStyle/>
          <a:p>
            <a:pPr marL="0" indent="0" algn="just">
              <a:lnSpc>
                <a:spcPct val="140000"/>
              </a:lnSpc>
              <a:buNone/>
            </a:pPr>
            <a:r>
              <a:rPr lang="en-US" sz="1400" dirty="0">
                <a:effectLst/>
                <a:latin typeface="+mj-lt"/>
                <a:ea typeface="Times New Roman" panose="02020603050405020304" pitchFamily="18" charset="0"/>
              </a:rPr>
              <a:t>Contrary to what other attendance systems did, the camera was installed outside the classroom near of the door. However, in our proposed system, a high-resolution camera device is installed in a suitable location within the classroom, which is in the middle of the front wall as shown in the benefit of this installation position is to easily identify faces. The angle of view of the camera is clear and flexible until it scans all aspects of the students at the same moment and more efficiently than shown in Figure . Meanwhile, students are satisfied with only sitting on their seats, their task is limited to sitting only. The location of the camera gave him a lot of time, unlike if the camera was at the front of the door, there would be a crowd and a long waiting line and a waste of time. When capturing images from the camera, machine-learning algorithm is implemented to identify the faces. After this phase, the identification process is successfully completed, and we have a clear, specific image that can help us in the next phase. After the face detection and recognition phase, images are entered as an input to the system. When creating an IAU database, students’ images must be added to the basic data to compare the image entered to the system with the image saved in the IAU database and check whether it is identical or not. The goal of matching images is whether the students are enrolled in this course or not on the same day and time, in case the images do not match, i.e., students are enrolled in this course but not on this day nor at the same time. Hence, the system brings the student information and sends it to the instructor. Thus, the decision is made for the instructor whether to consider the attendance or not. After the comparison of the images entered with the images stored in the IAU database is completed, the system confirms the attendance of the student by registering the time he entered the class in the attendance field.</a:t>
            </a:r>
            <a:endParaRPr lang="en-IN" sz="1400" dirty="0">
              <a:effectLst/>
              <a:latin typeface="+mj-lt"/>
              <a:ea typeface="Times New Roman" panose="02020603050405020304" pitchFamily="18" charset="0"/>
            </a:endParaRPr>
          </a:p>
          <a:p>
            <a:pPr marL="0" indent="0">
              <a:buNone/>
            </a:pPr>
            <a:br>
              <a:rPr lang="en-US" sz="1400" dirty="0">
                <a:effectLst/>
                <a:latin typeface="+mj-lt"/>
                <a:ea typeface="Times New Roman" panose="02020603050405020304" pitchFamily="18" charset="0"/>
              </a:rPr>
            </a:br>
            <a:endParaRPr lang="en-IN" sz="1400" dirty="0">
              <a:latin typeface="+mj-lt"/>
            </a:endParaRPr>
          </a:p>
        </p:txBody>
      </p:sp>
    </p:spTree>
    <p:extLst>
      <p:ext uri="{BB962C8B-B14F-4D97-AF65-F5344CB8AC3E}">
        <p14:creationId xmlns:p14="http://schemas.microsoft.com/office/powerpoint/2010/main" val="20359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eaLnBrk="1" hangingPunct="1"/>
            <a:r>
              <a:rPr lang="en-US" sz="6000" b="1" dirty="0"/>
              <a:t>EXISTING</a:t>
            </a:r>
            <a:br>
              <a:rPr lang="en-US" sz="6000" b="1" dirty="0"/>
            </a:br>
            <a:r>
              <a:rPr lang="en-US" sz="6000" b="1" dirty="0"/>
              <a:t>ATTENDANCE TERMINALS</a:t>
            </a:r>
          </a:p>
        </p:txBody>
      </p:sp>
      <p:sp>
        <p:nvSpPr>
          <p:cNvPr id="7171" name="Content Placeholder 3"/>
          <p:cNvSpPr>
            <a:spLocks noGrp="1"/>
          </p:cNvSpPr>
          <p:nvPr>
            <p:ph sz="half" idx="2"/>
          </p:nvPr>
        </p:nvSpPr>
        <p:spPr/>
        <p:txBody>
          <a:bodyPr>
            <a:normAutofit/>
          </a:bodyPr>
          <a:lstStyle/>
          <a:p>
            <a:pPr marL="465138" indent="-465138">
              <a:spcBef>
                <a:spcPts val="0"/>
              </a:spcBef>
              <a:buClr>
                <a:srgbClr val="C00000"/>
              </a:buClr>
              <a:buFont typeface="Wingdings" pitchFamily="2" charset="2"/>
              <a:buChar char="ü"/>
              <a:defRPr/>
            </a:pPr>
            <a:r>
              <a:rPr lang="en-US" sz="2400" b="1" dirty="0"/>
              <a:t>Barcode Readers                 </a:t>
            </a:r>
          </a:p>
          <a:p>
            <a:pPr marL="465138" indent="-465138">
              <a:spcBef>
                <a:spcPts val="0"/>
              </a:spcBef>
              <a:buClr>
                <a:srgbClr val="C00000"/>
              </a:buClr>
              <a:buFont typeface="Wingdings" pitchFamily="2" charset="2"/>
              <a:buChar char="ü"/>
              <a:defRPr/>
            </a:pPr>
            <a:r>
              <a:rPr lang="en-US" sz="2400" b="1" dirty="0"/>
              <a:t>Fingerprint Readers</a:t>
            </a:r>
          </a:p>
          <a:p>
            <a:pPr marL="465138" indent="-465138">
              <a:spcBef>
                <a:spcPts val="0"/>
              </a:spcBef>
              <a:buClr>
                <a:srgbClr val="C00000"/>
              </a:buClr>
              <a:buFont typeface="Wingdings" pitchFamily="2" charset="2"/>
              <a:buChar char="ü"/>
              <a:defRPr/>
            </a:pPr>
            <a:r>
              <a:rPr lang="en-US" sz="2400" b="1" dirty="0"/>
              <a:t>RFID system</a:t>
            </a:r>
          </a:p>
          <a:p>
            <a:pPr marL="465138" indent="-465138">
              <a:spcBef>
                <a:spcPts val="0"/>
              </a:spcBef>
              <a:buClr>
                <a:srgbClr val="C00000"/>
              </a:buClr>
              <a:buNone/>
              <a:defRPr/>
            </a:pPr>
            <a:endParaRPr lang="en-US" sz="2400" b="1" dirty="0"/>
          </a:p>
          <a:p>
            <a:pPr>
              <a:spcBef>
                <a:spcPts val="0"/>
              </a:spcBef>
              <a:buClr>
                <a:srgbClr val="C00000"/>
              </a:buClr>
              <a:buFont typeface="Wingdings" pitchFamily="2" charset="2"/>
              <a:buChar char="ü"/>
              <a:defRPr/>
            </a:pPr>
            <a:endParaRPr lang="en-US" b="1" dirty="0">
              <a:solidFill>
                <a:srgbClr val="B70101"/>
              </a:solidFill>
            </a:endParaRPr>
          </a:p>
          <a:p>
            <a:pPr marL="0" indent="0" algn="just">
              <a:buFont typeface="Arial" charset="0"/>
              <a:buNone/>
            </a:pPr>
            <a:endParaRPr lang="en-US" dirty="0"/>
          </a:p>
          <a:p>
            <a:pPr marL="0" indent="0" algn="just">
              <a:buFont typeface="Arial" charset="0"/>
              <a:buNone/>
            </a:pPr>
            <a:endParaRPr lang="en-US" sz="2400" dirty="0"/>
          </a:p>
          <a:p>
            <a:pPr marL="0" indent="0" algn="just">
              <a:buFont typeface="Arial" charset="0"/>
              <a:buNone/>
            </a:pPr>
            <a:endParaRPr lang="en-US" sz="2400" dirty="0"/>
          </a:p>
          <a:p>
            <a:pPr marL="0" indent="0" algn="just">
              <a:buFont typeface="Arial" charset="0"/>
              <a:buNone/>
            </a:pPr>
            <a:endParaRPr lang="en-US" sz="2400" dirty="0"/>
          </a:p>
          <a:p>
            <a:pPr marL="0" indent="0" algn="just">
              <a:buFont typeface="Arial" charset="0"/>
              <a:buNone/>
            </a:pPr>
            <a:endParaRPr lang="en-US" sz="2400" dirty="0"/>
          </a:p>
          <a:p>
            <a:pPr marL="0" indent="0" algn="just">
              <a:buFont typeface="Arial" charset="0"/>
              <a:buNone/>
            </a:pPr>
            <a:endParaRPr lang="en-US" sz="2400" dirty="0"/>
          </a:p>
          <a:p>
            <a:pPr marL="0" indent="0" algn="just">
              <a:buFont typeface="Arial" charset="0"/>
              <a:buNone/>
            </a:pPr>
            <a:endParaRPr lang="en-US" sz="2400" dirty="0"/>
          </a:p>
          <a:p>
            <a:pPr marL="0" indent="0" algn="just">
              <a:buFont typeface="Arial" charset="0"/>
              <a:buNone/>
            </a:pPr>
            <a:endParaRPr lang="en-US" sz="2400" dirty="0"/>
          </a:p>
        </p:txBody>
      </p:sp>
      <p:sp>
        <p:nvSpPr>
          <p:cNvPr id="14" name="Content Placeholder 13"/>
          <p:cNvSpPr>
            <a:spLocks noGrp="1"/>
          </p:cNvSpPr>
          <p:nvPr>
            <p:ph sz="quarter" idx="4"/>
          </p:nvPr>
        </p:nvSpPr>
        <p:spPr>
          <a:xfrm>
            <a:off x="4645026" y="2133600"/>
            <a:ext cx="4041775" cy="3992563"/>
          </a:xfrm>
        </p:spPr>
        <p:txBody>
          <a:bodyPr/>
          <a:lstStyle/>
          <a:p>
            <a:pPr>
              <a:buClr>
                <a:srgbClr val="C00000"/>
              </a:buClr>
              <a:buFont typeface="Wingdings" pitchFamily="2" charset="2"/>
              <a:buChar char="ü"/>
            </a:pPr>
            <a:r>
              <a:rPr lang="en-US" b="1" dirty="0"/>
              <a:t>Computerized Attendance System </a:t>
            </a:r>
          </a:p>
          <a:p>
            <a:pPr marL="465138" indent="-465138">
              <a:spcBef>
                <a:spcPts val="0"/>
              </a:spcBef>
              <a:buClr>
                <a:srgbClr val="C00000"/>
              </a:buClr>
              <a:buFont typeface="Wingdings" pitchFamily="2" charset="2"/>
              <a:buChar char="ü"/>
              <a:defRPr/>
            </a:pPr>
            <a:r>
              <a:rPr lang="en-US" b="1" dirty="0"/>
              <a:t>Iris based</a:t>
            </a:r>
          </a:p>
          <a:p>
            <a:pPr marL="465138" indent="-465138">
              <a:spcBef>
                <a:spcPts val="0"/>
              </a:spcBef>
              <a:buClr>
                <a:srgbClr val="C00000"/>
              </a:buClr>
              <a:buFont typeface="Wingdings" pitchFamily="2" charset="2"/>
              <a:buChar char="ü"/>
              <a:defRPr/>
            </a:pPr>
            <a:r>
              <a:rPr lang="en-US" b="1" dirty="0"/>
              <a:t>Bluetooth based            </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0114" y="5029200"/>
            <a:ext cx="115388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4120" y="5029200"/>
            <a:ext cx="1295183" cy="11430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5029200"/>
            <a:ext cx="1219200" cy="1006324"/>
          </a:xfrm>
          <a:prstGeom prst="rect">
            <a:avLst/>
          </a:prstGeom>
        </p:spPr>
      </p:pic>
      <p:pic>
        <p:nvPicPr>
          <p:cNvPr id="10"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5105400"/>
            <a:ext cx="1384534" cy="105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5457" y="5145339"/>
            <a:ext cx="1331283" cy="101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descr="G:\blue tooth.jpg"/>
          <p:cNvPicPr>
            <a:picLocks noChangeAspect="1" noChangeArrowheads="1"/>
          </p:cNvPicPr>
          <p:nvPr/>
        </p:nvPicPr>
        <p:blipFill>
          <a:blip r:embed="rId7" cstate="print"/>
          <a:srcRect/>
          <a:stretch>
            <a:fillRect/>
          </a:stretch>
        </p:blipFill>
        <p:spPr bwMode="auto">
          <a:xfrm>
            <a:off x="762000" y="3764280"/>
            <a:ext cx="1524000" cy="1036320"/>
          </a:xfrm>
          <a:prstGeom prst="rect">
            <a:avLst/>
          </a:prstGeom>
          <a:noFill/>
        </p:spPr>
      </p:pic>
      <p:pic>
        <p:nvPicPr>
          <p:cNvPr id="17" name="Picture 6" descr="G:\retina-biometric-device-250x250.jpg"/>
          <p:cNvPicPr>
            <a:picLocks noChangeAspect="1" noChangeArrowheads="1"/>
          </p:cNvPicPr>
          <p:nvPr/>
        </p:nvPicPr>
        <p:blipFill>
          <a:blip r:embed="rId8" cstate="print"/>
          <a:srcRect/>
          <a:stretch>
            <a:fillRect/>
          </a:stretch>
        </p:blipFill>
        <p:spPr bwMode="auto">
          <a:xfrm>
            <a:off x="7162800" y="3657600"/>
            <a:ext cx="1600200" cy="1066800"/>
          </a:xfrm>
          <a:prstGeom prst="rect">
            <a:avLst/>
          </a:prstGeom>
          <a:noFill/>
        </p:spPr>
      </p:pic>
    </p:spTree>
    <p:extLst>
      <p:ext uri="{BB962C8B-B14F-4D97-AF65-F5344CB8AC3E}">
        <p14:creationId xmlns:p14="http://schemas.microsoft.com/office/powerpoint/2010/main" val="787586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t>
            </a:r>
            <a:r>
              <a:rPr lang="en-US" dirty="0"/>
              <a:t>WHY FACE RECOGNITION?</a:t>
            </a:r>
          </a:p>
        </p:txBody>
      </p:sp>
      <p:sp>
        <p:nvSpPr>
          <p:cNvPr id="3" name="Content Placeholder 2"/>
          <p:cNvSpPr>
            <a:spLocks noGrp="1"/>
          </p:cNvSpPr>
          <p:nvPr>
            <p:ph idx="1"/>
          </p:nvPr>
        </p:nvSpPr>
        <p:spPr/>
        <p:txBody>
          <a:bodyPr/>
          <a:lstStyle/>
          <a:p>
            <a:r>
              <a:rPr lang="en-US" dirty="0"/>
              <a:t>Non contact process</a:t>
            </a:r>
          </a:p>
          <a:p>
            <a:r>
              <a:rPr lang="en-US" dirty="0"/>
              <a:t>Zero effort from user</a:t>
            </a:r>
          </a:p>
          <a:p>
            <a:r>
              <a:rPr lang="en-US" dirty="0"/>
              <a:t>Computer based digital technology</a:t>
            </a:r>
          </a:p>
          <a:p>
            <a:r>
              <a:rPr lang="en-US" dirty="0"/>
              <a:t>Compare face of persons with training images</a:t>
            </a:r>
          </a:p>
          <a:p>
            <a:pPr>
              <a:buNone/>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2001</TotalTime>
  <Words>1888</Words>
  <Application>Microsoft Office PowerPoint</Application>
  <PresentationFormat>On-screen Show (4:3)</PresentationFormat>
  <Paragraphs>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Google Sans</vt:lpstr>
      <vt:lpstr>source-serif-pro</vt:lpstr>
      <vt:lpstr>Times New Roman</vt:lpstr>
      <vt:lpstr>Wingdings</vt:lpstr>
      <vt:lpstr>Office Theme</vt:lpstr>
      <vt:lpstr>SRM INSTITUTE OF SCIENCE AND TECHNOLOGY RAMAPURAM CAMPUS,CHENNAI - 600089</vt:lpstr>
      <vt:lpstr>ABSTRACT</vt:lpstr>
      <vt:lpstr>OBJECTIVE</vt:lpstr>
      <vt:lpstr>SCOPE</vt:lpstr>
      <vt:lpstr>LITREATURE REVIEW</vt:lpstr>
      <vt:lpstr>PowerPoint Presentation</vt:lpstr>
      <vt:lpstr>PROPOSED WORK</vt:lpstr>
      <vt:lpstr>EXISTING ATTENDANCE TERMINALS</vt:lpstr>
      <vt:lpstr> WHY FACE RECOGNITION?</vt:lpstr>
      <vt:lpstr>MODULE DESCRIPTION</vt:lpstr>
      <vt:lpstr>FEATURE EXTRACTION</vt:lpstr>
      <vt:lpstr>      FACE RECOGNITION </vt:lpstr>
      <vt:lpstr>PowerPoint Presentation</vt:lpstr>
      <vt:lpstr>RESULT</vt:lpstr>
      <vt:lpstr>FUTURE ENHANCEMENT</vt:lpstr>
      <vt:lpstr>CONCLUSION</vt:lpstr>
      <vt:lpstr>REFERENCE</vt:lpstr>
      <vt:lpstr>REFERENCE</vt:lpstr>
      <vt:lpstr>PowerPoint Presentation</vt:lpstr>
    </vt:vector>
  </TitlesOfParts>
  <Company>Flexap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Sharadyan</dc:creator>
  <cp:lastModifiedBy>Pradeepan Panneerselvam</cp:lastModifiedBy>
  <cp:revision>150</cp:revision>
  <dcterms:created xsi:type="dcterms:W3CDTF">2010-06-07T16:12:02Z</dcterms:created>
  <dcterms:modified xsi:type="dcterms:W3CDTF">2023-05-13T03:01:05Z</dcterms:modified>
</cp:coreProperties>
</file>