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59025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9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40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95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85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06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64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8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2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6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7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8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5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6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2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2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FF0000"/>
                </a:solidFill>
              </a:rPr>
              <a:t>Online Shoppers Intention -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1762592"/>
            <a:ext cx="7704667" cy="2772832"/>
          </a:xfrm>
        </p:spPr>
        <p:txBody>
          <a:bodyPr/>
          <a:lstStyle/>
          <a:p>
            <a:pPr marL="0" indent="0">
              <a:buNone/>
            </a:pPr>
            <a:r>
              <a:rPr b="1" dirty="0"/>
              <a:t>Preprocessing, Modeling, and Evaluation</a:t>
            </a:r>
            <a:r>
              <a:rPr lang="en-IN" b="1" dirty="0"/>
              <a:t>- </a:t>
            </a:r>
            <a:r>
              <a:rPr b="1" dirty="0"/>
              <a:t>Using 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78D514-7930-BFD9-EE5B-4D0ABFB8B94E}"/>
              </a:ext>
            </a:extLst>
          </p:cNvPr>
          <p:cNvSpPr txBox="1"/>
          <p:nvPr/>
        </p:nvSpPr>
        <p:spPr>
          <a:xfrm>
            <a:off x="6748272" y="4419600"/>
            <a:ext cx="2231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PRADEEPA V</a:t>
            </a:r>
          </a:p>
          <a:p>
            <a:r>
              <a:rPr lang="en-IN" dirty="0"/>
              <a:t>23UIT098</a:t>
            </a:r>
          </a:p>
          <a:p>
            <a:r>
              <a:rPr lang="en-IN" dirty="0"/>
              <a:t>BTECH IT</a:t>
            </a:r>
          </a:p>
          <a:p>
            <a:r>
              <a:rPr lang="en-IN" dirty="0"/>
              <a:t>III YEAR B SECTION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Train-Test Ratios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627632"/>
            <a:ext cx="7704667" cy="4372184"/>
          </a:xfrm>
        </p:spPr>
        <p:txBody>
          <a:bodyPr/>
          <a:lstStyle/>
          <a:p>
            <a:r>
              <a:rPr dirty="0"/>
              <a:t>Tried different ratios: 80/20, 70/30, etc.</a:t>
            </a:r>
            <a:endParaRPr lang="en-IN" dirty="0"/>
          </a:p>
          <a:p>
            <a:endParaRPr dirty="0"/>
          </a:p>
          <a:p>
            <a:r>
              <a:rPr dirty="0"/>
              <a:t>Compared accuracies across splits</a:t>
            </a:r>
            <a:endParaRPr lang="en-IN" dirty="0"/>
          </a:p>
          <a:p>
            <a:endParaRPr dirty="0"/>
          </a:p>
          <a:p>
            <a:r>
              <a:rPr dirty="0"/>
              <a:t>Helps evaluate model stability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Titanic Dataset -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03120"/>
            <a:ext cx="7704667" cy="3896696"/>
          </a:xfrm>
        </p:spPr>
        <p:txBody>
          <a:bodyPr/>
          <a:lstStyle/>
          <a:p>
            <a:r>
              <a:rPr dirty="0"/>
              <a:t>Predicting Survival on the Titanic</a:t>
            </a:r>
            <a:endParaRPr lang="en-IN" dirty="0"/>
          </a:p>
          <a:p>
            <a:endParaRPr dirty="0"/>
          </a:p>
          <a:p>
            <a:r>
              <a:rPr dirty="0"/>
              <a:t>Using Logistic Regression</a:t>
            </a:r>
            <a:endParaRPr lang="en-IN" dirty="0"/>
          </a:p>
          <a:p>
            <a:endParaRPr dirty="0"/>
          </a:p>
          <a:p>
            <a:r>
              <a:rPr dirty="0"/>
              <a:t>Presented by: Your Name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93392"/>
            <a:ext cx="7704667" cy="4006424"/>
          </a:xfrm>
        </p:spPr>
        <p:txBody>
          <a:bodyPr/>
          <a:lstStyle/>
          <a:p>
            <a:r>
              <a:rPr dirty="0"/>
              <a:t>Predict passenger survival</a:t>
            </a:r>
            <a:endParaRPr lang="en-IN" dirty="0"/>
          </a:p>
          <a:p>
            <a:endParaRPr dirty="0"/>
          </a:p>
          <a:p>
            <a:r>
              <a:rPr dirty="0"/>
              <a:t>Use logistic regression for classification</a:t>
            </a:r>
            <a:endParaRPr lang="en-IN" dirty="0"/>
          </a:p>
          <a:p>
            <a:endParaRPr dirty="0"/>
          </a:p>
          <a:p>
            <a:r>
              <a:rPr dirty="0"/>
              <a:t>Evaluate performance using multiple metrics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-109727"/>
            <a:ext cx="7704667" cy="850391"/>
          </a:xfrm>
        </p:spPr>
        <p:txBody>
          <a:bodyPr/>
          <a:lstStyle/>
          <a:p>
            <a:r>
              <a:rPr dirty="0"/>
              <a:t>Data Cleaning &amp;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2024"/>
            <a:ext cx="7704667" cy="2715768"/>
          </a:xfrm>
        </p:spPr>
        <p:txBody>
          <a:bodyPr/>
          <a:lstStyle/>
          <a:p>
            <a:r>
              <a:rPr dirty="0"/>
              <a:t>Dropped: Name, Ticket, Cabin</a:t>
            </a:r>
          </a:p>
          <a:p>
            <a:r>
              <a:rPr dirty="0"/>
              <a:t>Encoded: Sex and Embarked</a:t>
            </a:r>
          </a:p>
          <a:p>
            <a:r>
              <a:rPr dirty="0"/>
              <a:t>Filled missing Age &amp; Embarked values</a:t>
            </a:r>
          </a:p>
        </p:txBody>
      </p:sp>
      <p:pic>
        <p:nvPicPr>
          <p:cNvPr id="4" name="Picture 3" descr="Survival Cou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667000"/>
            <a:ext cx="7315200" cy="38433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-320039"/>
            <a:ext cx="7704667" cy="1426464"/>
          </a:xfrm>
        </p:spPr>
        <p:txBody>
          <a:bodyPr/>
          <a:lstStyle/>
          <a:p>
            <a:r>
              <a:rPr dirty="0"/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-2286000"/>
            <a:ext cx="7704667" cy="8285816"/>
          </a:xfrm>
        </p:spPr>
        <p:txBody>
          <a:bodyPr/>
          <a:lstStyle/>
          <a:p>
            <a:r>
              <a:rPr dirty="0"/>
              <a:t>Survival distribution</a:t>
            </a:r>
          </a:p>
          <a:p>
            <a:r>
              <a:rPr dirty="0"/>
              <a:t>Survival by gender</a:t>
            </a:r>
          </a:p>
          <a:p>
            <a:r>
              <a:rPr dirty="0"/>
              <a:t>Age distribution using histogram</a:t>
            </a:r>
          </a:p>
        </p:txBody>
      </p:sp>
      <p:pic>
        <p:nvPicPr>
          <p:cNvPr id="4" name="Picture 3" descr="Survival by Gen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3" y="2681504"/>
            <a:ext cx="7315200" cy="38433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-1271016"/>
            <a:ext cx="7704667" cy="3709417"/>
          </a:xfrm>
        </p:spPr>
        <p:txBody>
          <a:bodyPr/>
          <a:lstStyle/>
          <a:p>
            <a:r>
              <a:rPr dirty="0"/>
              <a:t>Modeling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-2212848"/>
            <a:ext cx="7704667" cy="8212664"/>
          </a:xfrm>
        </p:spPr>
        <p:txBody>
          <a:bodyPr/>
          <a:lstStyle/>
          <a:p>
            <a:r>
              <a:rPr dirty="0"/>
              <a:t>Logistic Regression</a:t>
            </a:r>
          </a:p>
          <a:p>
            <a:r>
              <a:rPr dirty="0"/>
              <a:t>Evaluation: Accuracy, Log Loss, Confusion Matrix</a:t>
            </a:r>
          </a:p>
          <a:p>
            <a:r>
              <a:rPr dirty="0"/>
              <a:t>10-Fold CV and varying train-test ratios</a:t>
            </a:r>
          </a:p>
        </p:txBody>
      </p:sp>
      <p:pic>
        <p:nvPicPr>
          <p:cNvPr id="4" name="Picture 3" descr="Age 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" y="2916936"/>
            <a:ext cx="7315200" cy="38433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627632"/>
            <a:ext cx="7704667" cy="4372184"/>
          </a:xfrm>
        </p:spPr>
        <p:txBody>
          <a:bodyPr/>
          <a:lstStyle/>
          <a:p>
            <a:r>
              <a:rPr dirty="0"/>
              <a:t>Explore Online Shoppers dataset</a:t>
            </a:r>
            <a:endParaRPr lang="en-IN" dirty="0"/>
          </a:p>
          <a:p>
            <a:endParaRPr dirty="0"/>
          </a:p>
          <a:p>
            <a:r>
              <a:rPr dirty="0"/>
              <a:t>Predict if a user will generate revenue</a:t>
            </a:r>
            <a:endParaRPr lang="en-IN" dirty="0"/>
          </a:p>
          <a:p>
            <a:endParaRPr dirty="0"/>
          </a:p>
          <a:p>
            <a:r>
              <a:rPr dirty="0"/>
              <a:t>Apply logistic regression and evaluate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728215"/>
          </a:xfrm>
        </p:spPr>
        <p:txBody>
          <a:bodyPr/>
          <a:lstStyle/>
          <a:p>
            <a:r>
              <a:rPr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271016"/>
            <a:ext cx="7704667" cy="4728800"/>
          </a:xfrm>
        </p:spPr>
        <p:txBody>
          <a:bodyPr/>
          <a:lstStyle/>
          <a:p>
            <a:r>
              <a:rPr dirty="0"/>
              <a:t>Source: online_shoppers_intention.csv</a:t>
            </a:r>
            <a:endParaRPr lang="en-IN" dirty="0"/>
          </a:p>
          <a:p>
            <a:endParaRPr dirty="0"/>
          </a:p>
          <a:p>
            <a:r>
              <a:rPr dirty="0"/>
              <a:t>Target: Revenue (0 = No, 1 = Yes)</a:t>
            </a:r>
            <a:endParaRPr lang="en-IN" dirty="0"/>
          </a:p>
          <a:p>
            <a:endParaRPr dirty="0"/>
          </a:p>
          <a:p>
            <a:r>
              <a:rPr dirty="0"/>
              <a:t>Features: Bounce Rate, Page Value, Exit Rates,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33855"/>
          </a:xfrm>
        </p:spPr>
        <p:txBody>
          <a:bodyPr/>
          <a:lstStyle/>
          <a:p>
            <a:r>
              <a:rPr dirty="0"/>
              <a:t>Preprocessing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011680"/>
            <a:ext cx="7704667" cy="3988136"/>
          </a:xfrm>
        </p:spPr>
        <p:txBody>
          <a:bodyPr/>
          <a:lstStyle/>
          <a:p>
            <a:r>
              <a:rPr dirty="0"/>
              <a:t>Removed duplicates</a:t>
            </a:r>
            <a:endParaRPr lang="en-IN" dirty="0"/>
          </a:p>
          <a:p>
            <a:endParaRPr dirty="0"/>
          </a:p>
          <a:p>
            <a:r>
              <a:rPr dirty="0"/>
              <a:t>Filled missing values with forward fill</a:t>
            </a:r>
            <a:endParaRPr lang="en-IN" dirty="0"/>
          </a:p>
          <a:p>
            <a:endParaRPr dirty="0"/>
          </a:p>
          <a:p>
            <a:r>
              <a:rPr dirty="0"/>
              <a:t>Encoded categorical data</a:t>
            </a:r>
            <a:endParaRPr lang="en-IN" dirty="0"/>
          </a:p>
          <a:p>
            <a:endParaRPr dirty="0"/>
          </a:p>
          <a:p>
            <a:r>
              <a:rPr dirty="0"/>
              <a:t>Scaled features using </a:t>
            </a:r>
            <a:r>
              <a:rPr dirty="0" err="1"/>
              <a:t>StandardScaler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-457199"/>
            <a:ext cx="7704667" cy="2212848"/>
          </a:xfrm>
        </p:spPr>
        <p:txBody>
          <a:bodyPr/>
          <a:lstStyle/>
          <a:p>
            <a:r>
              <a:rPr dirty="0"/>
              <a:t>Correlation Heatmap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-1161288"/>
            <a:ext cx="7704667" cy="5660136"/>
          </a:xfrm>
        </p:spPr>
        <p:txBody>
          <a:bodyPr/>
          <a:lstStyle/>
          <a:p>
            <a:r>
              <a:rPr dirty="0"/>
              <a:t>Helps identify multicollinearity</a:t>
            </a:r>
          </a:p>
          <a:p>
            <a:r>
              <a:rPr dirty="0"/>
              <a:t>Visual tool to guide feature selection</a:t>
            </a:r>
          </a:p>
        </p:txBody>
      </p:sp>
      <p:pic>
        <p:nvPicPr>
          <p:cNvPr id="4" name="Picture 3" descr="Correlation 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2304288"/>
            <a:ext cx="7918704" cy="36850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Train/Test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709928"/>
            <a:ext cx="7704667" cy="4289888"/>
          </a:xfrm>
        </p:spPr>
        <p:txBody>
          <a:bodyPr/>
          <a:lstStyle/>
          <a:p>
            <a:r>
              <a:rPr dirty="0"/>
              <a:t>Used </a:t>
            </a:r>
            <a:r>
              <a:rPr dirty="0" err="1"/>
              <a:t>train_test_split</a:t>
            </a:r>
            <a:r>
              <a:rPr dirty="0"/>
              <a:t> from </a:t>
            </a:r>
            <a:r>
              <a:rPr dirty="0" err="1"/>
              <a:t>sklearn</a:t>
            </a:r>
            <a:endParaRPr lang="en-IN" dirty="0"/>
          </a:p>
          <a:p>
            <a:endParaRPr dirty="0"/>
          </a:p>
          <a:p>
            <a:r>
              <a:rPr dirty="0"/>
              <a:t>80% training and 20% testing</a:t>
            </a:r>
            <a:endParaRPr lang="en-IN" dirty="0"/>
          </a:p>
          <a:p>
            <a:endParaRPr dirty="0"/>
          </a:p>
          <a:p>
            <a:r>
              <a:rPr dirty="0"/>
              <a:t>Random state fixed for reproducibility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011680"/>
            <a:ext cx="7704667" cy="3988136"/>
          </a:xfrm>
        </p:spPr>
        <p:txBody>
          <a:bodyPr/>
          <a:lstStyle/>
          <a:p>
            <a:r>
              <a:rPr dirty="0"/>
              <a:t>Logistic Regression used</a:t>
            </a:r>
            <a:endParaRPr lang="en-IN" dirty="0"/>
          </a:p>
          <a:p>
            <a:endParaRPr dirty="0"/>
          </a:p>
          <a:p>
            <a:r>
              <a:rPr dirty="0"/>
              <a:t>Binary classification model</a:t>
            </a:r>
            <a:endParaRPr lang="en-IN" dirty="0"/>
          </a:p>
          <a:p>
            <a:endParaRPr dirty="0"/>
          </a:p>
          <a:p>
            <a:r>
              <a:rPr dirty="0"/>
              <a:t>Max Iterations: 1000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549" y="-932687"/>
            <a:ext cx="7704667" cy="2889504"/>
          </a:xfrm>
        </p:spPr>
        <p:txBody>
          <a:bodyPr/>
          <a:lstStyle/>
          <a:p>
            <a:r>
              <a:rPr dirty="0"/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-722376"/>
            <a:ext cx="7704667" cy="5129784"/>
          </a:xfrm>
        </p:spPr>
        <p:txBody>
          <a:bodyPr/>
          <a:lstStyle/>
          <a:p>
            <a:r>
              <a:rPr dirty="0"/>
              <a:t>Confusion Matrix</a:t>
            </a:r>
          </a:p>
          <a:p>
            <a:r>
              <a:rPr dirty="0"/>
              <a:t>Classification Report (Precision, Recall, F1-score)</a:t>
            </a:r>
          </a:p>
          <a:p>
            <a:r>
              <a:rPr dirty="0"/>
              <a:t>Cross Entropy Loss (Log Loss)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6764DF-85C6-36B8-E3E6-95B5227E6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76" y="2651760"/>
            <a:ext cx="6848856" cy="43616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636776"/>
            <a:ext cx="7704667" cy="4628216"/>
          </a:xfrm>
        </p:spPr>
        <p:txBody>
          <a:bodyPr/>
          <a:lstStyle/>
          <a:p>
            <a:r>
              <a:rPr dirty="0"/>
              <a:t>10-Fold Cross Validation</a:t>
            </a:r>
            <a:endParaRPr lang="en-IN" dirty="0"/>
          </a:p>
          <a:p>
            <a:pPr marL="0" indent="0">
              <a:buNone/>
            </a:pPr>
            <a:endParaRPr dirty="0"/>
          </a:p>
          <a:p>
            <a:r>
              <a:rPr dirty="0"/>
              <a:t>Used </a:t>
            </a:r>
            <a:r>
              <a:rPr dirty="0" err="1"/>
              <a:t>KFold</a:t>
            </a:r>
            <a:r>
              <a:rPr dirty="0"/>
              <a:t> with shuffling</a:t>
            </a:r>
            <a:endParaRPr lang="en-IN" dirty="0"/>
          </a:p>
          <a:p>
            <a:pPr marL="0" indent="0">
              <a:buNone/>
            </a:pPr>
            <a:endParaRPr dirty="0"/>
          </a:p>
          <a:p>
            <a:r>
              <a:rPr dirty="0"/>
              <a:t>Reported mean accuracy across folds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14</TotalTime>
  <Words>281</Words>
  <Application>Microsoft Office PowerPoint</Application>
  <PresentationFormat>On-screen Show (4:3)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Parallax</vt:lpstr>
      <vt:lpstr>Online Shoppers Intention - Case Study</vt:lpstr>
      <vt:lpstr>Objective</vt:lpstr>
      <vt:lpstr>Dataset Overview</vt:lpstr>
      <vt:lpstr>Preprocessing Steps</vt:lpstr>
      <vt:lpstr>Correlation Heatmap</vt:lpstr>
      <vt:lpstr>Train/Test Split</vt:lpstr>
      <vt:lpstr>Model Selection</vt:lpstr>
      <vt:lpstr>Evaluation Metrics</vt:lpstr>
      <vt:lpstr>Cross Validation</vt:lpstr>
      <vt:lpstr>Train-Test Ratios</vt:lpstr>
      <vt:lpstr>Titanic Dataset - Case Study</vt:lpstr>
      <vt:lpstr>Objective</vt:lpstr>
      <vt:lpstr>Data Cleaning &amp; Encoding</vt:lpstr>
      <vt:lpstr>Data Visualization</vt:lpstr>
      <vt:lpstr>Modeling &amp; Evaluation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Pradeepa V</cp:lastModifiedBy>
  <cp:revision>2</cp:revision>
  <dcterms:created xsi:type="dcterms:W3CDTF">2013-01-27T09:14:16Z</dcterms:created>
  <dcterms:modified xsi:type="dcterms:W3CDTF">2025-07-13T18:24:21Z</dcterms:modified>
  <cp:category/>
</cp:coreProperties>
</file>