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AJAI S - P.S.V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768</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2024-03-26T09:28:03Z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