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Pradeep C-P.S.V Collage of Engineering and Technology-Computer Science and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xmlns="" id="{BF7BEF03-8115-4BEA-8120-EA3A66E33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533" y="4292320"/>
            <a:ext cx="4187322" cy="2355368"/>
          </a:xfrm>
          <a:prstGeom prst="rect">
            <a:avLst/>
          </a:prstGeom>
        </p:spPr>
      </p:pic>
      <p:pic>
        <p:nvPicPr>
          <p:cNvPr id="6" name="Picture 5">
            <a:extLst>
              <a:ext uri="{FF2B5EF4-FFF2-40B4-BE49-F238E27FC236}">
                <a16:creationId xmlns:a16="http://schemas.microsoft.com/office/drawing/2014/main" xmlns=""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xmlns=""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xmlns="" id="{3F075A85-B565-4031-9D74-8D8EC06B8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2730" y="4292320"/>
            <a:ext cx="7065466" cy="39743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676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27</cp:revision>
  <dcterms:created xsi:type="dcterms:W3CDTF">2021-05-26T16:50:10Z</dcterms:created>
  <dcterms:modified xsi:type="dcterms:W3CDTF">2024-03-27T13:19:16Z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